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7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dojacode.com/" TargetMode="External"/><Relationship Id="rId5" Type="http://schemas.openxmlformats.org/officeDocument/2006/relationships/hyperlink" Target="https://flexboxfroggy.com/" TargetMode="External"/><Relationship Id="rId6" Type="http://schemas.openxmlformats.org/officeDocument/2006/relationships/hyperlink" Target="https://cssgridgarden.com/" TargetMode="External"/><Relationship Id="rId7" Type="http://schemas.openxmlformats.org/officeDocument/2006/relationships/hyperlink" Target="https://developer.mozilla.org/en-US/docs/Web/CSS/CSS_Flexible_Box_Layout/Basic_Concepts_of_Flexbox" TargetMode="External"/><Relationship Id="rId8" Type="http://schemas.openxmlformats.org/officeDocument/2006/relationships/hyperlink" Target="https://developer.mozilla.org/en-US/docs/Web/CSS/CSS_Grid_Layout/Basic_Concepts_of_Grid_Layou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4000" y="53697"/>
            <a:ext cx="5036124" cy="50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2371725" y="554025"/>
            <a:ext cx="6331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 13 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School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2390275" y="4106150"/>
            <a:ext cx="6331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5/7 decembrie 2022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Pauză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8852" y="1082250"/>
            <a:ext cx="4634715" cy="32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3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Exercitii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Adaugati Bootstrap in proiect si folositi un component Button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Adaugati Tailwind in proiect si folositi un stilizati un card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775" y="1325706"/>
            <a:ext cx="3986450" cy="3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5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518225" y="1256850"/>
            <a:ext cx="7713000" cy="3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Creati o pagina noua 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HTML cu urmatorul layout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marime large (lg): 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3499" y="191325"/>
            <a:ext cx="3418976" cy="45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6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518225" y="1256850"/>
            <a:ext cx="7713000" cy="3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Creati o pagina noua 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HTML cu urmatorul layout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marime small (sm):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9820" y="464775"/>
            <a:ext cx="3014306" cy="3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612675" y="341942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t/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612675" y="4356550"/>
            <a:ext cx="7713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Întrebări, feedback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21520" r="21515" t="0"/>
          <a:stretch/>
        </p:blipFill>
        <p:spPr>
          <a:xfrm>
            <a:off x="6853861" y="561692"/>
            <a:ext cx="2290150" cy="40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518225" y="340875"/>
            <a:ext cx="7726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Standup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5"/>
          <p:cNvSpPr txBox="1"/>
          <p:nvPr>
            <p:ph idx="4294967295" type="ctrTitle"/>
          </p:nvPr>
        </p:nvSpPr>
        <p:spPr>
          <a:xfrm>
            <a:off x="518225" y="340875"/>
            <a:ext cx="7726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Quiz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6"/>
          <p:cNvSpPr txBox="1"/>
          <p:nvPr>
            <p:ph idx="4294967295" type="ctrTitle"/>
          </p:nvPr>
        </p:nvSpPr>
        <p:spPr>
          <a:xfrm>
            <a:off x="518225" y="340875"/>
            <a:ext cx="7726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Fun exercises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637825" y="1431025"/>
            <a:ext cx="77685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Doja Cat CSS Video (</a:t>
            </a:r>
            <a:r>
              <a:rPr b="0" i="0" lang="ro" sz="22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https://dojacode.com/</a:t>
            </a: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Flexbox Froggy (</a:t>
            </a:r>
            <a:r>
              <a:rPr b="0" i="0" lang="ro" sz="22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https://flexboxfroggy.com/</a:t>
            </a: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CSS Grid Garden (</a:t>
            </a:r>
            <a:r>
              <a:rPr b="0" i="0" lang="ro" sz="22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https://cssgridgarden.com/</a:t>
            </a: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Useful links: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58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1"/>
              <a:buFont typeface="Poppins Light"/>
              <a:buChar char="-"/>
            </a:pPr>
            <a:r>
              <a:rPr b="0" i="0" lang="ro" sz="1530" u="sng" cap="none" strike="noStrike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7"/>
              </a:rPr>
              <a:t>https://developer.mozilla.org/en-US/docs/Web/CSS/CSS_Flexible_Box_Layout/Basic_Concepts_of_Flexbox</a:t>
            </a:r>
            <a:endParaRPr b="0" i="0" sz="153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58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1"/>
              <a:buFont typeface="Poppins Light"/>
              <a:buChar char="-"/>
            </a:pPr>
            <a:r>
              <a:rPr b="0" i="0" lang="ro" sz="1530" u="sng" cap="none" strike="noStrike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8"/>
              </a:rPr>
              <a:t>https://developer.mozilla.org/en-US/docs/Web/CSS/CSS_Grid_Layout/Basic_Concepts_of_Grid_Layout</a:t>
            </a:r>
            <a:endParaRPr b="0" i="0" sz="153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3768750" y="4698175"/>
            <a:ext cx="1696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7"/>
          <p:cNvSpPr txBox="1"/>
          <p:nvPr>
            <p:ph idx="4294967295" type="ctrTitle"/>
          </p:nvPr>
        </p:nvSpPr>
        <p:spPr>
          <a:xfrm>
            <a:off x="518225" y="340875"/>
            <a:ext cx="4947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7"/>
          <p:cNvSpPr txBox="1"/>
          <p:nvPr>
            <p:ph idx="4294967295" type="ctrTitle"/>
          </p:nvPr>
        </p:nvSpPr>
        <p:spPr>
          <a:xfrm>
            <a:off x="518225" y="1595500"/>
            <a:ext cx="47904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Ce e un UI framework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Opțiuni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Cum adaugăm un CSS framework în proiect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Cum implementam un layout responsive  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925" y="884763"/>
            <a:ext cx="3373976" cy="33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518225" y="340875"/>
            <a:ext cx="7726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CSS Frameworks! 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9"/>
          <p:cNvSpPr txBox="1"/>
          <p:nvPr>
            <p:ph idx="4294967295" type="ctrTitle"/>
          </p:nvPr>
        </p:nvSpPr>
        <p:spPr>
          <a:xfrm>
            <a:off x="518225" y="340875"/>
            <a:ext cx="8186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38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De ce sa folosim un framework?</a:t>
            </a:r>
            <a:endParaRPr b="1" i="0" sz="38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18225" y="1568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Salveaza timp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Usor de folosit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Bine cunoscut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Responsive 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Consistent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Comunitate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575" y="1149075"/>
            <a:ext cx="4677800" cy="33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18225" y="1568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Bootstrap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Materialize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Foundation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Tailwind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518225" y="340875"/>
            <a:ext cx="7726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Optiuni Framework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1"/>
          <p:cNvSpPr txBox="1"/>
          <p:nvPr>
            <p:ph idx="4294967295" type="ctrTitle"/>
          </p:nvPr>
        </p:nvSpPr>
        <p:spPr>
          <a:xfrm>
            <a:off x="1714175" y="1536825"/>
            <a:ext cx="633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Cum folosim un CSS framework?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