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2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8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5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5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DDDF-46A8-4AEA-A05C-CBF04E6BD4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B8D8-210B-4A11-88B2-C95BF9F4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3240"/>
            <a:ext cx="9144000" cy="931520"/>
          </a:xfrm>
        </p:spPr>
        <p:txBody>
          <a:bodyPr/>
          <a:lstStyle/>
          <a:p>
            <a:r>
              <a:rPr lang="ro-RO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Analiza dinamică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8688"/>
            <a:ext cx="12192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562"/>
            <a:ext cx="12192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28688"/>
            <a:ext cx="12192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28688"/>
            <a:ext cx="12192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28688"/>
            <a:ext cx="12192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28688"/>
            <a:ext cx="12192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Analiza dinamică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dinamică</dc:title>
  <dc:creator>Radu Bogdan</dc:creator>
  <cp:lastModifiedBy>Radu Bogdan</cp:lastModifiedBy>
  <cp:revision>1</cp:revision>
  <dcterms:created xsi:type="dcterms:W3CDTF">2020-11-26T17:10:00Z</dcterms:created>
  <dcterms:modified xsi:type="dcterms:W3CDTF">2020-11-26T17:18:14Z</dcterms:modified>
</cp:coreProperties>
</file>