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433"/>
    <a:srgbClr val="4A6360"/>
    <a:srgbClr val="172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6C0A-EB05-C0BA-6213-6D3C20129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C9D12-3594-F827-DBA6-F10C9679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575F5-5884-ECAD-772F-167DA459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47A0-5A99-4F86-80EB-EF2BC0A70BE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A31F9-7C40-D139-9837-399EA9CE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CD12B-3CE2-D987-2C37-20E52177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A3C-B722-424B-A4C1-65C2DD1C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1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43A1-A098-4761-F154-2FBDB58D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FB0F5-5630-1376-FF28-E5B68ED21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C5062-6B5C-3AE2-2902-C7F08BA7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47A0-5A99-4F86-80EB-EF2BC0A70BE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A5579-9B64-C325-92D6-DF0AB05D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30C68-BDFF-704B-7510-D6033947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A3C-B722-424B-A4C1-65C2DD1C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7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765EA-72EC-A88D-0235-668F38A5D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0674F-EB13-2ED1-8432-CB7B174F7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235FB-1E7C-E885-8D77-342FC6D2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47A0-5A99-4F86-80EB-EF2BC0A70BE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72DE6-9BEE-B388-2E87-3D01045A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7EB88-F134-5F38-0AD1-FA7B4B56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A3C-B722-424B-A4C1-65C2DD1C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8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886B-CFA3-FA15-39CA-1C839B1B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49FE-76BE-08CA-9394-8B48C12D2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E5B39-223E-971B-0F4F-BBEFF551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47A0-5A99-4F86-80EB-EF2BC0A70BE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4EC07-2EEE-B772-2373-58617A53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6F064-843F-F965-28A0-815CA90A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A3C-B722-424B-A4C1-65C2DD1C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2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B976-615F-8EDB-A71D-09C25D883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46C0A-672A-0524-8852-56FA669A4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8CB3E-BC76-DB73-807F-1F1B150DB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47A0-5A99-4F86-80EB-EF2BC0A70BE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27CDA-F34B-9F4B-45AD-08BD9220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A028D-7E46-0B93-8F1E-45A7053C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A3C-B722-424B-A4C1-65C2DD1C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3DF9-B54F-6DD9-ABB5-8D5E4E50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B7C0D-8D2D-B508-A760-34A9269DC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959FC-8989-39AE-D87B-C083FBC80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8607F-7BBB-1C19-EF20-A466A548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47A0-5A99-4F86-80EB-EF2BC0A70BE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18FB0-7789-6415-78FD-9B7C93D4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520EC-C21A-3C7B-FFE5-23749DCB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A3C-B722-424B-A4C1-65C2DD1C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1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6558-0C7A-D9CD-B404-8AEBB3CB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A4C59-A675-3A30-2E50-620117294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A158D-3147-8C8B-8F55-33B3367DC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EE127-EDCC-CB56-C899-DBE5D1A43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3B068-692D-2E20-DCCB-1A097D29C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93E9B-9B3C-8680-3A50-B58EC775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47A0-5A99-4F86-80EB-EF2BC0A70BE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C40D5-16D3-C82D-C5EC-8776ADED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9A451-346C-83BF-7848-C4AEBA5E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A3C-B722-424B-A4C1-65C2DD1C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8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C5D0-D853-D805-B337-C29416D7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57138-6387-4F7C-0526-3D806F4D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47A0-5A99-4F86-80EB-EF2BC0A70BE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4DDED-3F24-EF76-EDF6-7FB9E33E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E82E7-0095-F2A1-3355-AC3755E4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A3C-B722-424B-A4C1-65C2DD1C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54141-F05A-E281-5778-11448EDB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47A0-5A99-4F86-80EB-EF2BC0A70BE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89DA8-9345-91DD-F117-CDC7056C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C32DA-3570-2EAE-F80C-7171702C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A3C-B722-424B-A4C1-65C2DD1C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3575-8FAE-5BCB-91DC-B19FB35F6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9CC37-7F89-7C32-C9FC-5769D1240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B704A-C20D-9594-8B63-A3A3DE3E9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88C67-2DCE-E4C5-C5E0-7862E12B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47A0-5A99-4F86-80EB-EF2BC0A70BE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6A3C6-2E6D-E130-4B49-D8ADF526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0D10-57A6-D148-7922-3F9FDDE8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A3C-B722-424B-A4C1-65C2DD1C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0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2763-17F9-F62E-DD5F-72E321F6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333FB6-6798-A862-9233-3A0E61418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D6D51-071F-3F84-9638-3DDF22A49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A834D-B48A-9350-E7B4-F8904F6F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47A0-5A99-4F86-80EB-EF2BC0A70BE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6E706-BC15-6D17-5590-EF843D18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68C42-F7E9-0557-3FDB-10FFA238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A3C-B722-424B-A4C1-65C2DD1C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CBC17-5674-DA27-78D9-4D97241A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C1B0E-40DD-24A1-0785-07C4993DC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E0925-C7ED-BFF9-CDE9-3042E9A60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F47A0-5A99-4F86-80EB-EF2BC0A70BE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D8B62-1781-C0FB-70B0-B83B3C30C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A2553-3ED9-1F4E-77E8-E4E342299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5A3C-B722-424B-A4C1-65C2DD1C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2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3C18CD9-36FB-C427-7C5E-49091FDA0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8444" y="1047750"/>
            <a:ext cx="4762500" cy="4762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1040A5-D899-3B84-9AC9-6F55C797757D}"/>
              </a:ext>
            </a:extLst>
          </p:cNvPr>
          <p:cNvSpPr txBox="1"/>
          <p:nvPr/>
        </p:nvSpPr>
        <p:spPr>
          <a:xfrm>
            <a:off x="6305798" y="2639291"/>
            <a:ext cx="381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Tech Stranding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6DC00F-1AE9-6101-EAB9-FB1BB1D24B99}"/>
              </a:ext>
            </a:extLst>
          </p:cNvPr>
          <p:cNvSpPr txBox="1"/>
          <p:nvPr/>
        </p:nvSpPr>
        <p:spPr>
          <a:xfrm>
            <a:off x="6305798" y="3370767"/>
            <a:ext cx="2517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Radu-George Bratan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8FC6F1-F180-7F58-204A-863FB030A83E}"/>
              </a:ext>
            </a:extLst>
          </p:cNvPr>
          <p:cNvSpPr txBox="1"/>
          <p:nvPr/>
        </p:nvSpPr>
        <p:spPr>
          <a:xfrm>
            <a:off x="6305797" y="3856022"/>
            <a:ext cx="3057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Matei</a:t>
            </a:r>
            <a:r>
              <a:rPr lang="ro-RO" sz="16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 Alexandru</a:t>
            </a:r>
            <a:r>
              <a:rPr lang="en-US" sz="16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 Biciu</a:t>
            </a:r>
            <a:r>
              <a:rPr lang="ro-RO" sz="16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ș</a:t>
            </a:r>
            <a:r>
              <a:rPr lang="en-US" sz="16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c</a:t>
            </a:r>
            <a:r>
              <a:rPr lang="ro-RO" sz="16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ă</a:t>
            </a:r>
            <a:endParaRPr lang="en-US" sz="1600" dirty="0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233BC6-342C-1E39-BA5B-8ECD4B284872}"/>
              </a:ext>
            </a:extLst>
          </p:cNvPr>
          <p:cNvSpPr/>
          <p:nvPr/>
        </p:nvSpPr>
        <p:spPr>
          <a:xfrm>
            <a:off x="-2377040" y="-4079175"/>
            <a:ext cx="6080168" cy="6080168"/>
          </a:xfrm>
          <a:prstGeom prst="ellipse">
            <a:avLst/>
          </a:prstGeom>
          <a:noFill/>
          <a:ln w="406400">
            <a:solidFill>
              <a:srgbClr val="283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5FFB6C-9653-29A9-F7C4-A96A12F6E445}"/>
              </a:ext>
            </a:extLst>
          </p:cNvPr>
          <p:cNvSpPr/>
          <p:nvPr/>
        </p:nvSpPr>
        <p:spPr>
          <a:xfrm>
            <a:off x="9573495" y="2931678"/>
            <a:ext cx="6080168" cy="6080168"/>
          </a:xfrm>
          <a:prstGeom prst="ellipse">
            <a:avLst/>
          </a:prstGeom>
          <a:noFill/>
          <a:ln w="406400">
            <a:solidFill>
              <a:srgbClr val="283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FDAE4-0DC3-9BF8-164D-FC058114FB9F}"/>
              </a:ext>
            </a:extLst>
          </p:cNvPr>
          <p:cNvSpPr txBox="1"/>
          <p:nvPr/>
        </p:nvSpPr>
        <p:spPr>
          <a:xfrm>
            <a:off x="179124" y="172193"/>
            <a:ext cx="967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solidFill>
                  <a:schemeClr val="bg1"/>
                </a:solidFill>
                <a:latin typeface="Rubik Mono One" panose="02000504020000020004" pitchFamily="2" charset="-79"/>
                <a:cs typeface="Rubik Mono One" panose="02000504020000020004" pitchFamily="2" charset="-79"/>
              </a:rPr>
              <a:t>DEC 10</a:t>
            </a:r>
            <a:endParaRPr lang="en-US" sz="1200" dirty="0">
              <a:solidFill>
                <a:schemeClr val="bg1"/>
              </a:solidFill>
              <a:latin typeface="Rubik Mono One" panose="02000504020000020004" pitchFamily="2" charset="-79"/>
              <a:cs typeface="Rubik Mono One" panose="02000504020000020004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86E8C7-6291-6FF5-CED6-91D4C3BBE910}"/>
              </a:ext>
            </a:extLst>
          </p:cNvPr>
          <p:cNvSpPr txBox="1"/>
          <p:nvPr/>
        </p:nvSpPr>
        <p:spPr>
          <a:xfrm>
            <a:off x="11328076" y="6404760"/>
            <a:ext cx="713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solidFill>
                  <a:schemeClr val="bg1"/>
                </a:solidFill>
                <a:latin typeface="Rubik Mono One" panose="02000504020000020004" pitchFamily="2" charset="-79"/>
                <a:cs typeface="Rubik Mono One" panose="02000504020000020004" pitchFamily="2" charset="-79"/>
              </a:rPr>
              <a:t>2023</a:t>
            </a:r>
            <a:endParaRPr lang="en-US" sz="1200" dirty="0">
              <a:solidFill>
                <a:schemeClr val="bg1"/>
              </a:solidFill>
              <a:latin typeface="Rubik Mono One" panose="02000504020000020004" pitchFamily="2" charset="-79"/>
              <a:cs typeface="Rubik Mono One" panose="020005040200000200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077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1040A5-D899-3B84-9AC9-6F55C797757D}"/>
              </a:ext>
            </a:extLst>
          </p:cNvPr>
          <p:cNvSpPr txBox="1"/>
          <p:nvPr/>
        </p:nvSpPr>
        <p:spPr>
          <a:xfrm>
            <a:off x="6305798" y="2639291"/>
            <a:ext cx="381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Tec</a:t>
            </a:r>
            <a:r>
              <a:rPr lang="ro-RO" sz="3200" b="1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h</a:t>
            </a:r>
            <a:endParaRPr lang="en-US" sz="3200" b="1" dirty="0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233BC6-342C-1E39-BA5B-8ECD4B284872}"/>
              </a:ext>
            </a:extLst>
          </p:cNvPr>
          <p:cNvSpPr/>
          <p:nvPr/>
        </p:nvSpPr>
        <p:spPr>
          <a:xfrm>
            <a:off x="-2377040" y="-4079175"/>
            <a:ext cx="6080168" cy="6080168"/>
          </a:xfrm>
          <a:prstGeom prst="ellipse">
            <a:avLst/>
          </a:prstGeom>
          <a:noFill/>
          <a:ln w="406400">
            <a:solidFill>
              <a:srgbClr val="283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5FFB6C-9653-29A9-F7C4-A96A12F6E445}"/>
              </a:ext>
            </a:extLst>
          </p:cNvPr>
          <p:cNvSpPr/>
          <p:nvPr/>
        </p:nvSpPr>
        <p:spPr>
          <a:xfrm>
            <a:off x="9573495" y="2931678"/>
            <a:ext cx="6080168" cy="6080168"/>
          </a:xfrm>
          <a:prstGeom prst="ellipse">
            <a:avLst/>
          </a:prstGeom>
          <a:noFill/>
          <a:ln w="406400">
            <a:solidFill>
              <a:srgbClr val="283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FDAE4-0DC3-9BF8-164D-FC058114FB9F}"/>
              </a:ext>
            </a:extLst>
          </p:cNvPr>
          <p:cNvSpPr txBox="1"/>
          <p:nvPr/>
        </p:nvSpPr>
        <p:spPr>
          <a:xfrm>
            <a:off x="179124" y="172193"/>
            <a:ext cx="967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solidFill>
                  <a:schemeClr val="bg1"/>
                </a:solidFill>
                <a:latin typeface="Rubik Mono One" panose="02000504020000020004" pitchFamily="2" charset="-79"/>
                <a:cs typeface="Rubik Mono One" panose="02000504020000020004" pitchFamily="2" charset="-79"/>
              </a:rPr>
              <a:t>Radu</a:t>
            </a:r>
            <a:endParaRPr lang="en-US" sz="1200" dirty="0">
              <a:solidFill>
                <a:schemeClr val="bg1"/>
              </a:solidFill>
              <a:latin typeface="Rubik Mono One" panose="02000504020000020004" pitchFamily="2" charset="-79"/>
              <a:cs typeface="Rubik Mono One" panose="02000504020000020004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86E8C7-6291-6FF5-CED6-91D4C3BBE910}"/>
              </a:ext>
            </a:extLst>
          </p:cNvPr>
          <p:cNvSpPr txBox="1"/>
          <p:nvPr/>
        </p:nvSpPr>
        <p:spPr>
          <a:xfrm>
            <a:off x="11174681" y="6404760"/>
            <a:ext cx="866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solidFill>
                  <a:schemeClr val="bg1"/>
                </a:solidFill>
                <a:latin typeface="Rubik Mono One" panose="02000504020000020004" pitchFamily="2" charset="-79"/>
                <a:cs typeface="Rubik Mono One" panose="02000504020000020004" pitchFamily="2" charset="-79"/>
              </a:rPr>
              <a:t>matei</a:t>
            </a:r>
            <a:endParaRPr lang="en-US" sz="1200" dirty="0">
              <a:solidFill>
                <a:schemeClr val="bg1"/>
              </a:solidFill>
              <a:latin typeface="Rubik Mono One" panose="02000504020000020004" pitchFamily="2" charset="-79"/>
              <a:cs typeface="Rubik Mono One" panose="020005040200000200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6840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1040A5-D899-3B84-9AC9-6F55C797757D}"/>
              </a:ext>
            </a:extLst>
          </p:cNvPr>
          <p:cNvSpPr txBox="1"/>
          <p:nvPr/>
        </p:nvSpPr>
        <p:spPr>
          <a:xfrm>
            <a:off x="6305798" y="2639291"/>
            <a:ext cx="381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Tec</a:t>
            </a:r>
            <a:r>
              <a:rPr lang="ro-RO" sz="3200" b="1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h</a:t>
            </a:r>
            <a:endParaRPr lang="en-US" sz="3200" b="1" dirty="0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233BC6-342C-1E39-BA5B-8ECD4B284872}"/>
              </a:ext>
            </a:extLst>
          </p:cNvPr>
          <p:cNvSpPr/>
          <p:nvPr/>
        </p:nvSpPr>
        <p:spPr>
          <a:xfrm>
            <a:off x="-2377040" y="-4079175"/>
            <a:ext cx="6080168" cy="6080168"/>
          </a:xfrm>
          <a:prstGeom prst="ellipse">
            <a:avLst/>
          </a:prstGeom>
          <a:noFill/>
          <a:ln w="406400">
            <a:solidFill>
              <a:srgbClr val="283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5FFB6C-9653-29A9-F7C4-A96A12F6E445}"/>
              </a:ext>
            </a:extLst>
          </p:cNvPr>
          <p:cNvSpPr/>
          <p:nvPr/>
        </p:nvSpPr>
        <p:spPr>
          <a:xfrm>
            <a:off x="9573495" y="2931678"/>
            <a:ext cx="6080168" cy="6080168"/>
          </a:xfrm>
          <a:prstGeom prst="ellipse">
            <a:avLst/>
          </a:prstGeom>
          <a:noFill/>
          <a:ln w="406400">
            <a:solidFill>
              <a:srgbClr val="283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FDAE4-0DC3-9BF8-164D-FC058114FB9F}"/>
              </a:ext>
            </a:extLst>
          </p:cNvPr>
          <p:cNvSpPr txBox="1"/>
          <p:nvPr/>
        </p:nvSpPr>
        <p:spPr>
          <a:xfrm>
            <a:off x="179124" y="172193"/>
            <a:ext cx="967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solidFill>
                  <a:schemeClr val="bg1"/>
                </a:solidFill>
                <a:latin typeface="Rubik Mono One" panose="02000504020000020004" pitchFamily="2" charset="-79"/>
                <a:cs typeface="Rubik Mono One" panose="02000504020000020004" pitchFamily="2" charset="-79"/>
              </a:rPr>
              <a:t>DEC 10</a:t>
            </a:r>
            <a:endParaRPr lang="en-US" sz="1200" dirty="0">
              <a:solidFill>
                <a:schemeClr val="bg1"/>
              </a:solidFill>
              <a:latin typeface="Rubik Mono One" panose="02000504020000020004" pitchFamily="2" charset="-79"/>
              <a:cs typeface="Rubik Mono One" panose="02000504020000020004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86E8C7-6291-6FF5-CED6-91D4C3BBE910}"/>
              </a:ext>
            </a:extLst>
          </p:cNvPr>
          <p:cNvSpPr txBox="1"/>
          <p:nvPr/>
        </p:nvSpPr>
        <p:spPr>
          <a:xfrm>
            <a:off x="11328076" y="6404760"/>
            <a:ext cx="713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solidFill>
                  <a:schemeClr val="bg1"/>
                </a:solidFill>
                <a:latin typeface="Rubik Mono One" panose="02000504020000020004" pitchFamily="2" charset="-79"/>
                <a:cs typeface="Rubik Mono One" panose="02000504020000020004" pitchFamily="2" charset="-79"/>
              </a:rPr>
              <a:t>2023</a:t>
            </a:r>
            <a:endParaRPr lang="en-US" sz="1200" dirty="0">
              <a:solidFill>
                <a:schemeClr val="bg1"/>
              </a:solidFill>
              <a:latin typeface="Rubik Mono One" panose="02000504020000020004" pitchFamily="2" charset="-79"/>
              <a:cs typeface="Rubik Mono One" panose="02000504020000020004" pitchFamily="2" charset="-79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952D94-3AC6-952F-F8FB-C938EB744049}"/>
              </a:ext>
            </a:extLst>
          </p:cNvPr>
          <p:cNvCxnSpPr/>
          <p:nvPr/>
        </p:nvCxnSpPr>
        <p:spPr>
          <a:xfrm>
            <a:off x="5801096" y="1680357"/>
            <a:ext cx="0" cy="28263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DAEDD04-D244-95AE-6FDF-D2BEC9E04426}"/>
              </a:ext>
            </a:extLst>
          </p:cNvPr>
          <p:cNvSpPr txBox="1"/>
          <p:nvPr/>
        </p:nvSpPr>
        <p:spPr>
          <a:xfrm>
            <a:off x="3594273" y="1796088"/>
            <a:ext cx="199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Jetpack Compose</a:t>
            </a:r>
            <a:endParaRPr lang="en-US" sz="1600" dirty="0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28442-FDE1-D4BD-55A3-690730B5DCE8}"/>
              </a:ext>
            </a:extLst>
          </p:cNvPr>
          <p:cNvSpPr txBox="1"/>
          <p:nvPr/>
        </p:nvSpPr>
        <p:spPr>
          <a:xfrm>
            <a:off x="3774388" y="2363189"/>
            <a:ext cx="1814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Google Firebase</a:t>
            </a:r>
            <a:endParaRPr lang="en-US" sz="1600" dirty="0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12D939-8647-46DA-FEEF-954B06E499B1}"/>
              </a:ext>
            </a:extLst>
          </p:cNvPr>
          <p:cNvSpPr txBox="1"/>
          <p:nvPr/>
        </p:nvSpPr>
        <p:spPr>
          <a:xfrm>
            <a:off x="2929254" y="2930290"/>
            <a:ext cx="2660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Isolation Forest Algorithm</a:t>
            </a:r>
            <a:endParaRPr lang="en-US" sz="1600" dirty="0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E25477-3BC7-4B2F-3EB0-CD5659CFAABF}"/>
              </a:ext>
            </a:extLst>
          </p:cNvPr>
          <p:cNvSpPr txBox="1"/>
          <p:nvPr/>
        </p:nvSpPr>
        <p:spPr>
          <a:xfrm>
            <a:off x="4839194" y="3497391"/>
            <a:ext cx="750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Kotlin</a:t>
            </a:r>
            <a:endParaRPr lang="en-US" sz="1600" dirty="0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7250A5-B934-FE4F-270E-7B09F0A4925F}"/>
              </a:ext>
            </a:extLst>
          </p:cNvPr>
          <p:cNvSpPr txBox="1"/>
          <p:nvPr/>
        </p:nvSpPr>
        <p:spPr>
          <a:xfrm>
            <a:off x="4702630" y="4064492"/>
            <a:ext cx="886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Python</a:t>
            </a:r>
            <a:endParaRPr lang="en-US" sz="1600" dirty="0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25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1040A5-D899-3B84-9AC9-6F55C797757D}"/>
              </a:ext>
            </a:extLst>
          </p:cNvPr>
          <p:cNvSpPr txBox="1"/>
          <p:nvPr/>
        </p:nvSpPr>
        <p:spPr>
          <a:xfrm>
            <a:off x="6305798" y="2639291"/>
            <a:ext cx="381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Tasks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233BC6-342C-1E39-BA5B-8ECD4B284872}"/>
              </a:ext>
            </a:extLst>
          </p:cNvPr>
          <p:cNvSpPr/>
          <p:nvPr/>
        </p:nvSpPr>
        <p:spPr>
          <a:xfrm>
            <a:off x="-2377040" y="-4079175"/>
            <a:ext cx="6080168" cy="6080168"/>
          </a:xfrm>
          <a:prstGeom prst="ellipse">
            <a:avLst/>
          </a:prstGeom>
          <a:noFill/>
          <a:ln w="406400">
            <a:solidFill>
              <a:srgbClr val="283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5FFB6C-9653-29A9-F7C4-A96A12F6E445}"/>
              </a:ext>
            </a:extLst>
          </p:cNvPr>
          <p:cNvSpPr/>
          <p:nvPr/>
        </p:nvSpPr>
        <p:spPr>
          <a:xfrm>
            <a:off x="9573495" y="2931678"/>
            <a:ext cx="6080168" cy="6080168"/>
          </a:xfrm>
          <a:prstGeom prst="ellipse">
            <a:avLst/>
          </a:prstGeom>
          <a:noFill/>
          <a:ln w="406400">
            <a:solidFill>
              <a:srgbClr val="283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FDAE4-0DC3-9BF8-164D-FC058114FB9F}"/>
              </a:ext>
            </a:extLst>
          </p:cNvPr>
          <p:cNvSpPr txBox="1"/>
          <p:nvPr/>
        </p:nvSpPr>
        <p:spPr>
          <a:xfrm>
            <a:off x="179124" y="172193"/>
            <a:ext cx="967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solidFill>
                  <a:schemeClr val="bg1"/>
                </a:solidFill>
                <a:latin typeface="Rubik Mono One" panose="02000504020000020004" pitchFamily="2" charset="-79"/>
                <a:cs typeface="Rubik Mono One" panose="02000504020000020004" pitchFamily="2" charset="-79"/>
              </a:rPr>
              <a:t>Radu</a:t>
            </a:r>
            <a:endParaRPr lang="en-US" sz="1200" dirty="0">
              <a:solidFill>
                <a:schemeClr val="bg1"/>
              </a:solidFill>
              <a:latin typeface="Rubik Mono One" panose="02000504020000020004" pitchFamily="2" charset="-79"/>
              <a:cs typeface="Rubik Mono One" panose="02000504020000020004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86E8C7-6291-6FF5-CED6-91D4C3BBE910}"/>
              </a:ext>
            </a:extLst>
          </p:cNvPr>
          <p:cNvSpPr txBox="1"/>
          <p:nvPr/>
        </p:nvSpPr>
        <p:spPr>
          <a:xfrm>
            <a:off x="11174681" y="6404760"/>
            <a:ext cx="866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solidFill>
                  <a:schemeClr val="bg1"/>
                </a:solidFill>
                <a:latin typeface="Rubik Mono One" panose="02000504020000020004" pitchFamily="2" charset="-79"/>
                <a:cs typeface="Rubik Mono One" panose="02000504020000020004" pitchFamily="2" charset="-79"/>
              </a:rPr>
              <a:t>matei</a:t>
            </a:r>
            <a:endParaRPr lang="en-US" sz="1200" dirty="0">
              <a:solidFill>
                <a:schemeClr val="bg1"/>
              </a:solidFill>
              <a:latin typeface="Rubik Mono One" panose="02000504020000020004" pitchFamily="2" charset="-79"/>
              <a:cs typeface="Rubik Mono One" panose="020005040200000200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8811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1040A5-D899-3B84-9AC9-6F55C797757D}"/>
              </a:ext>
            </a:extLst>
          </p:cNvPr>
          <p:cNvSpPr txBox="1"/>
          <p:nvPr/>
        </p:nvSpPr>
        <p:spPr>
          <a:xfrm>
            <a:off x="6305798" y="2639291"/>
            <a:ext cx="381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Tasks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233BC6-342C-1E39-BA5B-8ECD4B284872}"/>
              </a:ext>
            </a:extLst>
          </p:cNvPr>
          <p:cNvSpPr/>
          <p:nvPr/>
        </p:nvSpPr>
        <p:spPr>
          <a:xfrm>
            <a:off x="-2377040" y="-4079175"/>
            <a:ext cx="6080168" cy="6080168"/>
          </a:xfrm>
          <a:prstGeom prst="ellipse">
            <a:avLst/>
          </a:prstGeom>
          <a:noFill/>
          <a:ln w="406400">
            <a:solidFill>
              <a:srgbClr val="283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5FFB6C-9653-29A9-F7C4-A96A12F6E445}"/>
              </a:ext>
            </a:extLst>
          </p:cNvPr>
          <p:cNvSpPr/>
          <p:nvPr/>
        </p:nvSpPr>
        <p:spPr>
          <a:xfrm>
            <a:off x="9573495" y="2931678"/>
            <a:ext cx="6080168" cy="6080168"/>
          </a:xfrm>
          <a:prstGeom prst="ellipse">
            <a:avLst/>
          </a:prstGeom>
          <a:noFill/>
          <a:ln w="406400">
            <a:solidFill>
              <a:srgbClr val="283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F016FEE-6442-763A-EE78-0E50B6DB80F9}"/>
              </a:ext>
            </a:extLst>
          </p:cNvPr>
          <p:cNvCxnSpPr/>
          <p:nvPr/>
        </p:nvCxnSpPr>
        <p:spPr>
          <a:xfrm>
            <a:off x="5801096" y="1680357"/>
            <a:ext cx="0" cy="28263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210E250-664C-D529-1D82-4DF90037980F}"/>
              </a:ext>
            </a:extLst>
          </p:cNvPr>
          <p:cNvSpPr txBox="1"/>
          <p:nvPr/>
        </p:nvSpPr>
        <p:spPr>
          <a:xfrm>
            <a:off x="3651661" y="1796088"/>
            <a:ext cx="1937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1 - partially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F1BB3-C383-E672-5972-D09F20839CB4}"/>
              </a:ext>
            </a:extLst>
          </p:cNvPr>
          <p:cNvSpPr txBox="1"/>
          <p:nvPr/>
        </p:nvSpPr>
        <p:spPr>
          <a:xfrm>
            <a:off x="3651662" y="2363189"/>
            <a:ext cx="193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2 - partially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E19994-4657-442C-2637-93E65FF4321A}"/>
              </a:ext>
            </a:extLst>
          </p:cNvPr>
          <p:cNvSpPr txBox="1"/>
          <p:nvPr/>
        </p:nvSpPr>
        <p:spPr>
          <a:xfrm>
            <a:off x="3651662" y="2930290"/>
            <a:ext cx="193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3, 4, 5, 6 – none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EC2BE-939E-B9A3-62C6-B6BCC1BDF341}"/>
              </a:ext>
            </a:extLst>
          </p:cNvPr>
          <p:cNvSpPr txBox="1"/>
          <p:nvPr/>
        </p:nvSpPr>
        <p:spPr>
          <a:xfrm>
            <a:off x="3651662" y="3497391"/>
            <a:ext cx="193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7 - implemented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5639E8-EBDA-1E1A-BAAB-E93E73997460}"/>
              </a:ext>
            </a:extLst>
          </p:cNvPr>
          <p:cNvSpPr txBox="1"/>
          <p:nvPr/>
        </p:nvSpPr>
        <p:spPr>
          <a:xfrm>
            <a:off x="3651660" y="4064492"/>
            <a:ext cx="1937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8 - implemented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4695B4-0B84-5D5F-6C53-6BE311972195}"/>
              </a:ext>
            </a:extLst>
          </p:cNvPr>
          <p:cNvSpPr txBox="1"/>
          <p:nvPr/>
        </p:nvSpPr>
        <p:spPr>
          <a:xfrm>
            <a:off x="179124" y="172193"/>
            <a:ext cx="967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solidFill>
                  <a:schemeClr val="bg1"/>
                </a:solidFill>
                <a:latin typeface="Rubik Mono One" panose="02000504020000020004" pitchFamily="2" charset="-79"/>
                <a:cs typeface="Rubik Mono One" panose="02000504020000020004" pitchFamily="2" charset="-79"/>
              </a:rPr>
              <a:t>DEC 10</a:t>
            </a:r>
            <a:endParaRPr lang="en-US" sz="1200" dirty="0">
              <a:solidFill>
                <a:schemeClr val="bg1"/>
              </a:solidFill>
              <a:latin typeface="Rubik Mono One" panose="02000504020000020004" pitchFamily="2" charset="-79"/>
              <a:cs typeface="Rubik Mono One" panose="02000504020000020004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4FF5DC-AA78-25D1-DC20-D82FF203C377}"/>
              </a:ext>
            </a:extLst>
          </p:cNvPr>
          <p:cNvSpPr txBox="1"/>
          <p:nvPr/>
        </p:nvSpPr>
        <p:spPr>
          <a:xfrm>
            <a:off x="11328076" y="6404760"/>
            <a:ext cx="713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solidFill>
                  <a:schemeClr val="bg1"/>
                </a:solidFill>
                <a:latin typeface="Rubik Mono One" panose="02000504020000020004" pitchFamily="2" charset="-79"/>
                <a:cs typeface="Rubik Mono One" panose="02000504020000020004" pitchFamily="2" charset="-79"/>
              </a:rPr>
              <a:t>2023</a:t>
            </a:r>
            <a:endParaRPr lang="en-US" sz="1200" dirty="0">
              <a:solidFill>
                <a:schemeClr val="bg1"/>
              </a:solidFill>
              <a:latin typeface="Rubik Mono One" panose="02000504020000020004" pitchFamily="2" charset="-79"/>
              <a:cs typeface="Rubik Mono One" panose="020005040200000200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0141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1040A5-D899-3B84-9AC9-6F55C797757D}"/>
              </a:ext>
            </a:extLst>
          </p:cNvPr>
          <p:cNvSpPr txBox="1"/>
          <p:nvPr/>
        </p:nvSpPr>
        <p:spPr>
          <a:xfrm>
            <a:off x="6163295" y="2639291"/>
            <a:ext cx="3972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‘Tecture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233BC6-342C-1E39-BA5B-8ECD4B284872}"/>
              </a:ext>
            </a:extLst>
          </p:cNvPr>
          <p:cNvSpPr/>
          <p:nvPr/>
        </p:nvSpPr>
        <p:spPr>
          <a:xfrm>
            <a:off x="-2377040" y="-4079175"/>
            <a:ext cx="6080168" cy="6080168"/>
          </a:xfrm>
          <a:prstGeom prst="ellipse">
            <a:avLst/>
          </a:prstGeom>
          <a:noFill/>
          <a:ln w="406400">
            <a:solidFill>
              <a:srgbClr val="283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5FFB6C-9653-29A9-F7C4-A96A12F6E445}"/>
              </a:ext>
            </a:extLst>
          </p:cNvPr>
          <p:cNvSpPr/>
          <p:nvPr/>
        </p:nvSpPr>
        <p:spPr>
          <a:xfrm>
            <a:off x="9573495" y="2931678"/>
            <a:ext cx="6080168" cy="6080168"/>
          </a:xfrm>
          <a:prstGeom prst="ellipse">
            <a:avLst/>
          </a:prstGeom>
          <a:noFill/>
          <a:ln w="406400">
            <a:solidFill>
              <a:srgbClr val="283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4C3A5-57A6-7DA8-0B5C-76A060543DD0}"/>
              </a:ext>
            </a:extLst>
          </p:cNvPr>
          <p:cNvSpPr txBox="1"/>
          <p:nvPr/>
        </p:nvSpPr>
        <p:spPr>
          <a:xfrm>
            <a:off x="179124" y="172193"/>
            <a:ext cx="967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solidFill>
                  <a:schemeClr val="bg1"/>
                </a:solidFill>
                <a:latin typeface="Rubik Mono One" panose="02000504020000020004" pitchFamily="2" charset="-79"/>
                <a:cs typeface="Rubik Mono One" panose="02000504020000020004" pitchFamily="2" charset="-79"/>
              </a:rPr>
              <a:t>Radu</a:t>
            </a:r>
            <a:endParaRPr lang="en-US" sz="1200" dirty="0">
              <a:solidFill>
                <a:schemeClr val="bg1"/>
              </a:solidFill>
              <a:latin typeface="Rubik Mono One" panose="02000504020000020004" pitchFamily="2" charset="-79"/>
              <a:cs typeface="Rubik Mono One" panose="02000504020000020004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A1DA38-99AE-AF8C-9753-157C7D00AE24}"/>
              </a:ext>
            </a:extLst>
          </p:cNvPr>
          <p:cNvSpPr txBox="1"/>
          <p:nvPr/>
        </p:nvSpPr>
        <p:spPr>
          <a:xfrm>
            <a:off x="11174681" y="6404760"/>
            <a:ext cx="866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solidFill>
                  <a:schemeClr val="bg1"/>
                </a:solidFill>
                <a:latin typeface="Rubik Mono One" panose="02000504020000020004" pitchFamily="2" charset="-79"/>
                <a:cs typeface="Rubik Mono One" panose="02000504020000020004" pitchFamily="2" charset="-79"/>
              </a:rPr>
              <a:t>matei</a:t>
            </a:r>
            <a:endParaRPr lang="en-US" sz="1200" dirty="0">
              <a:solidFill>
                <a:schemeClr val="bg1"/>
              </a:solidFill>
              <a:latin typeface="Rubik Mono One" panose="02000504020000020004" pitchFamily="2" charset="-79"/>
              <a:cs typeface="Rubik Mono One" panose="020005040200000200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5919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CF233BC6-342C-1E39-BA5B-8ECD4B284872}"/>
              </a:ext>
            </a:extLst>
          </p:cNvPr>
          <p:cNvSpPr/>
          <p:nvPr/>
        </p:nvSpPr>
        <p:spPr>
          <a:xfrm>
            <a:off x="-3220188" y="-4857037"/>
            <a:ext cx="6080168" cy="6080168"/>
          </a:xfrm>
          <a:prstGeom prst="ellipse">
            <a:avLst/>
          </a:prstGeom>
          <a:noFill/>
          <a:ln w="406400">
            <a:solidFill>
              <a:srgbClr val="283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5FFB6C-9653-29A9-F7C4-A96A12F6E445}"/>
              </a:ext>
            </a:extLst>
          </p:cNvPr>
          <p:cNvSpPr/>
          <p:nvPr/>
        </p:nvSpPr>
        <p:spPr>
          <a:xfrm>
            <a:off x="10470083" y="4770912"/>
            <a:ext cx="6080168" cy="6080168"/>
          </a:xfrm>
          <a:prstGeom prst="ellipse">
            <a:avLst/>
          </a:prstGeom>
          <a:noFill/>
          <a:ln w="406400">
            <a:solidFill>
              <a:srgbClr val="283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4695B4-0B84-5D5F-6C53-6BE311972195}"/>
              </a:ext>
            </a:extLst>
          </p:cNvPr>
          <p:cNvSpPr txBox="1"/>
          <p:nvPr/>
        </p:nvSpPr>
        <p:spPr>
          <a:xfrm>
            <a:off x="179124" y="172193"/>
            <a:ext cx="967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solidFill>
                  <a:schemeClr val="bg1"/>
                </a:solidFill>
                <a:latin typeface="Rubik Mono One" panose="02000504020000020004" pitchFamily="2" charset="-79"/>
                <a:cs typeface="Rubik Mono One" panose="02000504020000020004" pitchFamily="2" charset="-79"/>
              </a:rPr>
              <a:t>DEC 10</a:t>
            </a:r>
            <a:endParaRPr lang="en-US" sz="1200" dirty="0">
              <a:solidFill>
                <a:schemeClr val="bg1"/>
              </a:solidFill>
              <a:latin typeface="Rubik Mono One" panose="02000504020000020004" pitchFamily="2" charset="-79"/>
              <a:cs typeface="Rubik Mono One" panose="02000504020000020004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4FF5DC-AA78-25D1-DC20-D82FF203C377}"/>
              </a:ext>
            </a:extLst>
          </p:cNvPr>
          <p:cNvSpPr txBox="1"/>
          <p:nvPr/>
        </p:nvSpPr>
        <p:spPr>
          <a:xfrm>
            <a:off x="11328076" y="6404760"/>
            <a:ext cx="713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solidFill>
                  <a:schemeClr val="bg1"/>
                </a:solidFill>
                <a:latin typeface="Rubik Mono One" panose="02000504020000020004" pitchFamily="2" charset="-79"/>
                <a:cs typeface="Rubik Mono One" panose="02000504020000020004" pitchFamily="2" charset="-79"/>
              </a:rPr>
              <a:t>2023</a:t>
            </a:r>
            <a:endParaRPr lang="en-US" sz="1200" dirty="0">
              <a:solidFill>
                <a:schemeClr val="bg1"/>
              </a:solidFill>
              <a:latin typeface="Rubik Mono One" panose="02000504020000020004" pitchFamily="2" charset="-79"/>
              <a:cs typeface="Rubik Mono One" panose="02000504020000020004" pitchFamily="2" charset="-79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EC8785-65FC-3F31-0B99-D2529854A48F}"/>
              </a:ext>
            </a:extLst>
          </p:cNvPr>
          <p:cNvGrpSpPr/>
          <p:nvPr/>
        </p:nvGrpSpPr>
        <p:grpSpPr>
          <a:xfrm>
            <a:off x="3483019" y="3114799"/>
            <a:ext cx="1662545" cy="1018309"/>
            <a:chOff x="2850078" y="2410691"/>
            <a:chExt cx="1662545" cy="101830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A3029D6-3B50-E0EF-2D19-99AE8C59E0A7}"/>
                </a:ext>
              </a:extLst>
            </p:cNvPr>
            <p:cNvSpPr/>
            <p:nvPr/>
          </p:nvSpPr>
          <p:spPr>
            <a:xfrm>
              <a:off x="2850078" y="2410691"/>
              <a:ext cx="1662545" cy="101830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841173-257A-1253-EFB2-D40130C6FC2A}"/>
                </a:ext>
              </a:extLst>
            </p:cNvPr>
            <p:cNvSpPr txBox="1"/>
            <p:nvPr/>
          </p:nvSpPr>
          <p:spPr>
            <a:xfrm>
              <a:off x="2850079" y="2750568"/>
              <a:ext cx="1662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lus Jakarta Sans" pitchFamily="2" charset="0"/>
                  <a:cs typeface="Plus Jakarta Sans" pitchFamily="2" charset="0"/>
                </a:rPr>
                <a:t>Firebase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CF20FC-7129-97BF-8DBB-C1FA104ABE59}"/>
              </a:ext>
            </a:extLst>
          </p:cNvPr>
          <p:cNvGrpSpPr/>
          <p:nvPr/>
        </p:nvGrpSpPr>
        <p:grpSpPr>
          <a:xfrm>
            <a:off x="1455305" y="1967348"/>
            <a:ext cx="1662545" cy="1018309"/>
            <a:chOff x="3881252" y="1052504"/>
            <a:chExt cx="1662545" cy="101830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B64CCF2-50A0-BACE-5B17-CEDA5DF5E1D3}"/>
                </a:ext>
              </a:extLst>
            </p:cNvPr>
            <p:cNvSpPr>
              <a:spLocks/>
            </p:cNvSpPr>
            <p:nvPr/>
          </p:nvSpPr>
          <p:spPr>
            <a:xfrm>
              <a:off x="3881252" y="1052504"/>
              <a:ext cx="1662545" cy="101830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9C2B0C-4ACA-53D3-F969-E7B151D2F6C4}"/>
                </a:ext>
              </a:extLst>
            </p:cNvPr>
            <p:cNvSpPr txBox="1">
              <a:spLocks/>
            </p:cNvSpPr>
            <p:nvPr/>
          </p:nvSpPr>
          <p:spPr>
            <a:xfrm>
              <a:off x="3881253" y="1392381"/>
              <a:ext cx="1662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lus Jakarta Sans" pitchFamily="2" charset="0"/>
                  <a:cs typeface="Plus Jakarta Sans" pitchFamily="2" charset="0"/>
                </a:rPr>
                <a:t>Predictions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829AF8B-9B42-0F31-A84A-AAC58D45569E}"/>
              </a:ext>
            </a:extLst>
          </p:cNvPr>
          <p:cNvGrpSpPr/>
          <p:nvPr/>
        </p:nvGrpSpPr>
        <p:grpSpPr>
          <a:xfrm>
            <a:off x="1455305" y="3114800"/>
            <a:ext cx="1662545" cy="1018309"/>
            <a:chOff x="5775366" y="1052504"/>
            <a:chExt cx="1662545" cy="1018309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C097EC8-73F3-BD8B-D598-8780B1DA3BC8}"/>
                </a:ext>
              </a:extLst>
            </p:cNvPr>
            <p:cNvSpPr/>
            <p:nvPr/>
          </p:nvSpPr>
          <p:spPr>
            <a:xfrm>
              <a:off x="5775366" y="1052504"/>
              <a:ext cx="1662545" cy="101830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49B176-F98B-3BEA-6C43-4A6E9E1B11D2}"/>
                </a:ext>
              </a:extLst>
            </p:cNvPr>
            <p:cNvSpPr txBox="1"/>
            <p:nvPr/>
          </p:nvSpPr>
          <p:spPr>
            <a:xfrm>
              <a:off x="5775367" y="1392381"/>
              <a:ext cx="1662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lus Jakarta Sans" pitchFamily="2" charset="0"/>
                  <a:cs typeface="Plus Jakarta Sans" pitchFamily="2" charset="0"/>
                </a:rPr>
                <a:t>Anomalies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F716D5-11C1-985C-5A77-8D99D9F54823}"/>
              </a:ext>
            </a:extLst>
          </p:cNvPr>
          <p:cNvGrpSpPr/>
          <p:nvPr/>
        </p:nvGrpSpPr>
        <p:grpSpPr>
          <a:xfrm>
            <a:off x="1455305" y="4256312"/>
            <a:ext cx="1662545" cy="1018309"/>
            <a:chOff x="7669480" y="982684"/>
            <a:chExt cx="1662545" cy="101830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D11EBE2-4682-1D43-E862-78FB15CFE6F7}"/>
                </a:ext>
              </a:extLst>
            </p:cNvPr>
            <p:cNvSpPr/>
            <p:nvPr/>
          </p:nvSpPr>
          <p:spPr>
            <a:xfrm>
              <a:off x="7669480" y="982684"/>
              <a:ext cx="1662545" cy="101830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E8F170-A13A-9E76-6DAF-DD27E43F08A8}"/>
                </a:ext>
              </a:extLst>
            </p:cNvPr>
            <p:cNvSpPr txBox="1"/>
            <p:nvPr/>
          </p:nvSpPr>
          <p:spPr>
            <a:xfrm>
              <a:off x="7669480" y="1353338"/>
              <a:ext cx="1662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Plus Jakarta Sans" pitchFamily="2" charset="0"/>
                  <a:cs typeface="Plus Jakarta Sans" pitchFamily="2" charset="0"/>
                </a:rPr>
                <a:t>Recommendations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106DCE-DEF1-5CFB-87DF-84DA3C7D61FF}"/>
              </a:ext>
            </a:extLst>
          </p:cNvPr>
          <p:cNvGrpSpPr/>
          <p:nvPr/>
        </p:nvGrpSpPr>
        <p:grpSpPr>
          <a:xfrm>
            <a:off x="5493905" y="1967348"/>
            <a:ext cx="1662545" cy="1018309"/>
            <a:chOff x="3881252" y="1052504"/>
            <a:chExt cx="1662545" cy="101830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128A6F1-649A-321B-B8E2-C8580CEAF60E}"/>
                </a:ext>
              </a:extLst>
            </p:cNvPr>
            <p:cNvSpPr>
              <a:spLocks/>
            </p:cNvSpPr>
            <p:nvPr/>
          </p:nvSpPr>
          <p:spPr>
            <a:xfrm>
              <a:off x="3881252" y="1052504"/>
              <a:ext cx="1662545" cy="101830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6379D4E-0B5A-C4F8-9B07-FF2FBC090145}"/>
                </a:ext>
              </a:extLst>
            </p:cNvPr>
            <p:cNvSpPr txBox="1">
              <a:spLocks/>
            </p:cNvSpPr>
            <p:nvPr/>
          </p:nvSpPr>
          <p:spPr>
            <a:xfrm>
              <a:off x="3881253" y="1392381"/>
              <a:ext cx="1662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lus Jakarta Sans" pitchFamily="2" charset="0"/>
                  <a:cs typeface="Plus Jakarta Sans" pitchFamily="2" charset="0"/>
                </a:rPr>
                <a:t>Products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8DA2DE9-70AF-5784-9652-C574C8CF4CBE}"/>
              </a:ext>
            </a:extLst>
          </p:cNvPr>
          <p:cNvGrpSpPr/>
          <p:nvPr/>
        </p:nvGrpSpPr>
        <p:grpSpPr>
          <a:xfrm>
            <a:off x="5493905" y="3114800"/>
            <a:ext cx="1662545" cy="1018309"/>
            <a:chOff x="5775366" y="1052504"/>
            <a:chExt cx="1662545" cy="1018309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3A37DA7D-4E2D-6C0C-7EE9-125CE5AB6F9D}"/>
                </a:ext>
              </a:extLst>
            </p:cNvPr>
            <p:cNvSpPr/>
            <p:nvPr/>
          </p:nvSpPr>
          <p:spPr>
            <a:xfrm>
              <a:off x="5775366" y="1052504"/>
              <a:ext cx="1662545" cy="101830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E359C98-04B1-315C-E0C4-3BCF09278596}"/>
                </a:ext>
              </a:extLst>
            </p:cNvPr>
            <p:cNvSpPr txBox="1"/>
            <p:nvPr/>
          </p:nvSpPr>
          <p:spPr>
            <a:xfrm>
              <a:off x="5775367" y="1392381"/>
              <a:ext cx="1662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lus Jakarta Sans" pitchFamily="2" charset="0"/>
                  <a:cs typeface="Plus Jakarta Sans" pitchFamily="2" charset="0"/>
                </a:rPr>
                <a:t>Customers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331203-CEA2-AD7B-0666-753BA593927B}"/>
              </a:ext>
            </a:extLst>
          </p:cNvPr>
          <p:cNvGrpSpPr/>
          <p:nvPr/>
        </p:nvGrpSpPr>
        <p:grpSpPr>
          <a:xfrm>
            <a:off x="5493905" y="4256310"/>
            <a:ext cx="1662545" cy="1018309"/>
            <a:chOff x="5775366" y="1052504"/>
            <a:chExt cx="1662545" cy="1018309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500A1CC-22AE-61E4-8A59-3FF5109BF492}"/>
                </a:ext>
              </a:extLst>
            </p:cNvPr>
            <p:cNvSpPr/>
            <p:nvPr/>
          </p:nvSpPr>
          <p:spPr>
            <a:xfrm>
              <a:off x="5775366" y="1052504"/>
              <a:ext cx="1662545" cy="101830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5BEFC8C-5AE9-101A-766C-87D071F536AD}"/>
                </a:ext>
              </a:extLst>
            </p:cNvPr>
            <p:cNvSpPr txBox="1"/>
            <p:nvPr/>
          </p:nvSpPr>
          <p:spPr>
            <a:xfrm>
              <a:off x="5775367" y="1392381"/>
              <a:ext cx="1662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lus Jakarta Sans" pitchFamily="2" charset="0"/>
                  <a:cs typeface="Plus Jakarta Sans" pitchFamily="2" charset="0"/>
                </a:rPr>
                <a:t>Events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CC2D91-C853-F68D-7484-7D5419C12538}"/>
              </a:ext>
            </a:extLst>
          </p:cNvPr>
          <p:cNvGrpSpPr/>
          <p:nvPr/>
        </p:nvGrpSpPr>
        <p:grpSpPr>
          <a:xfrm>
            <a:off x="7504791" y="3114798"/>
            <a:ext cx="1662545" cy="1018309"/>
            <a:chOff x="2850078" y="2410691"/>
            <a:chExt cx="1662545" cy="1018309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23E0C2D-87CD-6E6A-A06C-A977E0BE0F4F}"/>
                </a:ext>
              </a:extLst>
            </p:cNvPr>
            <p:cNvSpPr/>
            <p:nvPr/>
          </p:nvSpPr>
          <p:spPr>
            <a:xfrm>
              <a:off x="2850078" y="2410691"/>
              <a:ext cx="1662545" cy="101830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81AC8B-B63E-1FDE-635B-E5CBDFC8CB71}"/>
                </a:ext>
              </a:extLst>
            </p:cNvPr>
            <p:cNvSpPr txBox="1"/>
            <p:nvPr/>
          </p:nvSpPr>
          <p:spPr>
            <a:xfrm>
              <a:off x="2850079" y="2750568"/>
              <a:ext cx="1662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lus Jakarta Sans" pitchFamily="2" charset="0"/>
                  <a:cs typeface="Plus Jakarta Sans" pitchFamily="2" charset="0"/>
                </a:rPr>
                <a:t>MVVM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7BBF78B-E143-2736-D445-29E568F02FE0}"/>
              </a:ext>
            </a:extLst>
          </p:cNvPr>
          <p:cNvGrpSpPr/>
          <p:nvPr/>
        </p:nvGrpSpPr>
        <p:grpSpPr>
          <a:xfrm>
            <a:off x="9515677" y="3114798"/>
            <a:ext cx="1662545" cy="1018309"/>
            <a:chOff x="2850078" y="2410691"/>
            <a:chExt cx="1662545" cy="1018309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D29DCA3-D345-C281-39BB-499281BB6BCA}"/>
                </a:ext>
              </a:extLst>
            </p:cNvPr>
            <p:cNvSpPr/>
            <p:nvPr/>
          </p:nvSpPr>
          <p:spPr>
            <a:xfrm>
              <a:off x="2850078" y="2410691"/>
              <a:ext cx="1662545" cy="101830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1392A3-D8F4-E409-537B-EC02FA2E6D2A}"/>
                </a:ext>
              </a:extLst>
            </p:cNvPr>
            <p:cNvSpPr txBox="1"/>
            <p:nvPr/>
          </p:nvSpPr>
          <p:spPr>
            <a:xfrm>
              <a:off x="2850079" y="2750568"/>
              <a:ext cx="1662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lus Jakarta Sans" pitchFamily="2" charset="0"/>
                  <a:cs typeface="Plus Jakarta Sans" pitchFamily="2" charset="0"/>
                </a:rPr>
                <a:t>Screens</a:t>
              </a:r>
            </a:p>
          </p:txBody>
        </p: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5F44714-6774-A6BB-7EBB-A422A11B7DFE}"/>
              </a:ext>
            </a:extLst>
          </p:cNvPr>
          <p:cNvCxnSpPr>
            <a:stCxn id="19" idx="3"/>
            <a:endCxn id="16" idx="1"/>
          </p:cNvCxnSpPr>
          <p:nvPr/>
        </p:nvCxnSpPr>
        <p:spPr>
          <a:xfrm>
            <a:off x="3117850" y="2476502"/>
            <a:ext cx="365170" cy="1147451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CB182FB-C5F1-CD49-AFE6-3058E437CD21}"/>
              </a:ext>
            </a:extLst>
          </p:cNvPr>
          <p:cNvCxnSpPr>
            <a:stCxn id="21" idx="3"/>
            <a:endCxn id="16" idx="1"/>
          </p:cNvCxnSpPr>
          <p:nvPr/>
        </p:nvCxnSpPr>
        <p:spPr>
          <a:xfrm flipV="1">
            <a:off x="3117850" y="3623953"/>
            <a:ext cx="365170" cy="2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29B880EE-76F8-2D44-2FAA-ECC5BCAAAD93}"/>
              </a:ext>
            </a:extLst>
          </p:cNvPr>
          <p:cNvCxnSpPr>
            <a:stCxn id="24" idx="3"/>
            <a:endCxn id="16" idx="1"/>
          </p:cNvCxnSpPr>
          <p:nvPr/>
        </p:nvCxnSpPr>
        <p:spPr>
          <a:xfrm flipV="1">
            <a:off x="3117850" y="3623953"/>
            <a:ext cx="365170" cy="1141514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C2C2818-31F9-E11D-C8D0-3403C5425B4B}"/>
              </a:ext>
            </a:extLst>
          </p:cNvPr>
          <p:cNvCxnSpPr>
            <a:stCxn id="10" idx="3"/>
            <a:endCxn id="31" idx="1"/>
          </p:cNvCxnSpPr>
          <p:nvPr/>
        </p:nvCxnSpPr>
        <p:spPr>
          <a:xfrm flipV="1">
            <a:off x="5145564" y="2476503"/>
            <a:ext cx="348341" cy="1147451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C57DC76-218B-BFF4-8F31-4012F3E0A622}"/>
              </a:ext>
            </a:extLst>
          </p:cNvPr>
          <p:cNvCxnSpPr>
            <a:stCxn id="16" idx="3"/>
            <a:endCxn id="34" idx="1"/>
          </p:cNvCxnSpPr>
          <p:nvPr/>
        </p:nvCxnSpPr>
        <p:spPr>
          <a:xfrm>
            <a:off x="5145564" y="3623953"/>
            <a:ext cx="348342" cy="1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7494CB2-1EDE-8813-6AB4-2FE126DBC866}"/>
              </a:ext>
            </a:extLst>
          </p:cNvPr>
          <p:cNvCxnSpPr>
            <a:stCxn id="16" idx="3"/>
            <a:endCxn id="37" idx="1"/>
          </p:cNvCxnSpPr>
          <p:nvPr/>
        </p:nvCxnSpPr>
        <p:spPr>
          <a:xfrm>
            <a:off x="5145564" y="3623953"/>
            <a:ext cx="348341" cy="1141512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9173CB1-B09A-9363-5758-19D9EBD2A270}"/>
              </a:ext>
            </a:extLst>
          </p:cNvPr>
          <p:cNvCxnSpPr>
            <a:stCxn id="31" idx="3"/>
            <a:endCxn id="44" idx="1"/>
          </p:cNvCxnSpPr>
          <p:nvPr/>
        </p:nvCxnSpPr>
        <p:spPr>
          <a:xfrm>
            <a:off x="7156450" y="2476502"/>
            <a:ext cx="348342" cy="114745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EDF761B7-14C6-EB91-431D-E455C7C1B186}"/>
              </a:ext>
            </a:extLst>
          </p:cNvPr>
          <p:cNvCxnSpPr>
            <a:stCxn id="34" idx="3"/>
            <a:endCxn id="43" idx="1"/>
          </p:cNvCxnSpPr>
          <p:nvPr/>
        </p:nvCxnSpPr>
        <p:spPr>
          <a:xfrm flipV="1">
            <a:off x="7156450" y="3623952"/>
            <a:ext cx="348342" cy="2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10DD6BD-356B-5FA4-61A6-EC6333D38472}"/>
              </a:ext>
            </a:extLst>
          </p:cNvPr>
          <p:cNvCxnSpPr>
            <a:stCxn id="37" idx="3"/>
            <a:endCxn id="44" idx="1"/>
          </p:cNvCxnSpPr>
          <p:nvPr/>
        </p:nvCxnSpPr>
        <p:spPr>
          <a:xfrm flipV="1">
            <a:off x="7156450" y="3623952"/>
            <a:ext cx="348342" cy="1141512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DE7A60C-B010-361F-09EE-558BFA6BCD2A}"/>
              </a:ext>
            </a:extLst>
          </p:cNvPr>
          <p:cNvCxnSpPr>
            <a:stCxn id="44" idx="3"/>
            <a:endCxn id="47" idx="1"/>
          </p:cNvCxnSpPr>
          <p:nvPr/>
        </p:nvCxnSpPr>
        <p:spPr>
          <a:xfrm>
            <a:off x="9167336" y="3623952"/>
            <a:ext cx="34834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66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1040A5-D899-3B84-9AC9-6F55C797757D}"/>
              </a:ext>
            </a:extLst>
          </p:cNvPr>
          <p:cNvSpPr txBox="1"/>
          <p:nvPr/>
        </p:nvSpPr>
        <p:spPr>
          <a:xfrm>
            <a:off x="6305798" y="2639291"/>
            <a:ext cx="381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Tec</a:t>
            </a:r>
            <a:r>
              <a:rPr lang="ro-RO" sz="3200" b="1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h</a:t>
            </a:r>
            <a:r>
              <a:rPr lang="en-US" sz="3200" b="1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 Demo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233BC6-342C-1E39-BA5B-8ECD4B284872}"/>
              </a:ext>
            </a:extLst>
          </p:cNvPr>
          <p:cNvSpPr/>
          <p:nvPr/>
        </p:nvSpPr>
        <p:spPr>
          <a:xfrm>
            <a:off x="-2377040" y="-4079175"/>
            <a:ext cx="6080168" cy="6080168"/>
          </a:xfrm>
          <a:prstGeom prst="ellipse">
            <a:avLst/>
          </a:prstGeom>
          <a:noFill/>
          <a:ln w="406400">
            <a:solidFill>
              <a:srgbClr val="283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5FFB6C-9653-29A9-F7C4-A96A12F6E445}"/>
              </a:ext>
            </a:extLst>
          </p:cNvPr>
          <p:cNvSpPr/>
          <p:nvPr/>
        </p:nvSpPr>
        <p:spPr>
          <a:xfrm>
            <a:off x="9573495" y="2931678"/>
            <a:ext cx="6080168" cy="6080168"/>
          </a:xfrm>
          <a:prstGeom prst="ellipse">
            <a:avLst/>
          </a:prstGeom>
          <a:noFill/>
          <a:ln w="406400">
            <a:solidFill>
              <a:srgbClr val="283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FDAE4-0DC3-9BF8-164D-FC058114FB9F}"/>
              </a:ext>
            </a:extLst>
          </p:cNvPr>
          <p:cNvSpPr txBox="1"/>
          <p:nvPr/>
        </p:nvSpPr>
        <p:spPr>
          <a:xfrm>
            <a:off x="179124" y="172193"/>
            <a:ext cx="967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solidFill>
                  <a:schemeClr val="bg1"/>
                </a:solidFill>
                <a:latin typeface="Rubik Mono One" panose="02000504020000020004" pitchFamily="2" charset="-79"/>
                <a:cs typeface="Rubik Mono One" panose="02000504020000020004" pitchFamily="2" charset="-79"/>
              </a:rPr>
              <a:t>Radu</a:t>
            </a:r>
            <a:endParaRPr lang="en-US" sz="1200" dirty="0">
              <a:solidFill>
                <a:schemeClr val="bg1"/>
              </a:solidFill>
              <a:latin typeface="Rubik Mono One" panose="02000504020000020004" pitchFamily="2" charset="-79"/>
              <a:cs typeface="Rubik Mono One" panose="02000504020000020004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86E8C7-6291-6FF5-CED6-91D4C3BBE910}"/>
              </a:ext>
            </a:extLst>
          </p:cNvPr>
          <p:cNvSpPr txBox="1"/>
          <p:nvPr/>
        </p:nvSpPr>
        <p:spPr>
          <a:xfrm>
            <a:off x="11174681" y="6404760"/>
            <a:ext cx="866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solidFill>
                  <a:schemeClr val="bg1"/>
                </a:solidFill>
                <a:latin typeface="Rubik Mono One" panose="02000504020000020004" pitchFamily="2" charset="-79"/>
                <a:cs typeface="Rubik Mono One" panose="02000504020000020004" pitchFamily="2" charset="-79"/>
              </a:rPr>
              <a:t>matei</a:t>
            </a:r>
            <a:endParaRPr lang="en-US" sz="1200" dirty="0">
              <a:solidFill>
                <a:schemeClr val="bg1"/>
              </a:solidFill>
              <a:latin typeface="Rubik Mono One" panose="02000504020000020004" pitchFamily="2" charset="-79"/>
              <a:cs typeface="Rubik Mono One" panose="020005040200000200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4539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1040A5-D899-3B84-9AC9-6F55C797757D}"/>
              </a:ext>
            </a:extLst>
          </p:cNvPr>
          <p:cNvSpPr txBox="1"/>
          <p:nvPr/>
        </p:nvSpPr>
        <p:spPr>
          <a:xfrm>
            <a:off x="6305798" y="2639291"/>
            <a:ext cx="3811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Thank you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233BC6-342C-1E39-BA5B-8ECD4B284872}"/>
              </a:ext>
            </a:extLst>
          </p:cNvPr>
          <p:cNvSpPr/>
          <p:nvPr/>
        </p:nvSpPr>
        <p:spPr>
          <a:xfrm>
            <a:off x="-2377040" y="-4079175"/>
            <a:ext cx="6080168" cy="6080168"/>
          </a:xfrm>
          <a:prstGeom prst="ellipse">
            <a:avLst/>
          </a:prstGeom>
          <a:noFill/>
          <a:ln w="406400">
            <a:solidFill>
              <a:srgbClr val="283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5FFB6C-9653-29A9-F7C4-A96A12F6E445}"/>
              </a:ext>
            </a:extLst>
          </p:cNvPr>
          <p:cNvSpPr/>
          <p:nvPr/>
        </p:nvSpPr>
        <p:spPr>
          <a:xfrm>
            <a:off x="9573495" y="2931678"/>
            <a:ext cx="6080168" cy="6080168"/>
          </a:xfrm>
          <a:prstGeom prst="ellipse">
            <a:avLst/>
          </a:prstGeom>
          <a:noFill/>
          <a:ln w="406400">
            <a:solidFill>
              <a:srgbClr val="283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FDAE4-0DC3-9BF8-164D-FC058114FB9F}"/>
              </a:ext>
            </a:extLst>
          </p:cNvPr>
          <p:cNvSpPr txBox="1"/>
          <p:nvPr/>
        </p:nvSpPr>
        <p:spPr>
          <a:xfrm>
            <a:off x="179124" y="172193"/>
            <a:ext cx="967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solidFill>
                  <a:schemeClr val="bg1"/>
                </a:solidFill>
                <a:latin typeface="Rubik Mono One" panose="02000504020000020004" pitchFamily="2" charset="-79"/>
                <a:cs typeface="Rubik Mono One" panose="02000504020000020004" pitchFamily="2" charset="-79"/>
              </a:rPr>
              <a:t>DEC 10</a:t>
            </a:r>
            <a:endParaRPr lang="en-US" sz="1200" dirty="0">
              <a:solidFill>
                <a:schemeClr val="bg1"/>
              </a:solidFill>
              <a:latin typeface="Rubik Mono One" panose="02000504020000020004" pitchFamily="2" charset="-79"/>
              <a:cs typeface="Rubik Mono One" panose="02000504020000020004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86E8C7-6291-6FF5-CED6-91D4C3BBE910}"/>
              </a:ext>
            </a:extLst>
          </p:cNvPr>
          <p:cNvSpPr txBox="1"/>
          <p:nvPr/>
        </p:nvSpPr>
        <p:spPr>
          <a:xfrm>
            <a:off x="11328076" y="6404760"/>
            <a:ext cx="713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solidFill>
                  <a:schemeClr val="bg1"/>
                </a:solidFill>
                <a:latin typeface="Rubik Mono One" panose="02000504020000020004" pitchFamily="2" charset="-79"/>
                <a:cs typeface="Rubik Mono One" panose="02000504020000020004" pitchFamily="2" charset="-79"/>
              </a:rPr>
              <a:t>2023</a:t>
            </a:r>
            <a:endParaRPr lang="en-US" sz="1200" dirty="0">
              <a:solidFill>
                <a:schemeClr val="bg1"/>
              </a:solidFill>
              <a:latin typeface="Rubik Mono One" panose="02000504020000020004" pitchFamily="2" charset="-79"/>
              <a:cs typeface="Rubik Mono One" panose="020005040200000200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1735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85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Plus Jakarta Sans</vt:lpstr>
      <vt:lpstr>Rubik Mono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Radu Bratan</dc:creator>
  <cp:lastModifiedBy>Radu Bratan</cp:lastModifiedBy>
  <cp:revision>3</cp:revision>
  <dcterms:created xsi:type="dcterms:W3CDTF">2023-12-10T04:14:34Z</dcterms:created>
  <dcterms:modified xsi:type="dcterms:W3CDTF">2023-12-10T07:06:34Z</dcterms:modified>
</cp:coreProperties>
</file>