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2" r:id="rId4"/>
    <p:sldId id="263" r:id="rId5"/>
    <p:sldId id="264" r:id="rId6"/>
    <p:sldId id="259" r:id="rId7"/>
    <p:sldId id="265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2D8BC-51BD-4C25-B759-84070673BBAE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3073-B76B-4751-AF0E-8AF452B99D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94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Codeforces</a:t>
            </a:r>
            <a:r>
              <a:rPr lang="en-US" dirty="0"/>
              <a:t>, Top 10 most frequent problem categories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C3073-B76B-4751-AF0E-8AF452B99DC6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046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RoBERTa</a:t>
            </a:r>
            <a:r>
              <a:rPr lang="en-US" b="1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-&gt;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BigBird</a:t>
            </a:r>
            <a:r>
              <a:rPr lang="en-US" b="1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is pretrained on Roberta vocabulary. -&gt; </a:t>
            </a:r>
            <a:r>
              <a:rPr lang="en-US" b="0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lot better at all jobs, but training requires a lot of resources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data+power</a:t>
            </a:r>
            <a:r>
              <a:rPr lang="en-US" b="0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), shorter sequences accepted</a:t>
            </a:r>
            <a:r>
              <a:rPr lang="en-US" b="1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Alternative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XLNet</a:t>
            </a:r>
            <a:r>
              <a:rPr lang="en-US" b="0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-&gt; can be better, but more computationally intensive, handles smaller sequences; usable in sequence generation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C3073-B76B-4751-AF0E-8AF452B99DC6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328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C3073-B76B-4751-AF0E-8AF452B99DC6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853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496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85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384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030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201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2014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70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244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012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6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75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708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008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173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85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752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76E5-766A-46A0-BA64-1CE4C5C757B0}" type="datetimeFigureOut">
              <a:rPr lang="ro-RO" smtClean="0"/>
              <a:t>16.05.2024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2CF078-6415-4CAB-9D0B-369ABD9169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0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Predicting the difficulty of a competitive programming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Pop Ioan Cristian</a:t>
            </a:r>
            <a:br>
              <a:rPr lang="en-GB" dirty="0"/>
            </a:br>
            <a:r>
              <a:rPr lang="en-GB" dirty="0" err="1"/>
              <a:t>Preoteasa</a:t>
            </a:r>
            <a:r>
              <a:rPr lang="en-GB" dirty="0"/>
              <a:t> Mircea</a:t>
            </a:r>
            <a:br>
              <a:rPr lang="en-GB" dirty="0"/>
            </a:br>
            <a:r>
              <a:rPr lang="en-GB" dirty="0"/>
              <a:t>Saraev </a:t>
            </a:r>
            <a:r>
              <a:rPr lang="en-GB" dirty="0" err="1"/>
              <a:t>Ștefan</a:t>
            </a:r>
            <a:br>
              <a:rPr lang="en-GB" dirty="0"/>
            </a:br>
            <a:r>
              <a:rPr lang="en-GB" dirty="0"/>
              <a:t>Sima Radu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DD60-DC02-22A0-1D85-1D56D109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specification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009D-8AC0-1EFE-1FB9-5D952276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-&gt; Tokenizer -&gt; Transformer -&gt; Classifier -&gt; Result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051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DD60-DC02-22A0-1D85-1D56D109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specification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009D-8AC0-1EFE-1FB9-5D952276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-&gt; Tokenizer -&gt; Transformer -&gt; Classifier -&gt; Result</a:t>
            </a:r>
          </a:p>
          <a:p>
            <a:endParaRPr lang="en-US" dirty="0"/>
          </a:p>
          <a:p>
            <a:r>
              <a:rPr lang="en-US" dirty="0"/>
              <a:t>Text = AMT10 Dataset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0429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DD60-DC02-22A0-1D85-1D56D109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specification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009D-8AC0-1EFE-1FB9-5D952276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-&gt; Tokenizer -&gt; Transformer -&gt; Classifier -&gt; Result</a:t>
            </a:r>
          </a:p>
          <a:p>
            <a:endParaRPr lang="en-US" dirty="0"/>
          </a:p>
          <a:p>
            <a:r>
              <a:rPr lang="en-US" dirty="0"/>
              <a:t>Tokenizer &amp; Transformer = </a:t>
            </a:r>
            <a:r>
              <a:rPr lang="en-US" dirty="0" err="1"/>
              <a:t>BigBird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 err="1"/>
              <a:t>RoBERTa</a:t>
            </a:r>
            <a:endParaRPr lang="en-US" dirty="0"/>
          </a:p>
          <a:p>
            <a:pPr lvl="1"/>
            <a:r>
              <a:rPr lang="en-US" dirty="0" err="1"/>
              <a:t>XLNet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549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DD60-DC02-22A0-1D85-1D56D109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specification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009D-8AC0-1EFE-1FB9-5D952276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-&gt; Tokenizer -&gt; Transformer -&gt; Classifier -&gt; Result</a:t>
            </a:r>
          </a:p>
          <a:p>
            <a:endParaRPr lang="en-US" dirty="0"/>
          </a:p>
          <a:p>
            <a:r>
              <a:rPr lang="en-US" dirty="0"/>
              <a:t>Classifier = Ordinal Regression</a:t>
            </a:r>
          </a:p>
          <a:p>
            <a:endParaRPr lang="en-US" dirty="0"/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6444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D544-D6B3-2A96-BCE0-315021F2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+ algos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3DF9-4F89-D295-5202-A30CE7C7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pretrained </a:t>
            </a:r>
            <a:r>
              <a:rPr lang="en-US" dirty="0" err="1"/>
              <a:t>BigBird</a:t>
            </a:r>
            <a:r>
              <a:rPr lang="en-US" dirty="0"/>
              <a:t> model</a:t>
            </a:r>
          </a:p>
          <a:p>
            <a:r>
              <a:rPr lang="en-US" dirty="0"/>
              <a:t>Ordinal Regression classification </a:t>
            </a:r>
          </a:p>
          <a:p>
            <a:r>
              <a:rPr lang="en-US" dirty="0"/>
              <a:t>Train the classification head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7797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D2BF-AAFF-DBD6-4AE5-61A8CE54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so far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FDDD-1FB4-ACB8-CE1F-87653366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memory to run transformer on CUDA</a:t>
            </a:r>
          </a:p>
          <a:p>
            <a:r>
              <a:rPr lang="en-US" dirty="0"/>
              <a:t>Can only run with bs=1 on CPU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3740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57DC-CA82-631B-978F-E1EEA760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50AF-7917-48EF-3FA2-80A8B325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540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2A430-625B-06FA-CAAE-CCD761196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Thank you!</a:t>
            </a:r>
            <a:endParaRPr lang="ro-R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BBFA80-C0D1-63B1-3787-58835C23B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9392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193</Words>
  <Application>Microsoft Office PowerPoint</Application>
  <PresentationFormat>Widescreen</PresentationFormat>
  <Paragraphs>39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Source Sans Pro</vt:lpstr>
      <vt:lpstr>Trebuchet MS</vt:lpstr>
      <vt:lpstr>Wingdings 3</vt:lpstr>
      <vt:lpstr>Facet</vt:lpstr>
      <vt:lpstr>Predicting the difficulty of a competitive programming statement</vt:lpstr>
      <vt:lpstr>Software architecture specification</vt:lpstr>
      <vt:lpstr>Software architecture specification</vt:lpstr>
      <vt:lpstr>Software architecture specification</vt:lpstr>
      <vt:lpstr>Software architecture specification</vt:lpstr>
      <vt:lpstr>Technologies + algos</vt:lpstr>
      <vt:lpstr>Issues so far</vt:lpstr>
      <vt:lpstr>Demo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difficulty of a competitive programming statement</dc:title>
  <dc:creator>Stefan Saraev</dc:creator>
  <cp:lastModifiedBy>Stefan Saraev</cp:lastModifiedBy>
  <cp:revision>4</cp:revision>
  <dcterms:created xsi:type="dcterms:W3CDTF">2024-05-16T08:43:30Z</dcterms:created>
  <dcterms:modified xsi:type="dcterms:W3CDTF">2024-05-16T12:09:41Z</dcterms:modified>
</cp:coreProperties>
</file>