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405A6F-8424-47FF-99AC-9C4D082E9A58}">
  <a:tblStyle styleId="{5D405A6F-8424-47FF-99AC-9C4D082E9A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1adf968a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1adf968a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1af74a57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1af74a57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1b62268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1b62268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1b62268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1b62268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adf968ac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adf968ac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b622684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b622684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b622684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b622684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adf968ac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adf968ac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1af74a57e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1af74a57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1adf968ac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1adf968ac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1b622684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e1b622684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1b622684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1b622684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xiv.org/pdf/2310.0579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the difficulty of competitive programming statements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140"/>
              <a:t>Pop Ioan-Cristian</a:t>
            </a:r>
            <a:br>
              <a:rPr lang="en" sz="1140"/>
            </a:br>
            <a:r>
              <a:rPr lang="en" sz="1140"/>
              <a:t>Preoteasa Mircea-Costin</a:t>
            </a:r>
            <a:br>
              <a:rPr lang="en" sz="1140"/>
            </a:br>
            <a:r>
              <a:rPr lang="en" sz="1140"/>
              <a:t>Saraev Stefan</a:t>
            </a:r>
            <a:br>
              <a:rPr lang="en" sz="1140"/>
            </a:br>
            <a:r>
              <a:rPr lang="en" sz="1140"/>
              <a:t>Sima Radu</a:t>
            </a:r>
            <a:endParaRPr sz="11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Difficulty classification</a:t>
            </a:r>
            <a:endParaRPr/>
          </a:p>
        </p:txBody>
      </p:sp>
      <p:graphicFrame>
        <p:nvGraphicFramePr>
          <p:cNvPr id="147" name="Google Shape;147;p22"/>
          <p:cNvGraphicFramePr/>
          <p:nvPr/>
        </p:nvGraphicFramePr>
        <p:xfrm>
          <a:off x="67275" y="264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{5D405A6F-8424-47FF-99AC-9C4D082E9A58}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Transformer used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Threshold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Num classes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Accuracy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Neighborhood Accuracy 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Neighborhood Accuracy 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Neighborhood Accuracy 5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roberta-base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0.23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0.17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0.67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roberta-base</a:t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0.3</a:t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28</a:t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0.03</a:t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0.02</a:t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0.1</a:t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0.19</a:t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0.27</a:t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roberta-large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0.25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0.19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0.7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roberta-large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0.35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28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0.04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0.02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0.1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0.2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0.31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8" name="Google Shape;148;p22"/>
          <p:cNvSpPr txBox="1"/>
          <p:nvPr/>
        </p:nvSpPr>
        <p:spPr>
          <a:xfrm>
            <a:off x="860600" y="2030500"/>
            <a:ext cx="70443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Reference: Accuracy 0.1, NA3 0.2, NA5 0.3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Tag classification</a:t>
            </a:r>
            <a:endParaRPr/>
          </a:p>
        </p:txBody>
      </p:sp>
      <p:graphicFrame>
        <p:nvGraphicFramePr>
          <p:cNvPr id="154" name="Google Shape;154;p23"/>
          <p:cNvGraphicFramePr/>
          <p:nvPr/>
        </p:nvGraphicFramePr>
        <p:xfrm>
          <a:off x="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{5D405A6F-8424-47FF-99AC-9C4D082E9A58}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61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Transformer used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Threshold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roberta-base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roberta-large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0.4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0.15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5" name="Google Shape;155;p23"/>
          <p:cNvSpPr txBox="1"/>
          <p:nvPr/>
        </p:nvSpPr>
        <p:spPr>
          <a:xfrm>
            <a:off x="860600" y="2030500"/>
            <a:ext cx="70443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Reference: F1 0.5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work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https://arxiv.org/pdf/2310.05791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Big Bird-based models, grid search for finding the best learning rate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Top 20 most frequent algorithm tags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Difficulty information (Codeforces rating)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Difficulty metrics: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Accuracy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Neighborhood accuracy (difference 3, 5)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Minimum average precision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4572000" y="3366475"/>
            <a:ext cx="40650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Tag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metrics: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AUROC 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AMT10 </a:t>
            </a:r>
            <a:r>
              <a:rPr lang="en"/>
              <a:t>- Top 10 most frequent categories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97109"/>
            <a:ext cx="9144003" cy="1348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AMT10 - distribution of difficulty ratings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100" y="597525"/>
            <a:ext cx="5295900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work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738" y="2078863"/>
            <a:ext cx="724852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work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Grid search for best classifier architecture (both tag and difficulty rating)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 transformer with classification head with best architecture found previously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Multiple training iterations, each with new additions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new metrics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metaclasses (for difficulty rating)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difficulty classifier: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Accuracy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Recall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Precision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F1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Neighborhood accuracy (difference 1, 3, 5)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Mean average precision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457200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tag classifier: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Accuracy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Recall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Precision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F1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Mean average precision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heads used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difficulty classifier: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Multiclass classification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Ordinal regression classification</a:t>
            </a:r>
            <a:endParaRPr b="1"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457200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tag classifier: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Multiclass classification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techniques for better performance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Ordinal regression classification</a:t>
            </a:r>
            <a:r>
              <a:rPr lang="en"/>
              <a:t>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Variable threshold (grid search)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Greedy threshold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457200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Multiclass classification: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Variable threshold (grid search)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Greedy threshold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