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09fd17e9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09fd17e9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9fd17e9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9fd17e9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9fd17e9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9fd17e9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09fd17e9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09fd17e9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09fd17e9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09fd17e9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9fd17e9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09fd17e9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9fd17e9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9fd17e9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09fd17e9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09fd17e9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09fd17e9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09fd17e9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02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Sorting Algorithms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12775" y="2985525"/>
            <a:ext cx="5142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Selection,Radix,Shell,Merge,Quicksort</a:t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3482300" y="3906500"/>
            <a:ext cx="56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Comparison of Sorting Algorithms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50" y="973700"/>
            <a:ext cx="6092900" cy="40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3798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74150"/>
            <a:ext cx="59976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Sorting Algorithms are an essential part of computer science and are used to arrange data in a particular order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/>
              <a:t>There are various sorting algorithms available such as Selection Sort, Radix Sort, Shell Sort, Merge Sort, and Quicksort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/>
              <a:t>In this presentation, we'll discuss each of these sorting algorithms and theirtime complexities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Radix Sort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/>
              <a:t>Radix Sort is a non-comparative integer sorting algorithm that sorts data with integer keys by grouping digits that represent the same significant position</a:t>
            </a:r>
            <a:endParaRPr sz="16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600"/>
              <a:t>Time complexity: O(kn), where k is the number of digits in the largest number</a:t>
            </a:r>
            <a:endParaRPr sz="16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600"/>
              <a:t>Efficient for large datasets with fixed-length keys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Selection Sort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/>
              <a:t>Selection Sort is a simple sorting algorithm that works by repeatedly finding the minimum element from the unsorted part of an array and placing it at the beginning</a:t>
            </a:r>
            <a:endParaRPr sz="16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600"/>
              <a:t>Time complexity: O(n^2)</a:t>
            </a:r>
            <a:endParaRPr sz="16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600"/>
              <a:t>Not recommended for large datasets</a:t>
            </a:r>
            <a:endParaRPr sz="15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Shell Sort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/>
              <a:t>Shell Sort is an extension of Insertion Sort and works by comparing elements that are far apart and gradually reducing the gap between them until they are adjacent</a:t>
            </a:r>
            <a:endParaRPr sz="15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/>
              <a:t>Time complexity: O(n^2)</a:t>
            </a:r>
            <a:endParaRPr sz="15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/>
              <a:t>Not recommended for large datasets</a:t>
            </a:r>
            <a:endParaRPr sz="14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ro"/>
              <a:t>sd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Merge Sort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Merge Sort is a divide-and-conquer algorithm that divides an array into two halves, sorts each half, and then merges the sorted halves into a single sorted array</a:t>
            </a:r>
            <a:endParaRPr sz="15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/>
              <a:t>Time complexity: O(n log n)</a:t>
            </a:r>
            <a:endParaRPr sz="1500"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/>
              <a:t>Efficient for large datasets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Quicksort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Quicksort is another divide-and-conquer algorithm that works by selecting a pivot element and partitioning the other elements into two sub-arrays based on whether they are less than or greater than the pivot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/>
              <a:t>Time complexity: O(n log n)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/>
              <a:t>Efficient for large datasets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o"/>
              <a:t>However, it may have a worst-case time complexity of O(n^2) if the pivot is chosen poorly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Comparison of Sorting Algorithms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The results have been achieved through the algorithm provided in the github repository.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500"/>
              <a:t>Every test type has been runed 50 times than </a:t>
            </a:r>
            <a:r>
              <a:rPr lang="ro" sz="1500"/>
              <a:t>averaged</a:t>
            </a:r>
            <a:r>
              <a:rPr lang="ro" sz="1500"/>
              <a:t> for the visualization presented in the chart.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Comparison of Sorting Algorithms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50" y="952450"/>
            <a:ext cx="6307750" cy="40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