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9" r:id="rId1"/>
  </p:sldMasterIdLst>
  <p:notesMasterIdLst>
    <p:notesMasterId r:id="rId6"/>
  </p:notesMasterIdLst>
  <p:sldIdLst>
    <p:sldId id="256" r:id="rId2"/>
    <p:sldId id="258" r:id="rId3"/>
    <p:sldId id="270" r:id="rId4"/>
    <p:sldId id="283" r:id="rId5"/>
  </p:sldIdLst>
  <p:sldSz cx="9144000" cy="5143500" type="screen16x9"/>
  <p:notesSz cx="6858000" cy="9144000"/>
  <p:embeddedFontLst>
    <p:embeddedFont>
      <p:font typeface="Libre Baskerville" panose="020B0604020202020204" charset="0"/>
      <p:regular r:id="rId7"/>
      <p:bold r:id="rId8"/>
      <p:italic r:id="rId9"/>
    </p:embeddedFont>
    <p:embeddedFont>
      <p:font typeface="Roboto" panose="02000000000000000000" pitchFamily="2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866BD91-967A-4A28-9C0D-DF4CE758EC2D}">
  <a:tblStyle styleId="{B866BD91-967A-4A28-9C0D-DF4CE758EC2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8a1f552b24_0_7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8a1f552b24_0_7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Google Shape;1451;g113efd2e847_0_9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2" name="Google Shape;1452;g113efd2e847_0_9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Google Shape;2049;gaa92d6a1c2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0" name="Google Shape;2050;gaa92d6a1c2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>
            <a:off x="-3" y="0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228725" y="1288138"/>
            <a:ext cx="4200900" cy="18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6100"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562775" y="3062763"/>
            <a:ext cx="2867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8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76338" y="1157288"/>
            <a:ext cx="6791325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8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2230800" y="1304550"/>
            <a:ext cx="4682400" cy="25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HEADER_1_3">
    <p:bg>
      <p:bgPr>
        <a:solidFill>
          <a:schemeClr val="lt2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1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76338" y="1157288"/>
            <a:ext cx="6791325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 txBox="1">
            <a:spLocks noGrp="1"/>
          </p:cNvSpPr>
          <p:nvPr>
            <p:ph type="subTitle" idx="1"/>
          </p:nvPr>
        </p:nvSpPr>
        <p:spPr>
          <a:xfrm>
            <a:off x="1660113" y="2083138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1660127" y="1591375"/>
            <a:ext cx="2169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title" idx="2" hasCustomPrompt="1"/>
          </p:nvPr>
        </p:nvSpPr>
        <p:spPr>
          <a:xfrm>
            <a:off x="820488" y="1525213"/>
            <a:ext cx="9126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4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8" name="Google Shape;128;p21"/>
          <p:cNvSpPr txBox="1">
            <a:spLocks noGrp="1"/>
          </p:cNvSpPr>
          <p:nvPr>
            <p:ph type="subTitle" idx="3"/>
          </p:nvPr>
        </p:nvSpPr>
        <p:spPr>
          <a:xfrm>
            <a:off x="1660113" y="3785988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title" idx="4"/>
          </p:nvPr>
        </p:nvSpPr>
        <p:spPr>
          <a:xfrm>
            <a:off x="1660127" y="3290150"/>
            <a:ext cx="2169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title" idx="5" hasCustomPrompt="1"/>
          </p:nvPr>
        </p:nvSpPr>
        <p:spPr>
          <a:xfrm>
            <a:off x="818688" y="3223988"/>
            <a:ext cx="914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4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1" name="Google Shape;131;p21"/>
          <p:cNvSpPr txBox="1">
            <a:spLocks noGrp="1"/>
          </p:cNvSpPr>
          <p:nvPr>
            <p:ph type="subTitle" idx="6"/>
          </p:nvPr>
        </p:nvSpPr>
        <p:spPr>
          <a:xfrm>
            <a:off x="5985313" y="2083138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title" idx="7"/>
          </p:nvPr>
        </p:nvSpPr>
        <p:spPr>
          <a:xfrm>
            <a:off x="5985327" y="1591375"/>
            <a:ext cx="2169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title" idx="8" hasCustomPrompt="1"/>
          </p:nvPr>
        </p:nvSpPr>
        <p:spPr>
          <a:xfrm>
            <a:off x="5130913" y="1525213"/>
            <a:ext cx="914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4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4" name="Google Shape;134;p21"/>
          <p:cNvSpPr txBox="1">
            <a:spLocks noGrp="1"/>
          </p:cNvSpPr>
          <p:nvPr>
            <p:ph type="subTitle" idx="9"/>
          </p:nvPr>
        </p:nvSpPr>
        <p:spPr>
          <a:xfrm>
            <a:off x="5985313" y="3785988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title" idx="13"/>
          </p:nvPr>
        </p:nvSpPr>
        <p:spPr>
          <a:xfrm>
            <a:off x="5985327" y="3290150"/>
            <a:ext cx="2169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title" idx="14" hasCustomPrompt="1"/>
          </p:nvPr>
        </p:nvSpPr>
        <p:spPr>
          <a:xfrm>
            <a:off x="5130913" y="3223988"/>
            <a:ext cx="914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4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7" name="Google Shape;137;p21"/>
          <p:cNvSpPr txBox="1">
            <a:spLocks noGrp="1"/>
          </p:cNvSpPr>
          <p:nvPr>
            <p:ph type="title" idx="15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000" b="1"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8" name="Google Shape;138;p21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SECTION_HEADER_1_1_1_1_1_1_1_1">
    <p:bg>
      <p:bgPr>
        <a:solidFill>
          <a:schemeClr val="lt2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4"/>
          <p:cNvSpPr txBox="1">
            <a:spLocks noGrp="1"/>
          </p:cNvSpPr>
          <p:nvPr>
            <p:ph type="title"/>
          </p:nvPr>
        </p:nvSpPr>
        <p:spPr>
          <a:xfrm>
            <a:off x="714125" y="54407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34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4" name="Google Shape;274;p34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76338" y="1157288"/>
            <a:ext cx="6791325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SECTION_HEADER_1_3_1_1">
    <p:bg>
      <p:bgPr>
        <a:solidFill>
          <a:schemeClr val="lt2"/>
        </a:soli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44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1519237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44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1639987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44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SECTION_HEADER_1_3_1_1_1">
    <p:bg>
      <p:bgPr>
        <a:solidFill>
          <a:schemeClr val="lt2"/>
        </a:soli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5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4" name="Google Shape;334;p45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2209800" y="0"/>
            <a:ext cx="2105025" cy="2172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45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 rot="10800000" flipH="1">
            <a:off x="4829175" y="2971175"/>
            <a:ext cx="2105025" cy="2172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Baskerville"/>
              <a:buNone/>
              <a:defRPr sz="28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■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■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Roboto"/>
              <a:buChar char="■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8" r:id="rId3"/>
    <p:sldLayoutId id="2147483667" r:id="rId4"/>
    <p:sldLayoutId id="2147483680" r:id="rId5"/>
    <p:sldLayoutId id="2147483690" r:id="rId6"/>
    <p:sldLayoutId id="2147483691" r:id="rId7"/>
  </p:sldLayoutIdLst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38">
          <p15:clr>
            <a:srgbClr val="EA4335"/>
          </p15:clr>
        </p15:guide>
        <p15:guide id="2" orient="horz" pos="2903">
          <p15:clr>
            <a:srgbClr val="EA4335"/>
          </p15:clr>
        </p15:guide>
        <p15:guide id="3" pos="451">
          <p15:clr>
            <a:srgbClr val="EA4335"/>
          </p15:clr>
        </p15:guide>
        <p15:guide id="4" pos="5309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66"/>
          <p:cNvSpPr txBox="1">
            <a:spLocks noGrp="1"/>
          </p:cNvSpPr>
          <p:nvPr>
            <p:ph type="ctrTitle"/>
          </p:nvPr>
        </p:nvSpPr>
        <p:spPr>
          <a:xfrm>
            <a:off x="2564894" y="1147964"/>
            <a:ext cx="5873371" cy="18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R" sz="5100" b="1" dirty="0">
                <a:solidFill>
                  <a:schemeClr val="dk2"/>
                </a:solidFill>
              </a:rPr>
              <a:t>Seguros Chacón </a:t>
            </a:r>
            <a:br>
              <a:rPr lang="es-CR" sz="5100" b="1" dirty="0">
                <a:solidFill>
                  <a:schemeClr val="dk2"/>
                </a:solidFill>
              </a:rPr>
            </a:br>
            <a:r>
              <a:rPr lang="es-CR" sz="5100" b="1" dirty="0">
                <a:solidFill>
                  <a:schemeClr val="dk2"/>
                </a:solidFill>
              </a:rPr>
              <a:t>Castro</a:t>
            </a:r>
            <a:endParaRPr lang="es-CR" sz="5400" dirty="0">
              <a:solidFill>
                <a:schemeClr val="dk2"/>
              </a:solidFill>
            </a:endParaRPr>
          </a:p>
        </p:txBody>
      </p:sp>
      <p:sp>
        <p:nvSpPr>
          <p:cNvPr id="613" name="Google Shape;613;p66"/>
          <p:cNvSpPr txBox="1">
            <a:spLocks noGrp="1"/>
          </p:cNvSpPr>
          <p:nvPr>
            <p:ph type="subTitle" idx="1"/>
          </p:nvPr>
        </p:nvSpPr>
        <p:spPr>
          <a:xfrm>
            <a:off x="4686647" y="3062762"/>
            <a:ext cx="4127900" cy="1358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dirty="0"/>
              <a:t>SCC </a:t>
            </a:r>
            <a:r>
              <a:rPr lang="es-MX" sz="1200" dirty="0" err="1"/>
              <a:t>Inc</a:t>
            </a:r>
            <a:r>
              <a:rPr lang="es-MX" sz="1200" dirty="0"/>
              <a:t> es un Outsourcing de servicios de </a:t>
            </a:r>
            <a:r>
              <a:rPr lang="es-MX" sz="1200" dirty="0" err="1"/>
              <a:t>call</a:t>
            </a:r>
            <a:r>
              <a:rPr lang="es-MX" sz="1200" dirty="0"/>
              <a:t> center, que nace a partir de la necesidad de ofrecer al mercado soluciones de atención y desarrollo de proyectos por medio de agentes telefónicos de </a:t>
            </a:r>
            <a:r>
              <a:rPr lang="es-MX" sz="1200" dirty="0" err="1"/>
              <a:t>inbound</a:t>
            </a:r>
            <a:r>
              <a:rPr lang="es-MX" sz="1200" dirty="0"/>
              <a:t> y </a:t>
            </a:r>
            <a:r>
              <a:rPr lang="es-MX" sz="1200" dirty="0" err="1"/>
              <a:t>outbound</a:t>
            </a:r>
            <a:r>
              <a:rPr lang="es-MX" sz="1200" dirty="0"/>
              <a:t>, esto de la mano con la más alta tecnología y recurso humano capacitado con las mejores estrategias, lo cual nos permite garantizar desde un 80% hasta un 100% de cumplimiento en los objetivos.</a:t>
            </a:r>
          </a:p>
        </p:txBody>
      </p:sp>
      <p:grpSp>
        <p:nvGrpSpPr>
          <p:cNvPr id="614" name="Google Shape;614;p66"/>
          <p:cNvGrpSpPr/>
          <p:nvPr/>
        </p:nvGrpSpPr>
        <p:grpSpPr>
          <a:xfrm>
            <a:off x="637993" y="2365488"/>
            <a:ext cx="4048654" cy="2351539"/>
            <a:chOff x="953187" y="2352950"/>
            <a:chExt cx="4174300" cy="2424517"/>
          </a:xfrm>
        </p:grpSpPr>
        <p:sp>
          <p:nvSpPr>
            <p:cNvPr id="615" name="Google Shape;615;p66"/>
            <p:cNvSpPr/>
            <p:nvPr/>
          </p:nvSpPr>
          <p:spPr>
            <a:xfrm>
              <a:off x="953187" y="4251247"/>
              <a:ext cx="4174300" cy="526220"/>
            </a:xfrm>
            <a:custGeom>
              <a:avLst/>
              <a:gdLst/>
              <a:ahLst/>
              <a:cxnLst/>
              <a:rect l="l" t="t" r="r" b="b"/>
              <a:pathLst>
                <a:path w="166972" h="15234" extrusionOk="0">
                  <a:moveTo>
                    <a:pt x="83486" y="1"/>
                  </a:moveTo>
                  <a:cubicBezTo>
                    <a:pt x="37370" y="1"/>
                    <a:pt x="1" y="3411"/>
                    <a:pt x="1" y="7617"/>
                  </a:cubicBezTo>
                  <a:cubicBezTo>
                    <a:pt x="1" y="11823"/>
                    <a:pt x="37370" y="15233"/>
                    <a:pt x="83486" y="15233"/>
                  </a:cubicBezTo>
                  <a:cubicBezTo>
                    <a:pt x="129602" y="15233"/>
                    <a:pt x="166971" y="11823"/>
                    <a:pt x="166971" y="7617"/>
                  </a:cubicBezTo>
                  <a:cubicBezTo>
                    <a:pt x="166971" y="3411"/>
                    <a:pt x="129602" y="1"/>
                    <a:pt x="834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66"/>
            <p:cNvSpPr/>
            <p:nvPr/>
          </p:nvSpPr>
          <p:spPr>
            <a:xfrm>
              <a:off x="3151725" y="3745425"/>
              <a:ext cx="1626850" cy="696250"/>
            </a:xfrm>
            <a:custGeom>
              <a:avLst/>
              <a:gdLst/>
              <a:ahLst/>
              <a:cxnLst/>
              <a:rect l="l" t="t" r="r" b="b"/>
              <a:pathLst>
                <a:path w="65074" h="27850" extrusionOk="0">
                  <a:moveTo>
                    <a:pt x="1" y="1"/>
                  </a:moveTo>
                  <a:lnTo>
                    <a:pt x="1" y="27850"/>
                  </a:lnTo>
                  <a:lnTo>
                    <a:pt x="65073" y="27850"/>
                  </a:lnTo>
                  <a:lnTo>
                    <a:pt x="65073" y="25025"/>
                  </a:lnTo>
                  <a:lnTo>
                    <a:pt x="56808" y="25025"/>
                  </a:lnTo>
                  <a:lnTo>
                    <a:pt x="56808" y="2825"/>
                  </a:lnTo>
                  <a:lnTo>
                    <a:pt x="65073" y="2825"/>
                  </a:lnTo>
                  <a:lnTo>
                    <a:pt x="65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66"/>
            <p:cNvSpPr/>
            <p:nvPr/>
          </p:nvSpPr>
          <p:spPr>
            <a:xfrm>
              <a:off x="1524925" y="3745425"/>
              <a:ext cx="1626825" cy="696250"/>
            </a:xfrm>
            <a:custGeom>
              <a:avLst/>
              <a:gdLst/>
              <a:ahLst/>
              <a:cxnLst/>
              <a:rect l="l" t="t" r="r" b="b"/>
              <a:pathLst>
                <a:path w="65073" h="27850" extrusionOk="0">
                  <a:moveTo>
                    <a:pt x="0" y="1"/>
                  </a:moveTo>
                  <a:lnTo>
                    <a:pt x="0" y="27850"/>
                  </a:lnTo>
                  <a:lnTo>
                    <a:pt x="65073" y="27850"/>
                  </a:lnTo>
                  <a:lnTo>
                    <a:pt x="65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66"/>
            <p:cNvSpPr/>
            <p:nvPr/>
          </p:nvSpPr>
          <p:spPr>
            <a:xfrm>
              <a:off x="1371125" y="3745425"/>
              <a:ext cx="308125" cy="696250"/>
            </a:xfrm>
            <a:custGeom>
              <a:avLst/>
              <a:gdLst/>
              <a:ahLst/>
              <a:cxnLst/>
              <a:rect l="l" t="t" r="r" b="b"/>
              <a:pathLst>
                <a:path w="12325" h="27850" extrusionOk="0">
                  <a:moveTo>
                    <a:pt x="6152" y="1"/>
                  </a:moveTo>
                  <a:cubicBezTo>
                    <a:pt x="2763" y="1"/>
                    <a:pt x="1" y="6236"/>
                    <a:pt x="1" y="13936"/>
                  </a:cubicBezTo>
                  <a:cubicBezTo>
                    <a:pt x="1" y="21615"/>
                    <a:pt x="2763" y="27850"/>
                    <a:pt x="6152" y="27850"/>
                  </a:cubicBezTo>
                  <a:cubicBezTo>
                    <a:pt x="9563" y="27850"/>
                    <a:pt x="12325" y="21615"/>
                    <a:pt x="12325" y="13936"/>
                  </a:cubicBezTo>
                  <a:cubicBezTo>
                    <a:pt x="12325" y="6236"/>
                    <a:pt x="9563" y="1"/>
                    <a:pt x="6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66"/>
            <p:cNvSpPr/>
            <p:nvPr/>
          </p:nvSpPr>
          <p:spPr>
            <a:xfrm>
              <a:off x="2992725" y="3745425"/>
              <a:ext cx="307600" cy="696250"/>
            </a:xfrm>
            <a:custGeom>
              <a:avLst/>
              <a:gdLst/>
              <a:ahLst/>
              <a:cxnLst/>
              <a:rect l="l" t="t" r="r" b="b"/>
              <a:pathLst>
                <a:path w="12304" h="27850" extrusionOk="0">
                  <a:moveTo>
                    <a:pt x="6152" y="1"/>
                  </a:moveTo>
                  <a:cubicBezTo>
                    <a:pt x="2741" y="1"/>
                    <a:pt x="0" y="6236"/>
                    <a:pt x="0" y="13936"/>
                  </a:cubicBezTo>
                  <a:cubicBezTo>
                    <a:pt x="0" y="21615"/>
                    <a:pt x="2741" y="27850"/>
                    <a:pt x="6152" y="27850"/>
                  </a:cubicBezTo>
                  <a:cubicBezTo>
                    <a:pt x="9541" y="27850"/>
                    <a:pt x="12303" y="21615"/>
                    <a:pt x="12303" y="13936"/>
                  </a:cubicBezTo>
                  <a:cubicBezTo>
                    <a:pt x="12303" y="6236"/>
                    <a:pt x="9541" y="1"/>
                    <a:pt x="6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66"/>
            <p:cNvSpPr/>
            <p:nvPr/>
          </p:nvSpPr>
          <p:spPr>
            <a:xfrm>
              <a:off x="3099950" y="3816050"/>
              <a:ext cx="245350" cy="555025"/>
            </a:xfrm>
            <a:custGeom>
              <a:avLst/>
              <a:gdLst/>
              <a:ahLst/>
              <a:cxnLst/>
              <a:rect l="l" t="t" r="r" b="b"/>
              <a:pathLst>
                <a:path w="9814" h="22201" extrusionOk="0">
                  <a:moveTo>
                    <a:pt x="4917" y="0"/>
                  </a:moveTo>
                  <a:cubicBezTo>
                    <a:pt x="2197" y="0"/>
                    <a:pt x="0" y="4980"/>
                    <a:pt x="0" y="11111"/>
                  </a:cubicBezTo>
                  <a:cubicBezTo>
                    <a:pt x="0" y="17241"/>
                    <a:pt x="2197" y="22200"/>
                    <a:pt x="4917" y="22200"/>
                  </a:cubicBezTo>
                  <a:cubicBezTo>
                    <a:pt x="7617" y="22200"/>
                    <a:pt x="9814" y="17241"/>
                    <a:pt x="9814" y="11111"/>
                  </a:cubicBezTo>
                  <a:cubicBezTo>
                    <a:pt x="9814" y="4980"/>
                    <a:pt x="7617" y="0"/>
                    <a:pt x="49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66"/>
            <p:cNvSpPr/>
            <p:nvPr/>
          </p:nvSpPr>
          <p:spPr>
            <a:xfrm>
              <a:off x="3222875" y="3816050"/>
              <a:ext cx="1497100" cy="555025"/>
            </a:xfrm>
            <a:custGeom>
              <a:avLst/>
              <a:gdLst/>
              <a:ahLst/>
              <a:cxnLst/>
              <a:rect l="l" t="t" r="r" b="b"/>
              <a:pathLst>
                <a:path w="59884" h="22201" extrusionOk="0">
                  <a:moveTo>
                    <a:pt x="0" y="0"/>
                  </a:moveTo>
                  <a:lnTo>
                    <a:pt x="0" y="22200"/>
                  </a:lnTo>
                  <a:lnTo>
                    <a:pt x="59884" y="22200"/>
                  </a:lnTo>
                  <a:cubicBezTo>
                    <a:pt x="58587" y="22200"/>
                    <a:pt x="57519" y="17241"/>
                    <a:pt x="57519" y="11111"/>
                  </a:cubicBezTo>
                  <a:cubicBezTo>
                    <a:pt x="57519" y="4980"/>
                    <a:pt x="58587" y="0"/>
                    <a:pt x="598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66"/>
            <p:cNvSpPr/>
            <p:nvPr/>
          </p:nvSpPr>
          <p:spPr>
            <a:xfrm>
              <a:off x="4753950" y="3745425"/>
              <a:ext cx="49200" cy="70650"/>
            </a:xfrm>
            <a:custGeom>
              <a:avLst/>
              <a:gdLst/>
              <a:ahLst/>
              <a:cxnLst/>
              <a:rect l="l" t="t" r="r" b="b"/>
              <a:pathLst>
                <a:path w="1968" h="2826" extrusionOk="0">
                  <a:moveTo>
                    <a:pt x="984" y="1"/>
                  </a:moveTo>
                  <a:cubicBezTo>
                    <a:pt x="440" y="1"/>
                    <a:pt x="1" y="628"/>
                    <a:pt x="1" y="1423"/>
                  </a:cubicBezTo>
                  <a:cubicBezTo>
                    <a:pt x="1" y="2198"/>
                    <a:pt x="440" y="2825"/>
                    <a:pt x="984" y="2825"/>
                  </a:cubicBezTo>
                  <a:cubicBezTo>
                    <a:pt x="1528" y="2825"/>
                    <a:pt x="1968" y="2198"/>
                    <a:pt x="1968" y="1423"/>
                  </a:cubicBezTo>
                  <a:cubicBezTo>
                    <a:pt x="1968" y="628"/>
                    <a:pt x="1528" y="1"/>
                    <a:pt x="9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66"/>
            <p:cNvSpPr/>
            <p:nvPr/>
          </p:nvSpPr>
          <p:spPr>
            <a:xfrm>
              <a:off x="4753950" y="4371050"/>
              <a:ext cx="49200" cy="70625"/>
            </a:xfrm>
            <a:custGeom>
              <a:avLst/>
              <a:gdLst/>
              <a:ahLst/>
              <a:cxnLst/>
              <a:rect l="l" t="t" r="r" b="b"/>
              <a:pathLst>
                <a:path w="1968" h="2825" extrusionOk="0">
                  <a:moveTo>
                    <a:pt x="984" y="0"/>
                  </a:moveTo>
                  <a:cubicBezTo>
                    <a:pt x="440" y="0"/>
                    <a:pt x="1" y="628"/>
                    <a:pt x="1" y="1423"/>
                  </a:cubicBezTo>
                  <a:cubicBezTo>
                    <a:pt x="1" y="2197"/>
                    <a:pt x="440" y="2825"/>
                    <a:pt x="984" y="2825"/>
                  </a:cubicBezTo>
                  <a:cubicBezTo>
                    <a:pt x="1528" y="2825"/>
                    <a:pt x="1968" y="2197"/>
                    <a:pt x="1968" y="1423"/>
                  </a:cubicBezTo>
                  <a:cubicBezTo>
                    <a:pt x="1968" y="628"/>
                    <a:pt x="1528" y="0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66"/>
            <p:cNvSpPr/>
            <p:nvPr/>
          </p:nvSpPr>
          <p:spPr>
            <a:xfrm>
              <a:off x="3345275" y="3941600"/>
              <a:ext cx="205075" cy="320675"/>
            </a:xfrm>
            <a:custGeom>
              <a:avLst/>
              <a:gdLst/>
              <a:ahLst/>
              <a:cxnLst/>
              <a:rect l="l" t="t" r="r" b="b"/>
              <a:pathLst>
                <a:path w="8203" h="12827" extrusionOk="0">
                  <a:moveTo>
                    <a:pt x="1" y="0"/>
                  </a:moveTo>
                  <a:lnTo>
                    <a:pt x="1" y="12826"/>
                  </a:lnTo>
                  <a:lnTo>
                    <a:pt x="4102" y="9123"/>
                  </a:lnTo>
                  <a:lnTo>
                    <a:pt x="8203" y="12826"/>
                  </a:lnTo>
                  <a:lnTo>
                    <a:pt x="8203" y="0"/>
                  </a:lnTo>
                  <a:close/>
                </a:path>
              </a:pathLst>
            </a:custGeom>
            <a:solidFill>
              <a:srgbClr val="EF5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66"/>
            <p:cNvSpPr/>
            <p:nvPr/>
          </p:nvSpPr>
          <p:spPr>
            <a:xfrm>
              <a:off x="2862975" y="3049200"/>
              <a:ext cx="1626850" cy="696250"/>
            </a:xfrm>
            <a:custGeom>
              <a:avLst/>
              <a:gdLst/>
              <a:ahLst/>
              <a:cxnLst/>
              <a:rect l="l" t="t" r="r" b="b"/>
              <a:pathLst>
                <a:path w="65074" h="27850" extrusionOk="0">
                  <a:moveTo>
                    <a:pt x="1" y="0"/>
                  </a:moveTo>
                  <a:lnTo>
                    <a:pt x="1" y="27850"/>
                  </a:lnTo>
                  <a:lnTo>
                    <a:pt x="65073" y="27850"/>
                  </a:lnTo>
                  <a:lnTo>
                    <a:pt x="65073" y="25025"/>
                  </a:lnTo>
                  <a:lnTo>
                    <a:pt x="56809" y="25025"/>
                  </a:lnTo>
                  <a:lnTo>
                    <a:pt x="56809" y="2825"/>
                  </a:lnTo>
                  <a:lnTo>
                    <a:pt x="65073" y="2825"/>
                  </a:lnTo>
                  <a:lnTo>
                    <a:pt x="65073" y="0"/>
                  </a:ln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66"/>
            <p:cNvSpPr/>
            <p:nvPr/>
          </p:nvSpPr>
          <p:spPr>
            <a:xfrm>
              <a:off x="1236175" y="3049200"/>
              <a:ext cx="1626825" cy="696250"/>
            </a:xfrm>
            <a:custGeom>
              <a:avLst/>
              <a:gdLst/>
              <a:ahLst/>
              <a:cxnLst/>
              <a:rect l="l" t="t" r="r" b="b"/>
              <a:pathLst>
                <a:path w="65073" h="27850" extrusionOk="0">
                  <a:moveTo>
                    <a:pt x="1" y="0"/>
                  </a:moveTo>
                  <a:lnTo>
                    <a:pt x="1" y="27850"/>
                  </a:lnTo>
                  <a:lnTo>
                    <a:pt x="65073" y="27850"/>
                  </a:lnTo>
                  <a:lnTo>
                    <a:pt x="65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66"/>
            <p:cNvSpPr/>
            <p:nvPr/>
          </p:nvSpPr>
          <p:spPr>
            <a:xfrm>
              <a:off x="1082375" y="3049200"/>
              <a:ext cx="307625" cy="696250"/>
            </a:xfrm>
            <a:custGeom>
              <a:avLst/>
              <a:gdLst/>
              <a:ahLst/>
              <a:cxnLst/>
              <a:rect l="l" t="t" r="r" b="b"/>
              <a:pathLst>
                <a:path w="12305" h="27850" extrusionOk="0">
                  <a:moveTo>
                    <a:pt x="6153" y="0"/>
                  </a:moveTo>
                  <a:cubicBezTo>
                    <a:pt x="2763" y="0"/>
                    <a:pt x="1" y="6236"/>
                    <a:pt x="1" y="13915"/>
                  </a:cubicBezTo>
                  <a:cubicBezTo>
                    <a:pt x="1" y="21614"/>
                    <a:pt x="2763" y="27850"/>
                    <a:pt x="6153" y="27850"/>
                  </a:cubicBezTo>
                  <a:cubicBezTo>
                    <a:pt x="9563" y="27850"/>
                    <a:pt x="12304" y="21614"/>
                    <a:pt x="12304" y="13915"/>
                  </a:cubicBezTo>
                  <a:cubicBezTo>
                    <a:pt x="12304" y="6236"/>
                    <a:pt x="9563" y="0"/>
                    <a:pt x="61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66"/>
            <p:cNvSpPr/>
            <p:nvPr/>
          </p:nvSpPr>
          <p:spPr>
            <a:xfrm>
              <a:off x="2703450" y="3049200"/>
              <a:ext cx="308125" cy="696250"/>
            </a:xfrm>
            <a:custGeom>
              <a:avLst/>
              <a:gdLst/>
              <a:ahLst/>
              <a:cxnLst/>
              <a:rect l="l" t="t" r="r" b="b"/>
              <a:pathLst>
                <a:path w="12325" h="27850" extrusionOk="0">
                  <a:moveTo>
                    <a:pt x="6173" y="0"/>
                  </a:moveTo>
                  <a:cubicBezTo>
                    <a:pt x="2762" y="0"/>
                    <a:pt x="0" y="6236"/>
                    <a:pt x="0" y="13915"/>
                  </a:cubicBezTo>
                  <a:cubicBezTo>
                    <a:pt x="0" y="21614"/>
                    <a:pt x="2762" y="27850"/>
                    <a:pt x="6173" y="27850"/>
                  </a:cubicBezTo>
                  <a:cubicBezTo>
                    <a:pt x="9562" y="27850"/>
                    <a:pt x="12324" y="21614"/>
                    <a:pt x="12324" y="13915"/>
                  </a:cubicBezTo>
                  <a:cubicBezTo>
                    <a:pt x="12324" y="6236"/>
                    <a:pt x="9562" y="0"/>
                    <a:pt x="6173" y="0"/>
                  </a:cubicBez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66"/>
            <p:cNvSpPr/>
            <p:nvPr/>
          </p:nvSpPr>
          <p:spPr>
            <a:xfrm>
              <a:off x="2811200" y="3119825"/>
              <a:ext cx="245350" cy="555000"/>
            </a:xfrm>
            <a:custGeom>
              <a:avLst/>
              <a:gdLst/>
              <a:ahLst/>
              <a:cxnLst/>
              <a:rect l="l" t="t" r="r" b="b"/>
              <a:pathLst>
                <a:path w="9814" h="22200" extrusionOk="0">
                  <a:moveTo>
                    <a:pt x="4897" y="0"/>
                  </a:moveTo>
                  <a:cubicBezTo>
                    <a:pt x="2198" y="0"/>
                    <a:pt x="1" y="4959"/>
                    <a:pt x="1" y="11090"/>
                  </a:cubicBezTo>
                  <a:cubicBezTo>
                    <a:pt x="1" y="17220"/>
                    <a:pt x="2198" y="22200"/>
                    <a:pt x="4897" y="22200"/>
                  </a:cubicBezTo>
                  <a:cubicBezTo>
                    <a:pt x="7617" y="22200"/>
                    <a:pt x="9814" y="17220"/>
                    <a:pt x="9814" y="11090"/>
                  </a:cubicBezTo>
                  <a:cubicBezTo>
                    <a:pt x="9814" y="4959"/>
                    <a:pt x="7617" y="0"/>
                    <a:pt x="4897" y="0"/>
                  </a:cubicBezTo>
                  <a:close/>
                </a:path>
              </a:pathLst>
            </a:custGeom>
            <a:solidFill>
              <a:srgbClr val="FFF9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66"/>
            <p:cNvSpPr/>
            <p:nvPr/>
          </p:nvSpPr>
          <p:spPr>
            <a:xfrm>
              <a:off x="2933600" y="3119825"/>
              <a:ext cx="1497125" cy="555000"/>
            </a:xfrm>
            <a:custGeom>
              <a:avLst/>
              <a:gdLst/>
              <a:ahLst/>
              <a:cxnLst/>
              <a:rect l="l" t="t" r="r" b="b"/>
              <a:pathLst>
                <a:path w="59885" h="22200" extrusionOk="0">
                  <a:moveTo>
                    <a:pt x="1" y="0"/>
                  </a:moveTo>
                  <a:lnTo>
                    <a:pt x="1" y="22200"/>
                  </a:lnTo>
                  <a:lnTo>
                    <a:pt x="59884" y="22200"/>
                  </a:lnTo>
                  <a:cubicBezTo>
                    <a:pt x="58587" y="22200"/>
                    <a:pt x="57541" y="17220"/>
                    <a:pt x="57541" y="11090"/>
                  </a:cubicBezTo>
                  <a:cubicBezTo>
                    <a:pt x="57541" y="4980"/>
                    <a:pt x="58587" y="0"/>
                    <a:pt x="59884" y="0"/>
                  </a:cubicBezTo>
                  <a:close/>
                </a:path>
              </a:pathLst>
            </a:custGeom>
            <a:solidFill>
              <a:srgbClr val="FFF9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66"/>
            <p:cNvSpPr/>
            <p:nvPr/>
          </p:nvSpPr>
          <p:spPr>
            <a:xfrm>
              <a:off x="4465225" y="3049200"/>
              <a:ext cx="48650" cy="70625"/>
            </a:xfrm>
            <a:custGeom>
              <a:avLst/>
              <a:gdLst/>
              <a:ahLst/>
              <a:cxnLst/>
              <a:rect l="l" t="t" r="r" b="b"/>
              <a:pathLst>
                <a:path w="1946" h="2825" extrusionOk="0">
                  <a:moveTo>
                    <a:pt x="983" y="0"/>
                  </a:moveTo>
                  <a:cubicBezTo>
                    <a:pt x="439" y="0"/>
                    <a:pt x="0" y="628"/>
                    <a:pt x="0" y="1402"/>
                  </a:cubicBezTo>
                  <a:cubicBezTo>
                    <a:pt x="0" y="2197"/>
                    <a:pt x="439" y="2825"/>
                    <a:pt x="983" y="2825"/>
                  </a:cubicBezTo>
                  <a:cubicBezTo>
                    <a:pt x="1507" y="2825"/>
                    <a:pt x="1946" y="2197"/>
                    <a:pt x="1946" y="1402"/>
                  </a:cubicBezTo>
                  <a:cubicBezTo>
                    <a:pt x="1946" y="628"/>
                    <a:pt x="1507" y="0"/>
                    <a:pt x="983" y="0"/>
                  </a:cubicBezTo>
                  <a:close/>
                </a:path>
              </a:pathLst>
            </a:custGeom>
            <a:solidFill>
              <a:srgbClr val="EF5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66"/>
            <p:cNvSpPr/>
            <p:nvPr/>
          </p:nvSpPr>
          <p:spPr>
            <a:xfrm>
              <a:off x="4465225" y="3674800"/>
              <a:ext cx="49175" cy="70650"/>
            </a:xfrm>
            <a:custGeom>
              <a:avLst/>
              <a:gdLst/>
              <a:ahLst/>
              <a:cxnLst/>
              <a:rect l="l" t="t" r="r" b="b"/>
              <a:pathLst>
                <a:path w="1967" h="2826" extrusionOk="0">
                  <a:moveTo>
                    <a:pt x="983" y="1"/>
                  </a:moveTo>
                  <a:cubicBezTo>
                    <a:pt x="439" y="1"/>
                    <a:pt x="0" y="629"/>
                    <a:pt x="0" y="1403"/>
                  </a:cubicBezTo>
                  <a:cubicBezTo>
                    <a:pt x="0" y="2198"/>
                    <a:pt x="439" y="2826"/>
                    <a:pt x="983" y="2826"/>
                  </a:cubicBezTo>
                  <a:cubicBezTo>
                    <a:pt x="1527" y="2826"/>
                    <a:pt x="1967" y="2198"/>
                    <a:pt x="1967" y="1403"/>
                  </a:cubicBezTo>
                  <a:cubicBezTo>
                    <a:pt x="1967" y="629"/>
                    <a:pt x="1527" y="1"/>
                    <a:pt x="9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66"/>
            <p:cNvSpPr/>
            <p:nvPr/>
          </p:nvSpPr>
          <p:spPr>
            <a:xfrm>
              <a:off x="3347375" y="2352950"/>
              <a:ext cx="1626300" cy="696275"/>
            </a:xfrm>
            <a:custGeom>
              <a:avLst/>
              <a:gdLst/>
              <a:ahLst/>
              <a:cxnLst/>
              <a:rect l="l" t="t" r="r" b="b"/>
              <a:pathLst>
                <a:path w="65052" h="27851" extrusionOk="0">
                  <a:moveTo>
                    <a:pt x="0" y="1"/>
                  </a:moveTo>
                  <a:lnTo>
                    <a:pt x="0" y="27850"/>
                  </a:lnTo>
                  <a:lnTo>
                    <a:pt x="65052" y="27850"/>
                  </a:lnTo>
                  <a:lnTo>
                    <a:pt x="65052" y="25005"/>
                  </a:lnTo>
                  <a:lnTo>
                    <a:pt x="56787" y="25005"/>
                  </a:lnTo>
                  <a:lnTo>
                    <a:pt x="56787" y="2826"/>
                  </a:lnTo>
                  <a:lnTo>
                    <a:pt x="65052" y="2826"/>
                  </a:lnTo>
                  <a:lnTo>
                    <a:pt x="65052" y="1"/>
                  </a:lnTo>
                  <a:close/>
                </a:path>
              </a:pathLst>
            </a:custGeom>
            <a:solidFill>
              <a:srgbClr val="7164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66"/>
            <p:cNvSpPr/>
            <p:nvPr/>
          </p:nvSpPr>
          <p:spPr>
            <a:xfrm>
              <a:off x="1720550" y="2352950"/>
              <a:ext cx="1626325" cy="696275"/>
            </a:xfrm>
            <a:custGeom>
              <a:avLst/>
              <a:gdLst/>
              <a:ahLst/>
              <a:cxnLst/>
              <a:rect l="l" t="t" r="r" b="b"/>
              <a:pathLst>
                <a:path w="65053" h="27851" extrusionOk="0">
                  <a:moveTo>
                    <a:pt x="1" y="1"/>
                  </a:moveTo>
                  <a:lnTo>
                    <a:pt x="1" y="27850"/>
                  </a:lnTo>
                  <a:lnTo>
                    <a:pt x="65052" y="27850"/>
                  </a:lnTo>
                  <a:lnTo>
                    <a:pt x="650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66"/>
            <p:cNvSpPr/>
            <p:nvPr/>
          </p:nvSpPr>
          <p:spPr>
            <a:xfrm>
              <a:off x="1566250" y="2352950"/>
              <a:ext cx="308125" cy="696275"/>
            </a:xfrm>
            <a:custGeom>
              <a:avLst/>
              <a:gdLst/>
              <a:ahLst/>
              <a:cxnLst/>
              <a:rect l="l" t="t" r="r" b="b"/>
              <a:pathLst>
                <a:path w="12325" h="27851" extrusionOk="0">
                  <a:moveTo>
                    <a:pt x="6173" y="1"/>
                  </a:moveTo>
                  <a:cubicBezTo>
                    <a:pt x="2762" y="1"/>
                    <a:pt x="0" y="6236"/>
                    <a:pt x="0" y="13915"/>
                  </a:cubicBezTo>
                  <a:cubicBezTo>
                    <a:pt x="0" y="21615"/>
                    <a:pt x="2762" y="27850"/>
                    <a:pt x="6173" y="27850"/>
                  </a:cubicBezTo>
                  <a:cubicBezTo>
                    <a:pt x="9562" y="27850"/>
                    <a:pt x="12324" y="21615"/>
                    <a:pt x="12324" y="13915"/>
                  </a:cubicBezTo>
                  <a:cubicBezTo>
                    <a:pt x="12324" y="6236"/>
                    <a:pt x="9562" y="1"/>
                    <a:pt x="61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66"/>
            <p:cNvSpPr/>
            <p:nvPr/>
          </p:nvSpPr>
          <p:spPr>
            <a:xfrm>
              <a:off x="3187825" y="2352950"/>
              <a:ext cx="307600" cy="696275"/>
            </a:xfrm>
            <a:custGeom>
              <a:avLst/>
              <a:gdLst/>
              <a:ahLst/>
              <a:cxnLst/>
              <a:rect l="l" t="t" r="r" b="b"/>
              <a:pathLst>
                <a:path w="12304" h="27851" extrusionOk="0">
                  <a:moveTo>
                    <a:pt x="6152" y="1"/>
                  </a:moveTo>
                  <a:cubicBezTo>
                    <a:pt x="2762" y="1"/>
                    <a:pt x="1" y="6236"/>
                    <a:pt x="1" y="13915"/>
                  </a:cubicBezTo>
                  <a:cubicBezTo>
                    <a:pt x="1" y="21615"/>
                    <a:pt x="2762" y="27850"/>
                    <a:pt x="6152" y="27850"/>
                  </a:cubicBezTo>
                  <a:cubicBezTo>
                    <a:pt x="9563" y="27850"/>
                    <a:pt x="12304" y="21615"/>
                    <a:pt x="12304" y="13915"/>
                  </a:cubicBezTo>
                  <a:cubicBezTo>
                    <a:pt x="12304" y="6236"/>
                    <a:pt x="9563" y="1"/>
                    <a:pt x="6152" y="1"/>
                  </a:cubicBezTo>
                  <a:close/>
                </a:path>
              </a:pathLst>
            </a:custGeom>
            <a:solidFill>
              <a:srgbClr val="7164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66"/>
            <p:cNvSpPr/>
            <p:nvPr/>
          </p:nvSpPr>
          <p:spPr>
            <a:xfrm>
              <a:off x="3295050" y="2423575"/>
              <a:ext cx="245375" cy="555025"/>
            </a:xfrm>
            <a:custGeom>
              <a:avLst/>
              <a:gdLst/>
              <a:ahLst/>
              <a:cxnLst/>
              <a:rect l="l" t="t" r="r" b="b"/>
              <a:pathLst>
                <a:path w="9815" h="22201" extrusionOk="0">
                  <a:moveTo>
                    <a:pt x="4918" y="1"/>
                  </a:moveTo>
                  <a:cubicBezTo>
                    <a:pt x="2198" y="1"/>
                    <a:pt x="1" y="4960"/>
                    <a:pt x="1" y="11090"/>
                  </a:cubicBezTo>
                  <a:cubicBezTo>
                    <a:pt x="1" y="17221"/>
                    <a:pt x="2198" y="22201"/>
                    <a:pt x="4918" y="22201"/>
                  </a:cubicBezTo>
                  <a:cubicBezTo>
                    <a:pt x="7617" y="22201"/>
                    <a:pt x="9814" y="17221"/>
                    <a:pt x="9814" y="11090"/>
                  </a:cubicBezTo>
                  <a:cubicBezTo>
                    <a:pt x="9814" y="4960"/>
                    <a:pt x="7617" y="1"/>
                    <a:pt x="49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66"/>
            <p:cNvSpPr/>
            <p:nvPr/>
          </p:nvSpPr>
          <p:spPr>
            <a:xfrm>
              <a:off x="3417975" y="2423575"/>
              <a:ext cx="1497125" cy="554500"/>
            </a:xfrm>
            <a:custGeom>
              <a:avLst/>
              <a:gdLst/>
              <a:ahLst/>
              <a:cxnLst/>
              <a:rect l="l" t="t" r="r" b="b"/>
              <a:pathLst>
                <a:path w="59885" h="22180" extrusionOk="0">
                  <a:moveTo>
                    <a:pt x="1" y="1"/>
                  </a:moveTo>
                  <a:lnTo>
                    <a:pt x="1" y="22180"/>
                  </a:lnTo>
                  <a:lnTo>
                    <a:pt x="59884" y="22180"/>
                  </a:lnTo>
                  <a:cubicBezTo>
                    <a:pt x="58587" y="22180"/>
                    <a:pt x="57541" y="17221"/>
                    <a:pt x="57541" y="11090"/>
                  </a:cubicBezTo>
                  <a:cubicBezTo>
                    <a:pt x="57541" y="4960"/>
                    <a:pt x="58587" y="1"/>
                    <a:pt x="598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66"/>
            <p:cNvSpPr/>
            <p:nvPr/>
          </p:nvSpPr>
          <p:spPr>
            <a:xfrm>
              <a:off x="4949600" y="2352950"/>
              <a:ext cx="48675" cy="70650"/>
            </a:xfrm>
            <a:custGeom>
              <a:avLst/>
              <a:gdLst/>
              <a:ahLst/>
              <a:cxnLst/>
              <a:rect l="l" t="t" r="r" b="b"/>
              <a:pathLst>
                <a:path w="1947" h="2826" extrusionOk="0">
                  <a:moveTo>
                    <a:pt x="963" y="1"/>
                  </a:moveTo>
                  <a:cubicBezTo>
                    <a:pt x="440" y="1"/>
                    <a:pt x="0" y="629"/>
                    <a:pt x="0" y="1403"/>
                  </a:cubicBezTo>
                  <a:cubicBezTo>
                    <a:pt x="0" y="2177"/>
                    <a:pt x="440" y="2826"/>
                    <a:pt x="963" y="2826"/>
                  </a:cubicBezTo>
                  <a:cubicBezTo>
                    <a:pt x="1507" y="2826"/>
                    <a:pt x="1946" y="2177"/>
                    <a:pt x="1946" y="1403"/>
                  </a:cubicBezTo>
                  <a:cubicBezTo>
                    <a:pt x="1946" y="629"/>
                    <a:pt x="1507" y="1"/>
                    <a:pt x="9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66"/>
            <p:cNvSpPr/>
            <p:nvPr/>
          </p:nvSpPr>
          <p:spPr>
            <a:xfrm>
              <a:off x="4949600" y="2978575"/>
              <a:ext cx="48675" cy="70650"/>
            </a:xfrm>
            <a:custGeom>
              <a:avLst/>
              <a:gdLst/>
              <a:ahLst/>
              <a:cxnLst/>
              <a:rect l="l" t="t" r="r" b="b"/>
              <a:pathLst>
                <a:path w="1947" h="2826" extrusionOk="0">
                  <a:moveTo>
                    <a:pt x="963" y="1"/>
                  </a:moveTo>
                  <a:cubicBezTo>
                    <a:pt x="440" y="1"/>
                    <a:pt x="0" y="628"/>
                    <a:pt x="0" y="1403"/>
                  </a:cubicBezTo>
                  <a:cubicBezTo>
                    <a:pt x="0" y="2177"/>
                    <a:pt x="440" y="2825"/>
                    <a:pt x="963" y="2825"/>
                  </a:cubicBezTo>
                  <a:cubicBezTo>
                    <a:pt x="1507" y="2825"/>
                    <a:pt x="1946" y="2177"/>
                    <a:pt x="1946" y="1403"/>
                  </a:cubicBezTo>
                  <a:cubicBezTo>
                    <a:pt x="1946" y="628"/>
                    <a:pt x="1507" y="1"/>
                    <a:pt x="9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66"/>
            <p:cNvSpPr/>
            <p:nvPr/>
          </p:nvSpPr>
          <p:spPr>
            <a:xfrm>
              <a:off x="1720550" y="2352950"/>
              <a:ext cx="230725" cy="696275"/>
            </a:xfrm>
            <a:custGeom>
              <a:avLst/>
              <a:gdLst/>
              <a:ahLst/>
              <a:cxnLst/>
              <a:rect l="l" t="t" r="r" b="b"/>
              <a:pathLst>
                <a:path w="9229" h="27851" extrusionOk="0">
                  <a:moveTo>
                    <a:pt x="6152" y="1"/>
                  </a:moveTo>
                  <a:cubicBezTo>
                    <a:pt x="2763" y="1"/>
                    <a:pt x="1" y="6236"/>
                    <a:pt x="1" y="13915"/>
                  </a:cubicBezTo>
                  <a:cubicBezTo>
                    <a:pt x="1" y="21615"/>
                    <a:pt x="2763" y="27850"/>
                    <a:pt x="6152" y="27850"/>
                  </a:cubicBezTo>
                  <a:lnTo>
                    <a:pt x="9228" y="27850"/>
                  </a:lnTo>
                  <a:cubicBezTo>
                    <a:pt x="5838" y="27850"/>
                    <a:pt x="3077" y="21615"/>
                    <a:pt x="3077" y="13915"/>
                  </a:cubicBezTo>
                  <a:cubicBezTo>
                    <a:pt x="3077" y="6236"/>
                    <a:pt x="5838" y="1"/>
                    <a:pt x="92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66"/>
            <p:cNvSpPr/>
            <p:nvPr/>
          </p:nvSpPr>
          <p:spPr>
            <a:xfrm>
              <a:off x="1874350" y="2352950"/>
              <a:ext cx="231225" cy="696275"/>
            </a:xfrm>
            <a:custGeom>
              <a:avLst/>
              <a:gdLst/>
              <a:ahLst/>
              <a:cxnLst/>
              <a:rect l="l" t="t" r="r" b="b"/>
              <a:pathLst>
                <a:path w="9249" h="27851" extrusionOk="0">
                  <a:moveTo>
                    <a:pt x="6152" y="1"/>
                  </a:moveTo>
                  <a:cubicBezTo>
                    <a:pt x="2762" y="1"/>
                    <a:pt x="0" y="6236"/>
                    <a:pt x="0" y="13915"/>
                  </a:cubicBezTo>
                  <a:cubicBezTo>
                    <a:pt x="0" y="21615"/>
                    <a:pt x="2762" y="27850"/>
                    <a:pt x="6152" y="27850"/>
                  </a:cubicBezTo>
                  <a:lnTo>
                    <a:pt x="9249" y="27850"/>
                  </a:lnTo>
                  <a:cubicBezTo>
                    <a:pt x="5838" y="27850"/>
                    <a:pt x="3076" y="21615"/>
                    <a:pt x="3076" y="13915"/>
                  </a:cubicBezTo>
                  <a:cubicBezTo>
                    <a:pt x="3076" y="6236"/>
                    <a:pt x="5838" y="1"/>
                    <a:pt x="92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66"/>
            <p:cNvSpPr/>
            <p:nvPr/>
          </p:nvSpPr>
          <p:spPr>
            <a:xfrm>
              <a:off x="4408036" y="2610309"/>
              <a:ext cx="285848" cy="333099"/>
            </a:xfrm>
            <a:custGeom>
              <a:avLst/>
              <a:gdLst/>
              <a:ahLst/>
              <a:cxnLst/>
              <a:rect l="l" t="t" r="r" b="b"/>
              <a:pathLst>
                <a:path w="6089" h="8266" extrusionOk="0">
                  <a:moveTo>
                    <a:pt x="0" y="1"/>
                  </a:moveTo>
                  <a:lnTo>
                    <a:pt x="0" y="8266"/>
                  </a:lnTo>
                  <a:lnTo>
                    <a:pt x="3034" y="6634"/>
                  </a:lnTo>
                  <a:lnTo>
                    <a:pt x="6089" y="8266"/>
                  </a:lnTo>
                  <a:lnTo>
                    <a:pt x="60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66"/>
            <p:cNvSpPr/>
            <p:nvPr/>
          </p:nvSpPr>
          <p:spPr>
            <a:xfrm>
              <a:off x="1374800" y="3745425"/>
              <a:ext cx="1771725" cy="275175"/>
            </a:xfrm>
            <a:custGeom>
              <a:avLst/>
              <a:gdLst/>
              <a:ahLst/>
              <a:cxnLst/>
              <a:rect l="l" t="t" r="r" b="b"/>
              <a:pathLst>
                <a:path w="70869" h="11007" extrusionOk="0">
                  <a:moveTo>
                    <a:pt x="6026" y="1"/>
                  </a:moveTo>
                  <a:cubicBezTo>
                    <a:pt x="3055" y="1"/>
                    <a:pt x="586" y="4708"/>
                    <a:pt x="0" y="11006"/>
                  </a:cubicBezTo>
                  <a:lnTo>
                    <a:pt x="64843" y="11006"/>
                  </a:lnTo>
                  <a:cubicBezTo>
                    <a:pt x="65449" y="4708"/>
                    <a:pt x="67918" y="1"/>
                    <a:pt x="708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66"/>
            <p:cNvSpPr/>
            <p:nvPr/>
          </p:nvSpPr>
          <p:spPr>
            <a:xfrm>
              <a:off x="3146500" y="3745425"/>
              <a:ext cx="5250" cy="550"/>
            </a:xfrm>
            <a:custGeom>
              <a:avLst/>
              <a:gdLst/>
              <a:ahLst/>
              <a:cxnLst/>
              <a:rect l="l" t="t" r="r" b="b"/>
              <a:pathLst>
                <a:path w="210" h="22" extrusionOk="0">
                  <a:moveTo>
                    <a:pt x="1" y="1"/>
                  </a:moveTo>
                  <a:cubicBezTo>
                    <a:pt x="84" y="1"/>
                    <a:pt x="147" y="1"/>
                    <a:pt x="210" y="22"/>
                  </a:cubicBezTo>
                  <a:lnTo>
                    <a:pt x="210" y="1"/>
                  </a:lnTo>
                  <a:close/>
                </a:path>
              </a:pathLst>
            </a:custGeom>
            <a:solidFill>
              <a:srgbClr val="FFB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66"/>
            <p:cNvSpPr/>
            <p:nvPr/>
          </p:nvSpPr>
          <p:spPr>
            <a:xfrm>
              <a:off x="3146500" y="4441650"/>
              <a:ext cx="5250" cy="25"/>
            </a:xfrm>
            <a:custGeom>
              <a:avLst/>
              <a:gdLst/>
              <a:ahLst/>
              <a:cxnLst/>
              <a:rect l="l" t="t" r="r" b="b"/>
              <a:pathLst>
                <a:path w="210" h="1" extrusionOk="0">
                  <a:moveTo>
                    <a:pt x="210" y="1"/>
                  </a:moveTo>
                  <a:cubicBezTo>
                    <a:pt x="147" y="1"/>
                    <a:pt x="84" y="1"/>
                    <a:pt x="1" y="1"/>
                  </a:cubicBezTo>
                  <a:lnTo>
                    <a:pt x="210" y="1"/>
                  </a:lnTo>
                  <a:close/>
                </a:path>
              </a:pathLst>
            </a:custGeom>
            <a:solidFill>
              <a:srgbClr val="FFB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66"/>
            <p:cNvSpPr/>
            <p:nvPr/>
          </p:nvSpPr>
          <p:spPr>
            <a:xfrm>
              <a:off x="3187825" y="3049200"/>
              <a:ext cx="1326575" cy="70625"/>
            </a:xfrm>
            <a:custGeom>
              <a:avLst/>
              <a:gdLst/>
              <a:ahLst/>
              <a:cxnLst/>
              <a:rect l="l" t="t" r="r" b="b"/>
              <a:pathLst>
                <a:path w="53063" h="2825" extrusionOk="0">
                  <a:moveTo>
                    <a:pt x="1" y="0"/>
                  </a:moveTo>
                  <a:lnTo>
                    <a:pt x="1" y="2825"/>
                  </a:lnTo>
                  <a:lnTo>
                    <a:pt x="52079" y="2825"/>
                  </a:lnTo>
                  <a:cubicBezTo>
                    <a:pt x="52623" y="2825"/>
                    <a:pt x="53042" y="2197"/>
                    <a:pt x="53042" y="1402"/>
                  </a:cubicBezTo>
                  <a:cubicBezTo>
                    <a:pt x="53063" y="628"/>
                    <a:pt x="52623" y="0"/>
                    <a:pt x="52079" y="0"/>
                  </a:cubicBez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66"/>
            <p:cNvSpPr/>
            <p:nvPr/>
          </p:nvSpPr>
          <p:spPr>
            <a:xfrm>
              <a:off x="3215550" y="3119825"/>
              <a:ext cx="1215175" cy="160075"/>
            </a:xfrm>
            <a:custGeom>
              <a:avLst/>
              <a:gdLst/>
              <a:ahLst/>
              <a:cxnLst/>
              <a:rect l="l" t="t" r="r" b="b"/>
              <a:pathLst>
                <a:path w="48607" h="6403" extrusionOk="0">
                  <a:moveTo>
                    <a:pt x="2135" y="0"/>
                  </a:moveTo>
                  <a:cubicBezTo>
                    <a:pt x="1193" y="0"/>
                    <a:pt x="377" y="2636"/>
                    <a:pt x="0" y="6403"/>
                  </a:cubicBezTo>
                  <a:lnTo>
                    <a:pt x="46472" y="6403"/>
                  </a:lnTo>
                  <a:cubicBezTo>
                    <a:pt x="46848" y="2615"/>
                    <a:pt x="47664" y="0"/>
                    <a:pt x="48606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66"/>
            <p:cNvSpPr/>
            <p:nvPr/>
          </p:nvSpPr>
          <p:spPr>
            <a:xfrm>
              <a:off x="2015050" y="4261200"/>
              <a:ext cx="1859625" cy="347875"/>
            </a:xfrm>
            <a:custGeom>
              <a:avLst/>
              <a:gdLst/>
              <a:ahLst/>
              <a:cxnLst/>
              <a:rect l="l" t="t" r="r" b="b"/>
              <a:pathLst>
                <a:path w="74385" h="13915" extrusionOk="0">
                  <a:moveTo>
                    <a:pt x="74280" y="0"/>
                  </a:moveTo>
                  <a:lnTo>
                    <a:pt x="4060" y="7407"/>
                  </a:lnTo>
                  <a:cubicBezTo>
                    <a:pt x="2679" y="7491"/>
                    <a:pt x="1507" y="8370"/>
                    <a:pt x="1068" y="9688"/>
                  </a:cubicBezTo>
                  <a:lnTo>
                    <a:pt x="168" y="12262"/>
                  </a:lnTo>
                  <a:cubicBezTo>
                    <a:pt x="1" y="12743"/>
                    <a:pt x="147" y="13266"/>
                    <a:pt x="524" y="13601"/>
                  </a:cubicBezTo>
                  <a:cubicBezTo>
                    <a:pt x="754" y="13810"/>
                    <a:pt x="1047" y="13915"/>
                    <a:pt x="1340" y="13915"/>
                  </a:cubicBezTo>
                  <a:cubicBezTo>
                    <a:pt x="1528" y="13915"/>
                    <a:pt x="1717" y="13873"/>
                    <a:pt x="1905" y="13789"/>
                  </a:cubicBezTo>
                  <a:cubicBezTo>
                    <a:pt x="3328" y="13078"/>
                    <a:pt x="5713" y="11466"/>
                    <a:pt x="6131" y="8370"/>
                  </a:cubicBezTo>
                  <a:lnTo>
                    <a:pt x="74384" y="1172"/>
                  </a:lnTo>
                  <a:lnTo>
                    <a:pt x="742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66"/>
            <p:cNvSpPr/>
            <p:nvPr/>
          </p:nvSpPr>
          <p:spPr>
            <a:xfrm>
              <a:off x="2205975" y="4261200"/>
              <a:ext cx="1859625" cy="347875"/>
            </a:xfrm>
            <a:custGeom>
              <a:avLst/>
              <a:gdLst/>
              <a:ahLst/>
              <a:cxnLst/>
              <a:rect l="l" t="t" r="r" b="b"/>
              <a:pathLst>
                <a:path w="74385" h="13915" extrusionOk="0">
                  <a:moveTo>
                    <a:pt x="126" y="0"/>
                  </a:moveTo>
                  <a:lnTo>
                    <a:pt x="1" y="1172"/>
                  </a:lnTo>
                  <a:lnTo>
                    <a:pt x="68254" y="8370"/>
                  </a:lnTo>
                  <a:cubicBezTo>
                    <a:pt x="68672" y="11466"/>
                    <a:pt x="71058" y="13078"/>
                    <a:pt x="72480" y="13789"/>
                  </a:cubicBezTo>
                  <a:cubicBezTo>
                    <a:pt x="72669" y="13873"/>
                    <a:pt x="72857" y="13915"/>
                    <a:pt x="73045" y="13915"/>
                  </a:cubicBezTo>
                  <a:cubicBezTo>
                    <a:pt x="73338" y="13915"/>
                    <a:pt x="73631" y="13810"/>
                    <a:pt x="73861" y="13601"/>
                  </a:cubicBezTo>
                  <a:cubicBezTo>
                    <a:pt x="74238" y="13266"/>
                    <a:pt x="74384" y="12743"/>
                    <a:pt x="74217" y="12262"/>
                  </a:cubicBezTo>
                  <a:lnTo>
                    <a:pt x="73317" y="9688"/>
                  </a:lnTo>
                  <a:cubicBezTo>
                    <a:pt x="72878" y="8370"/>
                    <a:pt x="71706" y="7491"/>
                    <a:pt x="70325" y="7407"/>
                  </a:cubicBezTo>
                  <a:lnTo>
                    <a:pt x="126" y="0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66"/>
            <p:cNvSpPr/>
            <p:nvPr/>
          </p:nvSpPr>
          <p:spPr>
            <a:xfrm>
              <a:off x="3119300" y="4282875"/>
              <a:ext cx="42925" cy="78025"/>
            </a:xfrm>
            <a:custGeom>
              <a:avLst/>
              <a:gdLst/>
              <a:ahLst/>
              <a:cxnLst/>
              <a:rect l="l" t="t" r="r" b="b"/>
              <a:pathLst>
                <a:path w="1717" h="3121" extrusionOk="0">
                  <a:moveTo>
                    <a:pt x="537" y="1"/>
                  </a:moveTo>
                  <a:cubicBezTo>
                    <a:pt x="511" y="1"/>
                    <a:pt x="485" y="4"/>
                    <a:pt x="461" y="12"/>
                  </a:cubicBezTo>
                  <a:cubicBezTo>
                    <a:pt x="105" y="96"/>
                    <a:pt x="1" y="870"/>
                    <a:pt x="231" y="1728"/>
                  </a:cubicBezTo>
                  <a:cubicBezTo>
                    <a:pt x="425" y="2523"/>
                    <a:pt x="852" y="3120"/>
                    <a:pt x="1197" y="3120"/>
                  </a:cubicBezTo>
                  <a:cubicBezTo>
                    <a:pt x="1224" y="3120"/>
                    <a:pt x="1251" y="3116"/>
                    <a:pt x="1277" y="3109"/>
                  </a:cubicBezTo>
                  <a:cubicBezTo>
                    <a:pt x="1612" y="3025"/>
                    <a:pt x="1716" y="2251"/>
                    <a:pt x="1486" y="1393"/>
                  </a:cubicBezTo>
                  <a:cubicBezTo>
                    <a:pt x="1292" y="598"/>
                    <a:pt x="865" y="1"/>
                    <a:pt x="537" y="1"/>
                  </a:cubicBezTo>
                  <a:close/>
                </a:path>
              </a:pathLst>
            </a:custGeom>
            <a:solidFill>
              <a:srgbClr val="FFEC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66"/>
            <p:cNvSpPr/>
            <p:nvPr/>
          </p:nvSpPr>
          <p:spPr>
            <a:xfrm>
              <a:off x="2918425" y="4282875"/>
              <a:ext cx="42925" cy="78025"/>
            </a:xfrm>
            <a:custGeom>
              <a:avLst/>
              <a:gdLst/>
              <a:ahLst/>
              <a:cxnLst/>
              <a:rect l="l" t="t" r="r" b="b"/>
              <a:pathLst>
                <a:path w="1717" h="3121" extrusionOk="0">
                  <a:moveTo>
                    <a:pt x="1197" y="1"/>
                  </a:moveTo>
                  <a:cubicBezTo>
                    <a:pt x="852" y="1"/>
                    <a:pt x="425" y="598"/>
                    <a:pt x="231" y="1393"/>
                  </a:cubicBezTo>
                  <a:cubicBezTo>
                    <a:pt x="1" y="2251"/>
                    <a:pt x="105" y="3025"/>
                    <a:pt x="461" y="3109"/>
                  </a:cubicBezTo>
                  <a:cubicBezTo>
                    <a:pt x="486" y="3116"/>
                    <a:pt x="511" y="3120"/>
                    <a:pt x="537" y="3120"/>
                  </a:cubicBezTo>
                  <a:cubicBezTo>
                    <a:pt x="865" y="3120"/>
                    <a:pt x="1293" y="2523"/>
                    <a:pt x="1486" y="1728"/>
                  </a:cubicBezTo>
                  <a:cubicBezTo>
                    <a:pt x="1717" y="870"/>
                    <a:pt x="1612" y="96"/>
                    <a:pt x="1277" y="12"/>
                  </a:cubicBezTo>
                  <a:cubicBezTo>
                    <a:pt x="1251" y="4"/>
                    <a:pt x="1224" y="1"/>
                    <a:pt x="1197" y="1"/>
                  </a:cubicBezTo>
                  <a:close/>
                </a:path>
              </a:pathLst>
            </a:custGeom>
            <a:solidFill>
              <a:srgbClr val="FFEC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66"/>
            <p:cNvSpPr/>
            <p:nvPr/>
          </p:nvSpPr>
          <p:spPr>
            <a:xfrm>
              <a:off x="2902750" y="4179075"/>
              <a:ext cx="275150" cy="182575"/>
            </a:xfrm>
            <a:custGeom>
              <a:avLst/>
              <a:gdLst/>
              <a:ahLst/>
              <a:cxnLst/>
              <a:rect l="l" t="t" r="r" b="b"/>
              <a:pathLst>
                <a:path w="11006" h="7303" extrusionOk="0">
                  <a:moveTo>
                    <a:pt x="5503" y="0"/>
                  </a:moveTo>
                  <a:cubicBezTo>
                    <a:pt x="4080" y="0"/>
                    <a:pt x="2909" y="482"/>
                    <a:pt x="2009" y="1423"/>
                  </a:cubicBezTo>
                  <a:cubicBezTo>
                    <a:pt x="0" y="3515"/>
                    <a:pt x="147" y="7156"/>
                    <a:pt x="147" y="7303"/>
                  </a:cubicBezTo>
                  <a:lnTo>
                    <a:pt x="1339" y="7261"/>
                  </a:lnTo>
                  <a:cubicBezTo>
                    <a:pt x="1318" y="7219"/>
                    <a:pt x="1214" y="3955"/>
                    <a:pt x="2867" y="2239"/>
                  </a:cubicBezTo>
                  <a:cubicBezTo>
                    <a:pt x="3536" y="1528"/>
                    <a:pt x="4394" y="1172"/>
                    <a:pt x="5503" y="1172"/>
                  </a:cubicBezTo>
                  <a:cubicBezTo>
                    <a:pt x="6612" y="1172"/>
                    <a:pt x="7470" y="1528"/>
                    <a:pt x="8160" y="2239"/>
                  </a:cubicBezTo>
                  <a:cubicBezTo>
                    <a:pt x="9813" y="3955"/>
                    <a:pt x="9688" y="7219"/>
                    <a:pt x="9688" y="7261"/>
                  </a:cubicBezTo>
                  <a:lnTo>
                    <a:pt x="10860" y="7303"/>
                  </a:lnTo>
                  <a:cubicBezTo>
                    <a:pt x="10860" y="7156"/>
                    <a:pt x="11006" y="3515"/>
                    <a:pt x="9018" y="1423"/>
                  </a:cubicBezTo>
                  <a:cubicBezTo>
                    <a:pt x="8119" y="482"/>
                    <a:pt x="6926" y="0"/>
                    <a:pt x="5503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66"/>
            <p:cNvSpPr/>
            <p:nvPr/>
          </p:nvSpPr>
          <p:spPr>
            <a:xfrm>
              <a:off x="2207550" y="3913875"/>
              <a:ext cx="723475" cy="723975"/>
            </a:xfrm>
            <a:custGeom>
              <a:avLst/>
              <a:gdLst/>
              <a:ahLst/>
              <a:cxnLst/>
              <a:rect l="l" t="t" r="r" b="b"/>
              <a:pathLst>
                <a:path w="28939" h="28959" extrusionOk="0">
                  <a:moveTo>
                    <a:pt x="14459" y="0"/>
                  </a:moveTo>
                  <a:cubicBezTo>
                    <a:pt x="6466" y="0"/>
                    <a:pt x="1" y="6486"/>
                    <a:pt x="1" y="14479"/>
                  </a:cubicBezTo>
                  <a:cubicBezTo>
                    <a:pt x="1" y="22472"/>
                    <a:pt x="6466" y="28958"/>
                    <a:pt x="14459" y="28958"/>
                  </a:cubicBezTo>
                  <a:cubicBezTo>
                    <a:pt x="22473" y="28958"/>
                    <a:pt x="28938" y="22472"/>
                    <a:pt x="28938" y="14479"/>
                  </a:cubicBezTo>
                  <a:cubicBezTo>
                    <a:pt x="28938" y="6486"/>
                    <a:pt x="22473" y="0"/>
                    <a:pt x="144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66"/>
            <p:cNvSpPr/>
            <p:nvPr/>
          </p:nvSpPr>
          <p:spPr>
            <a:xfrm>
              <a:off x="2207550" y="3914350"/>
              <a:ext cx="458250" cy="457775"/>
            </a:xfrm>
            <a:custGeom>
              <a:avLst/>
              <a:gdLst/>
              <a:ahLst/>
              <a:cxnLst/>
              <a:rect l="l" t="t" r="r" b="b"/>
              <a:pathLst>
                <a:path w="18330" h="18311" extrusionOk="0">
                  <a:moveTo>
                    <a:pt x="14661" y="0"/>
                  </a:moveTo>
                  <a:cubicBezTo>
                    <a:pt x="14594" y="0"/>
                    <a:pt x="14526" y="1"/>
                    <a:pt x="14459" y="2"/>
                  </a:cubicBezTo>
                  <a:cubicBezTo>
                    <a:pt x="13999" y="2"/>
                    <a:pt x="13559" y="23"/>
                    <a:pt x="13099" y="65"/>
                  </a:cubicBezTo>
                  <a:lnTo>
                    <a:pt x="63" y="13100"/>
                  </a:lnTo>
                  <a:cubicBezTo>
                    <a:pt x="22" y="13540"/>
                    <a:pt x="1" y="14000"/>
                    <a:pt x="1" y="14460"/>
                  </a:cubicBezTo>
                  <a:cubicBezTo>
                    <a:pt x="1" y="15799"/>
                    <a:pt x="168" y="17097"/>
                    <a:pt x="503" y="18310"/>
                  </a:cubicBezTo>
                  <a:lnTo>
                    <a:pt x="18330" y="504"/>
                  </a:lnTo>
                  <a:cubicBezTo>
                    <a:pt x="17157" y="186"/>
                    <a:pt x="15929" y="0"/>
                    <a:pt x="146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66"/>
            <p:cNvSpPr/>
            <p:nvPr/>
          </p:nvSpPr>
          <p:spPr>
            <a:xfrm>
              <a:off x="2239475" y="3946300"/>
              <a:ext cx="526250" cy="526250"/>
            </a:xfrm>
            <a:custGeom>
              <a:avLst/>
              <a:gdLst/>
              <a:ahLst/>
              <a:cxnLst/>
              <a:rect l="l" t="t" r="r" b="b"/>
              <a:pathLst>
                <a:path w="21050" h="21050" extrusionOk="0">
                  <a:moveTo>
                    <a:pt x="19166" y="0"/>
                  </a:moveTo>
                  <a:lnTo>
                    <a:pt x="0" y="19166"/>
                  </a:lnTo>
                  <a:cubicBezTo>
                    <a:pt x="293" y="19815"/>
                    <a:pt x="649" y="20443"/>
                    <a:pt x="1025" y="21049"/>
                  </a:cubicBezTo>
                  <a:lnTo>
                    <a:pt x="21049" y="1026"/>
                  </a:lnTo>
                  <a:cubicBezTo>
                    <a:pt x="20463" y="649"/>
                    <a:pt x="19836" y="293"/>
                    <a:pt x="19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66"/>
            <p:cNvSpPr/>
            <p:nvPr/>
          </p:nvSpPr>
          <p:spPr>
            <a:xfrm>
              <a:off x="2192375" y="3899225"/>
              <a:ext cx="753800" cy="753275"/>
            </a:xfrm>
            <a:custGeom>
              <a:avLst/>
              <a:gdLst/>
              <a:ahLst/>
              <a:cxnLst/>
              <a:rect l="l" t="t" r="r" b="b"/>
              <a:pathLst>
                <a:path w="30152" h="30131" extrusionOk="0">
                  <a:moveTo>
                    <a:pt x="15087" y="1193"/>
                  </a:moveTo>
                  <a:cubicBezTo>
                    <a:pt x="22745" y="1193"/>
                    <a:pt x="28959" y="7407"/>
                    <a:pt x="28959" y="15065"/>
                  </a:cubicBezTo>
                  <a:cubicBezTo>
                    <a:pt x="28959" y="22723"/>
                    <a:pt x="22745" y="28958"/>
                    <a:pt x="15087" y="28958"/>
                  </a:cubicBezTo>
                  <a:cubicBezTo>
                    <a:pt x="7429" y="28958"/>
                    <a:pt x="1194" y="22723"/>
                    <a:pt x="1194" y="15065"/>
                  </a:cubicBezTo>
                  <a:cubicBezTo>
                    <a:pt x="1194" y="7407"/>
                    <a:pt x="7408" y="1193"/>
                    <a:pt x="15087" y="1193"/>
                  </a:cubicBezTo>
                  <a:close/>
                  <a:moveTo>
                    <a:pt x="15087" y="0"/>
                  </a:moveTo>
                  <a:cubicBezTo>
                    <a:pt x="6759" y="0"/>
                    <a:pt x="1" y="6759"/>
                    <a:pt x="1" y="15065"/>
                  </a:cubicBezTo>
                  <a:cubicBezTo>
                    <a:pt x="1" y="23372"/>
                    <a:pt x="6759" y="30130"/>
                    <a:pt x="15087" y="30130"/>
                  </a:cubicBezTo>
                  <a:cubicBezTo>
                    <a:pt x="23394" y="30130"/>
                    <a:pt x="30152" y="23372"/>
                    <a:pt x="30152" y="15065"/>
                  </a:cubicBezTo>
                  <a:cubicBezTo>
                    <a:pt x="30152" y="6759"/>
                    <a:pt x="23394" y="0"/>
                    <a:pt x="15087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66"/>
            <p:cNvSpPr/>
            <p:nvPr/>
          </p:nvSpPr>
          <p:spPr>
            <a:xfrm>
              <a:off x="3149650" y="3913875"/>
              <a:ext cx="723450" cy="723975"/>
            </a:xfrm>
            <a:custGeom>
              <a:avLst/>
              <a:gdLst/>
              <a:ahLst/>
              <a:cxnLst/>
              <a:rect l="l" t="t" r="r" b="b"/>
              <a:pathLst>
                <a:path w="28938" h="28959" extrusionOk="0">
                  <a:moveTo>
                    <a:pt x="14479" y="0"/>
                  </a:moveTo>
                  <a:cubicBezTo>
                    <a:pt x="6466" y="0"/>
                    <a:pt x="0" y="6486"/>
                    <a:pt x="0" y="14479"/>
                  </a:cubicBezTo>
                  <a:cubicBezTo>
                    <a:pt x="0" y="22472"/>
                    <a:pt x="6466" y="28958"/>
                    <a:pt x="14479" y="28958"/>
                  </a:cubicBezTo>
                  <a:cubicBezTo>
                    <a:pt x="22472" y="28958"/>
                    <a:pt x="28937" y="22472"/>
                    <a:pt x="28937" y="14479"/>
                  </a:cubicBezTo>
                  <a:cubicBezTo>
                    <a:pt x="28937" y="6486"/>
                    <a:pt x="22472" y="0"/>
                    <a:pt x="144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66"/>
            <p:cNvSpPr/>
            <p:nvPr/>
          </p:nvSpPr>
          <p:spPr>
            <a:xfrm>
              <a:off x="3149125" y="3914350"/>
              <a:ext cx="458775" cy="457775"/>
            </a:xfrm>
            <a:custGeom>
              <a:avLst/>
              <a:gdLst/>
              <a:ahLst/>
              <a:cxnLst/>
              <a:rect l="l" t="t" r="r" b="b"/>
              <a:pathLst>
                <a:path w="18351" h="18311" extrusionOk="0">
                  <a:moveTo>
                    <a:pt x="14681" y="0"/>
                  </a:moveTo>
                  <a:cubicBezTo>
                    <a:pt x="14614" y="0"/>
                    <a:pt x="14547" y="1"/>
                    <a:pt x="14479" y="2"/>
                  </a:cubicBezTo>
                  <a:cubicBezTo>
                    <a:pt x="14019" y="2"/>
                    <a:pt x="13580" y="23"/>
                    <a:pt x="13119" y="65"/>
                  </a:cubicBezTo>
                  <a:lnTo>
                    <a:pt x="84" y="13100"/>
                  </a:lnTo>
                  <a:cubicBezTo>
                    <a:pt x="21" y="13540"/>
                    <a:pt x="0" y="14000"/>
                    <a:pt x="0" y="14460"/>
                  </a:cubicBezTo>
                  <a:cubicBezTo>
                    <a:pt x="0" y="15799"/>
                    <a:pt x="189" y="17097"/>
                    <a:pt x="523" y="18310"/>
                  </a:cubicBezTo>
                  <a:lnTo>
                    <a:pt x="18350" y="504"/>
                  </a:lnTo>
                  <a:cubicBezTo>
                    <a:pt x="17178" y="186"/>
                    <a:pt x="15949" y="0"/>
                    <a:pt x="14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66"/>
            <p:cNvSpPr/>
            <p:nvPr/>
          </p:nvSpPr>
          <p:spPr>
            <a:xfrm>
              <a:off x="3181550" y="3946300"/>
              <a:ext cx="526250" cy="526250"/>
            </a:xfrm>
            <a:custGeom>
              <a:avLst/>
              <a:gdLst/>
              <a:ahLst/>
              <a:cxnLst/>
              <a:rect l="l" t="t" r="r" b="b"/>
              <a:pathLst>
                <a:path w="21050" h="21050" extrusionOk="0">
                  <a:moveTo>
                    <a:pt x="19166" y="0"/>
                  </a:moveTo>
                  <a:lnTo>
                    <a:pt x="0" y="19166"/>
                  </a:lnTo>
                  <a:cubicBezTo>
                    <a:pt x="293" y="19815"/>
                    <a:pt x="649" y="20443"/>
                    <a:pt x="1047" y="21049"/>
                  </a:cubicBezTo>
                  <a:lnTo>
                    <a:pt x="21050" y="1026"/>
                  </a:lnTo>
                  <a:cubicBezTo>
                    <a:pt x="20464" y="649"/>
                    <a:pt x="19836" y="293"/>
                    <a:pt x="19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66"/>
            <p:cNvSpPr/>
            <p:nvPr/>
          </p:nvSpPr>
          <p:spPr>
            <a:xfrm>
              <a:off x="3134475" y="3899225"/>
              <a:ext cx="753800" cy="753275"/>
            </a:xfrm>
            <a:custGeom>
              <a:avLst/>
              <a:gdLst/>
              <a:ahLst/>
              <a:cxnLst/>
              <a:rect l="l" t="t" r="r" b="b"/>
              <a:pathLst>
                <a:path w="30152" h="30131" extrusionOk="0">
                  <a:moveTo>
                    <a:pt x="15086" y="1193"/>
                  </a:moveTo>
                  <a:cubicBezTo>
                    <a:pt x="22744" y="1193"/>
                    <a:pt x="28959" y="7407"/>
                    <a:pt x="28959" y="15065"/>
                  </a:cubicBezTo>
                  <a:cubicBezTo>
                    <a:pt x="28959" y="22723"/>
                    <a:pt x="22744" y="28958"/>
                    <a:pt x="15086" y="28958"/>
                  </a:cubicBezTo>
                  <a:cubicBezTo>
                    <a:pt x="7428" y="28958"/>
                    <a:pt x="1193" y="22723"/>
                    <a:pt x="1193" y="15065"/>
                  </a:cubicBezTo>
                  <a:cubicBezTo>
                    <a:pt x="1193" y="7407"/>
                    <a:pt x="7428" y="1193"/>
                    <a:pt x="15086" y="1193"/>
                  </a:cubicBezTo>
                  <a:close/>
                  <a:moveTo>
                    <a:pt x="15086" y="0"/>
                  </a:moveTo>
                  <a:cubicBezTo>
                    <a:pt x="6759" y="0"/>
                    <a:pt x="0" y="6759"/>
                    <a:pt x="0" y="15065"/>
                  </a:cubicBezTo>
                  <a:cubicBezTo>
                    <a:pt x="0" y="23372"/>
                    <a:pt x="6759" y="30130"/>
                    <a:pt x="15086" y="30130"/>
                  </a:cubicBezTo>
                  <a:cubicBezTo>
                    <a:pt x="23393" y="30130"/>
                    <a:pt x="30151" y="23372"/>
                    <a:pt x="30151" y="15065"/>
                  </a:cubicBezTo>
                  <a:cubicBezTo>
                    <a:pt x="30151" y="6759"/>
                    <a:pt x="23393" y="0"/>
                    <a:pt x="15086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66"/>
            <p:cNvSpPr/>
            <p:nvPr/>
          </p:nvSpPr>
          <p:spPr>
            <a:xfrm>
              <a:off x="2167800" y="4241325"/>
              <a:ext cx="53900" cy="69600"/>
            </a:xfrm>
            <a:custGeom>
              <a:avLst/>
              <a:gdLst/>
              <a:ahLst/>
              <a:cxnLst/>
              <a:rect l="l" t="t" r="r" b="b"/>
              <a:pathLst>
                <a:path w="2156" h="2784" extrusionOk="0">
                  <a:moveTo>
                    <a:pt x="1381" y="0"/>
                  </a:moveTo>
                  <a:cubicBezTo>
                    <a:pt x="607" y="0"/>
                    <a:pt x="0" y="628"/>
                    <a:pt x="0" y="1381"/>
                  </a:cubicBezTo>
                  <a:cubicBezTo>
                    <a:pt x="0" y="2155"/>
                    <a:pt x="607" y="2783"/>
                    <a:pt x="1381" y="2783"/>
                  </a:cubicBezTo>
                  <a:cubicBezTo>
                    <a:pt x="2156" y="2783"/>
                    <a:pt x="1381" y="2155"/>
                    <a:pt x="1381" y="1381"/>
                  </a:cubicBezTo>
                  <a:cubicBezTo>
                    <a:pt x="1381" y="628"/>
                    <a:pt x="2156" y="0"/>
                    <a:pt x="1381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66"/>
            <p:cNvSpPr/>
            <p:nvPr/>
          </p:nvSpPr>
          <p:spPr>
            <a:xfrm>
              <a:off x="3858950" y="4241325"/>
              <a:ext cx="53900" cy="69600"/>
            </a:xfrm>
            <a:custGeom>
              <a:avLst/>
              <a:gdLst/>
              <a:ahLst/>
              <a:cxnLst/>
              <a:rect l="l" t="t" r="r" b="b"/>
              <a:pathLst>
                <a:path w="2156" h="2784" extrusionOk="0">
                  <a:moveTo>
                    <a:pt x="775" y="0"/>
                  </a:moveTo>
                  <a:cubicBezTo>
                    <a:pt x="1" y="0"/>
                    <a:pt x="775" y="628"/>
                    <a:pt x="775" y="1381"/>
                  </a:cubicBezTo>
                  <a:cubicBezTo>
                    <a:pt x="775" y="2155"/>
                    <a:pt x="1" y="2783"/>
                    <a:pt x="775" y="2783"/>
                  </a:cubicBezTo>
                  <a:cubicBezTo>
                    <a:pt x="1549" y="2783"/>
                    <a:pt x="2156" y="2155"/>
                    <a:pt x="2156" y="1381"/>
                  </a:cubicBezTo>
                  <a:cubicBezTo>
                    <a:pt x="2156" y="628"/>
                    <a:pt x="1549" y="0"/>
                    <a:pt x="775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4" name="Google Shape;664;p66"/>
          <p:cNvSpPr/>
          <p:nvPr/>
        </p:nvSpPr>
        <p:spPr>
          <a:xfrm>
            <a:off x="796907" y="2141070"/>
            <a:ext cx="292121" cy="292121"/>
          </a:xfrm>
          <a:custGeom>
            <a:avLst/>
            <a:gdLst/>
            <a:ahLst/>
            <a:cxnLst/>
            <a:rect l="l" t="t" r="r" b="b"/>
            <a:pathLst>
              <a:path w="7994" h="7994" extrusionOk="0">
                <a:moveTo>
                  <a:pt x="3997" y="0"/>
                </a:moveTo>
                <a:cubicBezTo>
                  <a:pt x="3537" y="0"/>
                  <a:pt x="3160" y="377"/>
                  <a:pt x="3160" y="837"/>
                </a:cubicBezTo>
                <a:lnTo>
                  <a:pt x="3160" y="3160"/>
                </a:lnTo>
                <a:lnTo>
                  <a:pt x="858" y="3160"/>
                </a:lnTo>
                <a:cubicBezTo>
                  <a:pt x="377" y="3160"/>
                  <a:pt x="1" y="3536"/>
                  <a:pt x="1" y="3997"/>
                </a:cubicBezTo>
                <a:cubicBezTo>
                  <a:pt x="1" y="4457"/>
                  <a:pt x="377" y="4834"/>
                  <a:pt x="858" y="4834"/>
                </a:cubicBezTo>
                <a:lnTo>
                  <a:pt x="3160" y="4834"/>
                </a:lnTo>
                <a:lnTo>
                  <a:pt x="3160" y="7156"/>
                </a:lnTo>
                <a:cubicBezTo>
                  <a:pt x="3160" y="7617"/>
                  <a:pt x="3537" y="7993"/>
                  <a:pt x="3997" y="7993"/>
                </a:cubicBezTo>
                <a:cubicBezTo>
                  <a:pt x="4457" y="7993"/>
                  <a:pt x="4855" y="7617"/>
                  <a:pt x="4855" y="7156"/>
                </a:cubicBezTo>
                <a:lnTo>
                  <a:pt x="4855" y="4834"/>
                </a:lnTo>
                <a:lnTo>
                  <a:pt x="7156" y="4834"/>
                </a:lnTo>
                <a:cubicBezTo>
                  <a:pt x="7617" y="4834"/>
                  <a:pt x="7993" y="4457"/>
                  <a:pt x="7993" y="3997"/>
                </a:cubicBezTo>
                <a:cubicBezTo>
                  <a:pt x="7993" y="3536"/>
                  <a:pt x="7617" y="3160"/>
                  <a:pt x="7156" y="3160"/>
                </a:cubicBezTo>
                <a:lnTo>
                  <a:pt x="4855" y="3160"/>
                </a:lnTo>
                <a:lnTo>
                  <a:pt x="4855" y="837"/>
                </a:lnTo>
                <a:cubicBezTo>
                  <a:pt x="4855" y="377"/>
                  <a:pt x="4457" y="0"/>
                  <a:pt x="3997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66"/>
          <p:cNvSpPr/>
          <p:nvPr/>
        </p:nvSpPr>
        <p:spPr>
          <a:xfrm>
            <a:off x="4571993" y="3700574"/>
            <a:ext cx="353398" cy="353314"/>
          </a:xfrm>
          <a:custGeom>
            <a:avLst/>
            <a:gdLst/>
            <a:ahLst/>
            <a:cxnLst/>
            <a:rect l="l" t="t" r="r" b="b"/>
            <a:pathLst>
              <a:path w="2931" h="2930" extrusionOk="0">
                <a:moveTo>
                  <a:pt x="1466" y="0"/>
                </a:moveTo>
                <a:cubicBezTo>
                  <a:pt x="1298" y="0"/>
                  <a:pt x="1152" y="147"/>
                  <a:pt x="1152" y="314"/>
                </a:cubicBezTo>
                <a:lnTo>
                  <a:pt x="1152" y="1172"/>
                </a:lnTo>
                <a:lnTo>
                  <a:pt x="315" y="1172"/>
                </a:lnTo>
                <a:cubicBezTo>
                  <a:pt x="147" y="1172"/>
                  <a:pt x="1" y="1298"/>
                  <a:pt x="1" y="1465"/>
                </a:cubicBezTo>
                <a:cubicBezTo>
                  <a:pt x="1" y="1632"/>
                  <a:pt x="147" y="1779"/>
                  <a:pt x="315" y="1779"/>
                </a:cubicBezTo>
                <a:lnTo>
                  <a:pt x="1152" y="1779"/>
                </a:lnTo>
                <a:lnTo>
                  <a:pt x="1152" y="2637"/>
                </a:lnTo>
                <a:cubicBezTo>
                  <a:pt x="1152" y="2804"/>
                  <a:pt x="1298" y="2930"/>
                  <a:pt x="1466" y="2930"/>
                </a:cubicBezTo>
                <a:cubicBezTo>
                  <a:pt x="1633" y="2930"/>
                  <a:pt x="1779" y="2804"/>
                  <a:pt x="1779" y="2637"/>
                </a:cubicBezTo>
                <a:lnTo>
                  <a:pt x="1779" y="1779"/>
                </a:lnTo>
                <a:lnTo>
                  <a:pt x="2616" y="1779"/>
                </a:lnTo>
                <a:cubicBezTo>
                  <a:pt x="2805" y="1779"/>
                  <a:pt x="2930" y="1632"/>
                  <a:pt x="2930" y="1465"/>
                </a:cubicBezTo>
                <a:cubicBezTo>
                  <a:pt x="2930" y="1298"/>
                  <a:pt x="2805" y="1172"/>
                  <a:pt x="2616" y="1172"/>
                </a:cubicBezTo>
                <a:lnTo>
                  <a:pt x="1779" y="1172"/>
                </a:lnTo>
                <a:lnTo>
                  <a:pt x="1779" y="314"/>
                </a:lnTo>
                <a:cubicBezTo>
                  <a:pt x="1779" y="147"/>
                  <a:pt x="1633" y="0"/>
                  <a:pt x="1466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66"/>
          <p:cNvSpPr/>
          <p:nvPr/>
        </p:nvSpPr>
        <p:spPr>
          <a:xfrm>
            <a:off x="2175680" y="1288146"/>
            <a:ext cx="577253" cy="577221"/>
          </a:xfrm>
          <a:custGeom>
            <a:avLst/>
            <a:gdLst/>
            <a:ahLst/>
            <a:cxnLst/>
            <a:rect l="l" t="t" r="r" b="b"/>
            <a:pathLst>
              <a:path w="4207" h="4207" extrusionOk="0">
                <a:moveTo>
                  <a:pt x="2093" y="1"/>
                </a:moveTo>
                <a:cubicBezTo>
                  <a:pt x="1863" y="1"/>
                  <a:pt x="1654" y="210"/>
                  <a:pt x="1654" y="440"/>
                </a:cubicBezTo>
                <a:lnTo>
                  <a:pt x="1654" y="1675"/>
                </a:lnTo>
                <a:lnTo>
                  <a:pt x="440" y="1675"/>
                </a:lnTo>
                <a:cubicBezTo>
                  <a:pt x="189" y="1675"/>
                  <a:pt x="1" y="1863"/>
                  <a:pt x="1" y="2114"/>
                </a:cubicBezTo>
                <a:cubicBezTo>
                  <a:pt x="1" y="2344"/>
                  <a:pt x="189" y="2553"/>
                  <a:pt x="440" y="2553"/>
                </a:cubicBezTo>
                <a:lnTo>
                  <a:pt x="1654" y="2553"/>
                </a:lnTo>
                <a:lnTo>
                  <a:pt x="1654" y="3767"/>
                </a:lnTo>
                <a:cubicBezTo>
                  <a:pt x="1654" y="4018"/>
                  <a:pt x="1863" y="4206"/>
                  <a:pt x="2093" y="4206"/>
                </a:cubicBezTo>
                <a:cubicBezTo>
                  <a:pt x="2344" y="4206"/>
                  <a:pt x="2533" y="4018"/>
                  <a:pt x="2533" y="3767"/>
                </a:cubicBezTo>
                <a:lnTo>
                  <a:pt x="2533" y="2553"/>
                </a:lnTo>
                <a:lnTo>
                  <a:pt x="3767" y="2553"/>
                </a:lnTo>
                <a:cubicBezTo>
                  <a:pt x="3997" y="2553"/>
                  <a:pt x="4206" y="2344"/>
                  <a:pt x="4206" y="2114"/>
                </a:cubicBezTo>
                <a:cubicBezTo>
                  <a:pt x="4206" y="1863"/>
                  <a:pt x="4018" y="1675"/>
                  <a:pt x="3767" y="1675"/>
                </a:cubicBezTo>
                <a:lnTo>
                  <a:pt x="2533" y="1675"/>
                </a:lnTo>
                <a:lnTo>
                  <a:pt x="2533" y="440"/>
                </a:lnTo>
                <a:cubicBezTo>
                  <a:pt x="2533" y="210"/>
                  <a:pt x="2344" y="1"/>
                  <a:pt x="2093" y="1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99CA7EA-B1EE-43C0-BDDD-155FC382A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9317" y="370382"/>
            <a:ext cx="978948" cy="9177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68"/>
          <p:cNvSpPr txBox="1">
            <a:spLocks noGrp="1"/>
          </p:cNvSpPr>
          <p:nvPr>
            <p:ph type="title" idx="15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Actividades realizadas</a:t>
            </a:r>
            <a:endParaRPr dirty="0"/>
          </a:p>
        </p:txBody>
      </p:sp>
      <p:sp>
        <p:nvSpPr>
          <p:cNvPr id="678" name="Google Shape;678;p68"/>
          <p:cNvSpPr txBox="1">
            <a:spLocks noGrp="1"/>
          </p:cNvSpPr>
          <p:nvPr>
            <p:ph type="subTitle" idx="1"/>
          </p:nvPr>
        </p:nvSpPr>
        <p:spPr>
          <a:xfrm>
            <a:off x="1069041" y="1790699"/>
            <a:ext cx="3099548" cy="9626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Implementar un módulo en la página que permita a los usuarios manejar su horario junto a la administración de las vacaciones laborales</a:t>
            </a:r>
            <a:endParaRPr dirty="0"/>
          </a:p>
        </p:txBody>
      </p:sp>
      <p:sp>
        <p:nvSpPr>
          <p:cNvPr id="680" name="Google Shape;680;p68"/>
          <p:cNvSpPr txBox="1">
            <a:spLocks noGrp="1"/>
          </p:cNvSpPr>
          <p:nvPr>
            <p:ph type="title" idx="2"/>
          </p:nvPr>
        </p:nvSpPr>
        <p:spPr>
          <a:xfrm>
            <a:off x="818688" y="1222654"/>
            <a:ext cx="2769877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Semana 09</a:t>
            </a:r>
            <a:endParaRPr dirty="0"/>
          </a:p>
        </p:txBody>
      </p:sp>
      <p:sp>
        <p:nvSpPr>
          <p:cNvPr id="681" name="Google Shape;681;p68"/>
          <p:cNvSpPr txBox="1">
            <a:spLocks noGrp="1"/>
          </p:cNvSpPr>
          <p:nvPr>
            <p:ph type="subTitle" idx="3"/>
          </p:nvPr>
        </p:nvSpPr>
        <p:spPr>
          <a:xfrm>
            <a:off x="1069041" y="3736075"/>
            <a:ext cx="3213847" cy="9204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Gestionar la planilla actualizada de cada empleado de la empresa y ligarlo con su usuario</a:t>
            </a:r>
          </a:p>
        </p:txBody>
      </p:sp>
      <p:sp>
        <p:nvSpPr>
          <p:cNvPr id="683" name="Google Shape;683;p68"/>
          <p:cNvSpPr txBox="1">
            <a:spLocks noGrp="1"/>
          </p:cNvSpPr>
          <p:nvPr>
            <p:ph type="title" idx="5"/>
          </p:nvPr>
        </p:nvSpPr>
        <p:spPr>
          <a:xfrm>
            <a:off x="818688" y="3223988"/>
            <a:ext cx="2769876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Semana 11</a:t>
            </a:r>
            <a:endParaRPr dirty="0"/>
          </a:p>
        </p:txBody>
      </p:sp>
      <p:sp>
        <p:nvSpPr>
          <p:cNvPr id="22" name="Google Shape;681;p68">
            <a:extLst>
              <a:ext uri="{FF2B5EF4-FFF2-40B4-BE49-F238E27FC236}">
                <a16:creationId xmlns:a16="http://schemas.microsoft.com/office/drawing/2014/main" id="{B78FD636-A61A-43D6-B605-18A551F8F34E}"/>
              </a:ext>
            </a:extLst>
          </p:cNvPr>
          <p:cNvSpPr txBox="1">
            <a:spLocks/>
          </p:cNvSpPr>
          <p:nvPr/>
        </p:nvSpPr>
        <p:spPr>
          <a:xfrm>
            <a:off x="5434194" y="3577557"/>
            <a:ext cx="2891118" cy="9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s-MX" dirty="0"/>
              <a:t>Manejar alteraciones en el salario como rebajos y comisiones</a:t>
            </a:r>
          </a:p>
        </p:txBody>
      </p:sp>
      <p:sp>
        <p:nvSpPr>
          <p:cNvPr id="23" name="Google Shape;683;p68">
            <a:extLst>
              <a:ext uri="{FF2B5EF4-FFF2-40B4-BE49-F238E27FC236}">
                <a16:creationId xmlns:a16="http://schemas.microsoft.com/office/drawing/2014/main" id="{4318E4C7-15B0-4482-B3EB-EF9F90C88C30}"/>
              </a:ext>
            </a:extLst>
          </p:cNvPr>
          <p:cNvSpPr txBox="1">
            <a:spLocks/>
          </p:cNvSpPr>
          <p:nvPr/>
        </p:nvSpPr>
        <p:spPr>
          <a:xfrm>
            <a:off x="5183843" y="3223988"/>
            <a:ext cx="2769876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Libre Baskerville"/>
              <a:buNone/>
              <a:defRPr sz="3400" b="1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R" dirty="0"/>
              <a:t>Semana 12</a:t>
            </a:r>
          </a:p>
        </p:txBody>
      </p:sp>
      <p:sp>
        <p:nvSpPr>
          <p:cNvPr id="12" name="Google Shape;678;p68">
            <a:extLst>
              <a:ext uri="{FF2B5EF4-FFF2-40B4-BE49-F238E27FC236}">
                <a16:creationId xmlns:a16="http://schemas.microsoft.com/office/drawing/2014/main" id="{964AD79A-ABC1-4548-A3F3-8D8288C9F6D1}"/>
              </a:ext>
            </a:extLst>
          </p:cNvPr>
          <p:cNvSpPr txBox="1">
            <a:spLocks/>
          </p:cNvSpPr>
          <p:nvPr/>
        </p:nvSpPr>
        <p:spPr>
          <a:xfrm>
            <a:off x="5039968" y="1686484"/>
            <a:ext cx="3679570" cy="96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s-MX" dirty="0"/>
              <a:t>Administrar la solicitud de vacaciones y el reporte de incapacidades junto con los justificantes</a:t>
            </a:r>
          </a:p>
        </p:txBody>
      </p:sp>
      <p:sp>
        <p:nvSpPr>
          <p:cNvPr id="13" name="Google Shape;680;p68">
            <a:extLst>
              <a:ext uri="{FF2B5EF4-FFF2-40B4-BE49-F238E27FC236}">
                <a16:creationId xmlns:a16="http://schemas.microsoft.com/office/drawing/2014/main" id="{9357FFE7-E322-4996-A7F5-00A657F74AAF}"/>
              </a:ext>
            </a:extLst>
          </p:cNvPr>
          <p:cNvSpPr txBox="1">
            <a:spLocks/>
          </p:cNvSpPr>
          <p:nvPr/>
        </p:nvSpPr>
        <p:spPr>
          <a:xfrm>
            <a:off x="5305082" y="1222654"/>
            <a:ext cx="2769877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Libre Baskerville"/>
              <a:buNone/>
              <a:defRPr sz="3400" b="1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R" dirty="0"/>
              <a:t>Semana 10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p80"/>
          <p:cNvSpPr txBox="1">
            <a:spLocks noGrp="1"/>
          </p:cNvSpPr>
          <p:nvPr>
            <p:ph type="title"/>
          </p:nvPr>
        </p:nvSpPr>
        <p:spPr>
          <a:xfrm>
            <a:off x="714125" y="54407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Cronograma esperado</a:t>
            </a:r>
            <a:endParaRPr dirty="0"/>
          </a:p>
        </p:txBody>
      </p:sp>
      <p:cxnSp>
        <p:nvCxnSpPr>
          <p:cNvPr id="1455" name="Google Shape;1455;p80"/>
          <p:cNvCxnSpPr>
            <a:stCxn id="1456" idx="3"/>
            <a:endCxn id="1457" idx="3"/>
          </p:cNvCxnSpPr>
          <p:nvPr/>
        </p:nvCxnSpPr>
        <p:spPr>
          <a:xfrm>
            <a:off x="3935025" y="2062800"/>
            <a:ext cx="1274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8" name="Google Shape;1458;p80"/>
          <p:cNvCxnSpPr>
            <a:stCxn id="1459" idx="3"/>
            <a:endCxn id="1460" idx="3"/>
          </p:cNvCxnSpPr>
          <p:nvPr/>
        </p:nvCxnSpPr>
        <p:spPr>
          <a:xfrm>
            <a:off x="3935025" y="3586800"/>
            <a:ext cx="1274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1" name="Google Shape;1461;p80"/>
          <p:cNvCxnSpPr>
            <a:stCxn id="1457" idx="2"/>
            <a:endCxn id="1459" idx="0"/>
          </p:cNvCxnSpPr>
          <p:nvPr/>
        </p:nvCxnSpPr>
        <p:spPr>
          <a:xfrm rot="5400000">
            <a:off x="4124325" y="1873650"/>
            <a:ext cx="895500" cy="1902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60" name="Google Shape;1460;p80"/>
          <p:cNvSpPr/>
          <p:nvPr/>
        </p:nvSpPr>
        <p:spPr>
          <a:xfrm flipH="1">
            <a:off x="5208975" y="3272550"/>
            <a:ext cx="628500" cy="628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12</a:t>
            </a:r>
            <a:endParaRPr sz="2000" b="1" dirty="0">
              <a:solidFill>
                <a:schemeClr val="lt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462" name="Google Shape;1462;p80"/>
          <p:cNvSpPr txBox="1"/>
          <p:nvPr/>
        </p:nvSpPr>
        <p:spPr>
          <a:xfrm flipH="1">
            <a:off x="5834196" y="3735055"/>
            <a:ext cx="2926409" cy="7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Manejar alteraciones en el salario como rebajos y comisiones</a:t>
            </a:r>
            <a:endParaRPr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3" name="Google Shape;1463;p80"/>
          <p:cNvSpPr txBox="1"/>
          <p:nvPr/>
        </p:nvSpPr>
        <p:spPr>
          <a:xfrm flipH="1">
            <a:off x="5834198" y="3386700"/>
            <a:ext cx="190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Semana</a:t>
            </a:r>
            <a:endParaRPr sz="2000" b="1" dirty="0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457" name="Google Shape;1457;p80"/>
          <p:cNvSpPr/>
          <p:nvPr/>
        </p:nvSpPr>
        <p:spPr>
          <a:xfrm flipH="1">
            <a:off x="5208975" y="1748550"/>
            <a:ext cx="628500" cy="628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10</a:t>
            </a:r>
            <a:endParaRPr sz="2000" b="1" dirty="0">
              <a:solidFill>
                <a:schemeClr val="lt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464" name="Google Shape;1464;p80"/>
          <p:cNvSpPr txBox="1"/>
          <p:nvPr/>
        </p:nvSpPr>
        <p:spPr>
          <a:xfrm flipH="1">
            <a:off x="5834369" y="2139174"/>
            <a:ext cx="2993624" cy="1152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Administrar la solicitud de vacaciones y el reporte de incapacidades junto con los justificantes.</a:t>
            </a:r>
          </a:p>
        </p:txBody>
      </p:sp>
      <p:sp>
        <p:nvSpPr>
          <p:cNvPr id="1465" name="Google Shape;1465;p80"/>
          <p:cNvSpPr txBox="1"/>
          <p:nvPr/>
        </p:nvSpPr>
        <p:spPr>
          <a:xfrm flipH="1">
            <a:off x="5834348" y="1817251"/>
            <a:ext cx="190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Semana</a:t>
            </a:r>
            <a:endParaRPr sz="2000" b="1" dirty="0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456" name="Google Shape;1456;p80"/>
          <p:cNvSpPr/>
          <p:nvPr/>
        </p:nvSpPr>
        <p:spPr>
          <a:xfrm>
            <a:off x="3306525" y="1748550"/>
            <a:ext cx="628500" cy="628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09</a:t>
            </a:r>
            <a:endParaRPr sz="2000" b="1" dirty="0">
              <a:solidFill>
                <a:schemeClr val="lt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466" name="Google Shape;1466;p80"/>
          <p:cNvSpPr txBox="1"/>
          <p:nvPr/>
        </p:nvSpPr>
        <p:spPr>
          <a:xfrm>
            <a:off x="316007" y="2139827"/>
            <a:ext cx="2993645" cy="963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Implementar un módulo en la página que permita a los usuarios manejar su horario junto a la administración de las vacaciones laborales</a:t>
            </a:r>
            <a:endParaRPr lang="en-US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7" name="Google Shape;1467;p80"/>
          <p:cNvSpPr txBox="1"/>
          <p:nvPr/>
        </p:nvSpPr>
        <p:spPr>
          <a:xfrm>
            <a:off x="1407352" y="1817251"/>
            <a:ext cx="190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Semana</a:t>
            </a:r>
            <a:endParaRPr sz="2000" b="1" dirty="0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459" name="Google Shape;1459;p80"/>
          <p:cNvSpPr/>
          <p:nvPr/>
        </p:nvSpPr>
        <p:spPr>
          <a:xfrm>
            <a:off x="3306525" y="3272550"/>
            <a:ext cx="628500" cy="628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11</a:t>
            </a:r>
            <a:endParaRPr sz="2000" b="1" dirty="0">
              <a:solidFill>
                <a:schemeClr val="lt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468" name="Google Shape;1468;p80"/>
          <p:cNvSpPr txBox="1"/>
          <p:nvPr/>
        </p:nvSpPr>
        <p:spPr>
          <a:xfrm>
            <a:off x="383241" y="3708655"/>
            <a:ext cx="2926411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Gestionar la planilla actualizada de cada empleado de la empresa y ligarlo con su usuario</a:t>
            </a:r>
            <a:endParaRPr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9" name="Google Shape;1469;p80"/>
          <p:cNvSpPr txBox="1"/>
          <p:nvPr/>
        </p:nvSpPr>
        <p:spPr>
          <a:xfrm>
            <a:off x="1407352" y="3386700"/>
            <a:ext cx="190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Semana</a:t>
            </a:r>
            <a:endParaRPr sz="2000" b="1" dirty="0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grpSp>
        <p:nvGrpSpPr>
          <p:cNvPr id="1470" name="Google Shape;1470;p80"/>
          <p:cNvGrpSpPr/>
          <p:nvPr/>
        </p:nvGrpSpPr>
        <p:grpSpPr>
          <a:xfrm>
            <a:off x="4032842" y="1497345"/>
            <a:ext cx="854898" cy="2694743"/>
            <a:chOff x="4032842" y="1497345"/>
            <a:chExt cx="854898" cy="2694743"/>
          </a:xfrm>
        </p:grpSpPr>
        <p:sp>
          <p:nvSpPr>
            <p:cNvPr id="1471" name="Google Shape;1471;p80"/>
            <p:cNvSpPr/>
            <p:nvPr/>
          </p:nvSpPr>
          <p:spPr>
            <a:xfrm>
              <a:off x="4595619" y="1497345"/>
              <a:ext cx="292121" cy="292121"/>
            </a:xfrm>
            <a:custGeom>
              <a:avLst/>
              <a:gdLst/>
              <a:ahLst/>
              <a:cxnLst/>
              <a:rect l="l" t="t" r="r" b="b"/>
              <a:pathLst>
                <a:path w="7994" h="7994" extrusionOk="0">
                  <a:moveTo>
                    <a:pt x="3997" y="0"/>
                  </a:moveTo>
                  <a:cubicBezTo>
                    <a:pt x="3537" y="0"/>
                    <a:pt x="3160" y="377"/>
                    <a:pt x="3160" y="837"/>
                  </a:cubicBezTo>
                  <a:lnTo>
                    <a:pt x="3160" y="3160"/>
                  </a:lnTo>
                  <a:lnTo>
                    <a:pt x="858" y="3160"/>
                  </a:lnTo>
                  <a:cubicBezTo>
                    <a:pt x="377" y="3160"/>
                    <a:pt x="1" y="3536"/>
                    <a:pt x="1" y="3997"/>
                  </a:cubicBezTo>
                  <a:cubicBezTo>
                    <a:pt x="1" y="4457"/>
                    <a:pt x="377" y="4834"/>
                    <a:pt x="858" y="4834"/>
                  </a:cubicBezTo>
                  <a:lnTo>
                    <a:pt x="3160" y="4834"/>
                  </a:lnTo>
                  <a:lnTo>
                    <a:pt x="3160" y="7156"/>
                  </a:lnTo>
                  <a:cubicBezTo>
                    <a:pt x="3160" y="7617"/>
                    <a:pt x="3537" y="7993"/>
                    <a:pt x="3997" y="7993"/>
                  </a:cubicBezTo>
                  <a:cubicBezTo>
                    <a:pt x="4457" y="7993"/>
                    <a:pt x="4855" y="7617"/>
                    <a:pt x="4855" y="7156"/>
                  </a:cubicBezTo>
                  <a:lnTo>
                    <a:pt x="4855" y="4834"/>
                  </a:lnTo>
                  <a:lnTo>
                    <a:pt x="7156" y="4834"/>
                  </a:lnTo>
                  <a:cubicBezTo>
                    <a:pt x="7617" y="4834"/>
                    <a:pt x="7993" y="4457"/>
                    <a:pt x="7993" y="3997"/>
                  </a:cubicBezTo>
                  <a:cubicBezTo>
                    <a:pt x="7993" y="3536"/>
                    <a:pt x="7617" y="3160"/>
                    <a:pt x="7156" y="3160"/>
                  </a:cubicBezTo>
                  <a:lnTo>
                    <a:pt x="4855" y="3160"/>
                  </a:lnTo>
                  <a:lnTo>
                    <a:pt x="4855" y="837"/>
                  </a:lnTo>
                  <a:cubicBezTo>
                    <a:pt x="4855" y="377"/>
                    <a:pt x="4457" y="0"/>
                    <a:pt x="3997" y="0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80"/>
            <p:cNvSpPr/>
            <p:nvPr/>
          </p:nvSpPr>
          <p:spPr>
            <a:xfrm>
              <a:off x="4534318" y="3838774"/>
              <a:ext cx="353398" cy="353314"/>
            </a:xfrm>
            <a:custGeom>
              <a:avLst/>
              <a:gdLst/>
              <a:ahLst/>
              <a:cxnLst/>
              <a:rect l="l" t="t" r="r" b="b"/>
              <a:pathLst>
                <a:path w="2931" h="2930" extrusionOk="0">
                  <a:moveTo>
                    <a:pt x="1466" y="0"/>
                  </a:moveTo>
                  <a:cubicBezTo>
                    <a:pt x="1298" y="0"/>
                    <a:pt x="1152" y="147"/>
                    <a:pt x="1152" y="314"/>
                  </a:cubicBezTo>
                  <a:lnTo>
                    <a:pt x="1152" y="1172"/>
                  </a:lnTo>
                  <a:lnTo>
                    <a:pt x="315" y="1172"/>
                  </a:lnTo>
                  <a:cubicBezTo>
                    <a:pt x="147" y="1172"/>
                    <a:pt x="1" y="1298"/>
                    <a:pt x="1" y="1465"/>
                  </a:cubicBezTo>
                  <a:cubicBezTo>
                    <a:pt x="1" y="1632"/>
                    <a:pt x="147" y="1779"/>
                    <a:pt x="315" y="1779"/>
                  </a:cubicBezTo>
                  <a:lnTo>
                    <a:pt x="1152" y="1779"/>
                  </a:lnTo>
                  <a:lnTo>
                    <a:pt x="1152" y="2637"/>
                  </a:lnTo>
                  <a:cubicBezTo>
                    <a:pt x="1152" y="2804"/>
                    <a:pt x="1298" y="2930"/>
                    <a:pt x="1466" y="2930"/>
                  </a:cubicBezTo>
                  <a:cubicBezTo>
                    <a:pt x="1633" y="2930"/>
                    <a:pt x="1779" y="2804"/>
                    <a:pt x="1779" y="2637"/>
                  </a:cubicBezTo>
                  <a:lnTo>
                    <a:pt x="1779" y="1779"/>
                  </a:lnTo>
                  <a:lnTo>
                    <a:pt x="2616" y="1779"/>
                  </a:lnTo>
                  <a:cubicBezTo>
                    <a:pt x="2805" y="1779"/>
                    <a:pt x="2930" y="1632"/>
                    <a:pt x="2930" y="1465"/>
                  </a:cubicBezTo>
                  <a:cubicBezTo>
                    <a:pt x="2930" y="1298"/>
                    <a:pt x="2805" y="1172"/>
                    <a:pt x="2616" y="1172"/>
                  </a:cubicBezTo>
                  <a:lnTo>
                    <a:pt x="1779" y="1172"/>
                  </a:lnTo>
                  <a:lnTo>
                    <a:pt x="1779" y="314"/>
                  </a:lnTo>
                  <a:cubicBezTo>
                    <a:pt x="1779" y="147"/>
                    <a:pt x="1633" y="0"/>
                    <a:pt x="1466" y="0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80"/>
            <p:cNvSpPr/>
            <p:nvPr/>
          </p:nvSpPr>
          <p:spPr>
            <a:xfrm>
              <a:off x="4032842" y="2662171"/>
              <a:ext cx="577253" cy="577221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2093" y="1"/>
                  </a:moveTo>
                  <a:cubicBezTo>
                    <a:pt x="1863" y="1"/>
                    <a:pt x="1654" y="210"/>
                    <a:pt x="1654" y="440"/>
                  </a:cubicBezTo>
                  <a:lnTo>
                    <a:pt x="1654" y="1675"/>
                  </a:lnTo>
                  <a:lnTo>
                    <a:pt x="440" y="1675"/>
                  </a:lnTo>
                  <a:cubicBezTo>
                    <a:pt x="189" y="1675"/>
                    <a:pt x="1" y="1863"/>
                    <a:pt x="1" y="2114"/>
                  </a:cubicBezTo>
                  <a:cubicBezTo>
                    <a:pt x="1" y="2344"/>
                    <a:pt x="189" y="2553"/>
                    <a:pt x="440" y="2553"/>
                  </a:cubicBezTo>
                  <a:lnTo>
                    <a:pt x="1654" y="2553"/>
                  </a:lnTo>
                  <a:lnTo>
                    <a:pt x="1654" y="3767"/>
                  </a:lnTo>
                  <a:cubicBezTo>
                    <a:pt x="1654" y="4018"/>
                    <a:pt x="1863" y="4206"/>
                    <a:pt x="2093" y="4206"/>
                  </a:cubicBezTo>
                  <a:cubicBezTo>
                    <a:pt x="2344" y="4206"/>
                    <a:pt x="2533" y="4018"/>
                    <a:pt x="2533" y="3767"/>
                  </a:cubicBezTo>
                  <a:lnTo>
                    <a:pt x="2533" y="2553"/>
                  </a:lnTo>
                  <a:lnTo>
                    <a:pt x="3767" y="2553"/>
                  </a:lnTo>
                  <a:cubicBezTo>
                    <a:pt x="3997" y="2553"/>
                    <a:pt x="4206" y="2344"/>
                    <a:pt x="4206" y="2114"/>
                  </a:cubicBezTo>
                  <a:cubicBezTo>
                    <a:pt x="4206" y="1863"/>
                    <a:pt x="4018" y="1675"/>
                    <a:pt x="3767" y="1675"/>
                  </a:cubicBezTo>
                  <a:lnTo>
                    <a:pt x="2533" y="1675"/>
                  </a:lnTo>
                  <a:lnTo>
                    <a:pt x="2533" y="440"/>
                  </a:lnTo>
                  <a:cubicBezTo>
                    <a:pt x="2533" y="210"/>
                    <a:pt x="2344" y="1"/>
                    <a:pt x="2093" y="1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Google Shape;2052;p93"/>
          <p:cNvSpPr txBox="1">
            <a:spLocks noGrp="1"/>
          </p:cNvSpPr>
          <p:nvPr>
            <p:ph type="title"/>
          </p:nvPr>
        </p:nvSpPr>
        <p:spPr>
          <a:xfrm>
            <a:off x="1317105" y="1304550"/>
            <a:ext cx="6509789" cy="25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R" dirty="0">
                <a:solidFill>
                  <a:schemeClr val="dk2"/>
                </a:solidFill>
              </a:rPr>
              <a:t>Comentarios</a:t>
            </a:r>
            <a:endParaRPr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neration of '27 by Slidesgo">
  <a:themeElements>
    <a:clrScheme name="Simple Light">
      <a:dk1>
        <a:srgbClr val="000000"/>
      </a:dk1>
      <a:lt1>
        <a:srgbClr val="FFFFFF"/>
      </a:lt1>
      <a:dk2>
        <a:srgbClr val="7F694C"/>
      </a:dk2>
      <a:lt2>
        <a:srgbClr val="E0DAC8"/>
      </a:lt2>
      <a:accent1>
        <a:srgbClr val="E7D8AC"/>
      </a:accent1>
      <a:accent2>
        <a:srgbClr val="BEB296"/>
      </a:accent2>
      <a:accent3>
        <a:srgbClr val="8A7C5C"/>
      </a:accent3>
      <a:accent4>
        <a:srgbClr val="BB9245"/>
      </a:accent4>
      <a:accent5>
        <a:srgbClr val="D8D0B7"/>
      </a:accent5>
      <a:accent6>
        <a:srgbClr val="FFF1C6"/>
      </a:accent6>
      <a:hlink>
        <a:srgbClr val="7F694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222</Words>
  <Application>Microsoft Office PowerPoint</Application>
  <PresentationFormat>Presentación en pantalla (16:9)</PresentationFormat>
  <Paragraphs>25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Libre Baskerville</vt:lpstr>
      <vt:lpstr>Roboto</vt:lpstr>
      <vt:lpstr>Generation of '27 by Slidesgo</vt:lpstr>
      <vt:lpstr>Seguros Chacón  Castro</vt:lpstr>
      <vt:lpstr>Actividades realizadas</vt:lpstr>
      <vt:lpstr>Cronograma esperado</vt:lpstr>
      <vt:lpstr>Comentarios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Generation of ‘27</dc:title>
  <dc:creator>Andrés Hernández</dc:creator>
  <cp:lastModifiedBy>Andrés Hernández</cp:lastModifiedBy>
  <cp:revision>10</cp:revision>
  <dcterms:modified xsi:type="dcterms:W3CDTF">2024-08-08T01:57:42Z</dcterms:modified>
</cp:coreProperties>
</file>