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6BBEF-DF11-7B0B-9226-6739C190F2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52F6D8-0EE2-0492-471C-14570DA14A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B39F86-0A7D-9FEA-A3A9-C20458B25541}"/>
              </a:ext>
            </a:extLst>
          </p:cNvPr>
          <p:cNvSpPr>
            <a:spLocks noGrp="1"/>
          </p:cNvSpPr>
          <p:nvPr>
            <p:ph type="dt" sz="half" idx="10"/>
          </p:nvPr>
        </p:nvSpPr>
        <p:spPr/>
        <p:txBody>
          <a:bodyPr/>
          <a:lstStyle/>
          <a:p>
            <a:fld id="{9D8DEC4D-9586-4875-B31D-DE0184948E49}" type="datetimeFigureOut">
              <a:rPr lang="en-US" smtClean="0"/>
              <a:t>1/29/2023</a:t>
            </a:fld>
            <a:endParaRPr lang="en-US"/>
          </a:p>
        </p:txBody>
      </p:sp>
      <p:sp>
        <p:nvSpPr>
          <p:cNvPr id="5" name="Footer Placeholder 4">
            <a:extLst>
              <a:ext uri="{FF2B5EF4-FFF2-40B4-BE49-F238E27FC236}">
                <a16:creationId xmlns:a16="http://schemas.microsoft.com/office/drawing/2014/main" id="{B7C03197-BB4D-7057-B554-D8714A4D32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DDF248-BB6F-F6A7-8BEE-97908EFC2459}"/>
              </a:ext>
            </a:extLst>
          </p:cNvPr>
          <p:cNvSpPr>
            <a:spLocks noGrp="1"/>
          </p:cNvSpPr>
          <p:nvPr>
            <p:ph type="sldNum" sz="quarter" idx="12"/>
          </p:nvPr>
        </p:nvSpPr>
        <p:spPr/>
        <p:txBody>
          <a:bodyPr/>
          <a:lstStyle/>
          <a:p>
            <a:fld id="{D1494DBD-1F01-4C1B-A558-9661CD50A35A}" type="slidenum">
              <a:rPr lang="en-US" smtClean="0"/>
              <a:t>‹#›</a:t>
            </a:fld>
            <a:endParaRPr lang="en-US"/>
          </a:p>
        </p:txBody>
      </p:sp>
    </p:spTree>
    <p:extLst>
      <p:ext uri="{BB962C8B-B14F-4D97-AF65-F5344CB8AC3E}">
        <p14:creationId xmlns:p14="http://schemas.microsoft.com/office/powerpoint/2010/main" val="3212528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CAF9-48B5-F0EB-F7B6-11C226737A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D9EC4F-9045-CF05-93E9-1E5DDCC9D1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B13D06-2481-0064-7FA4-65D1F43CEF7B}"/>
              </a:ext>
            </a:extLst>
          </p:cNvPr>
          <p:cNvSpPr>
            <a:spLocks noGrp="1"/>
          </p:cNvSpPr>
          <p:nvPr>
            <p:ph type="dt" sz="half" idx="10"/>
          </p:nvPr>
        </p:nvSpPr>
        <p:spPr/>
        <p:txBody>
          <a:bodyPr/>
          <a:lstStyle/>
          <a:p>
            <a:fld id="{9D8DEC4D-9586-4875-B31D-DE0184948E49}" type="datetimeFigureOut">
              <a:rPr lang="en-US" smtClean="0"/>
              <a:t>1/29/2023</a:t>
            </a:fld>
            <a:endParaRPr lang="en-US"/>
          </a:p>
        </p:txBody>
      </p:sp>
      <p:sp>
        <p:nvSpPr>
          <p:cNvPr id="5" name="Footer Placeholder 4">
            <a:extLst>
              <a:ext uri="{FF2B5EF4-FFF2-40B4-BE49-F238E27FC236}">
                <a16:creationId xmlns:a16="http://schemas.microsoft.com/office/drawing/2014/main" id="{947CE22B-259D-B5E4-2889-66C63C92B2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6C4784-03A8-BA95-0357-A933D60BA4AF}"/>
              </a:ext>
            </a:extLst>
          </p:cNvPr>
          <p:cNvSpPr>
            <a:spLocks noGrp="1"/>
          </p:cNvSpPr>
          <p:nvPr>
            <p:ph type="sldNum" sz="quarter" idx="12"/>
          </p:nvPr>
        </p:nvSpPr>
        <p:spPr/>
        <p:txBody>
          <a:bodyPr/>
          <a:lstStyle/>
          <a:p>
            <a:fld id="{D1494DBD-1F01-4C1B-A558-9661CD50A35A}" type="slidenum">
              <a:rPr lang="en-US" smtClean="0"/>
              <a:t>‹#›</a:t>
            </a:fld>
            <a:endParaRPr lang="en-US"/>
          </a:p>
        </p:txBody>
      </p:sp>
    </p:spTree>
    <p:extLst>
      <p:ext uri="{BB962C8B-B14F-4D97-AF65-F5344CB8AC3E}">
        <p14:creationId xmlns:p14="http://schemas.microsoft.com/office/powerpoint/2010/main" val="2727466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B15E97-373B-5798-74ED-9F3856759D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9F743E-A55A-F46A-E6AE-6F0BA03E8F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13DCF8-1E3D-7D35-EC6F-0C41491A582F}"/>
              </a:ext>
            </a:extLst>
          </p:cNvPr>
          <p:cNvSpPr>
            <a:spLocks noGrp="1"/>
          </p:cNvSpPr>
          <p:nvPr>
            <p:ph type="dt" sz="half" idx="10"/>
          </p:nvPr>
        </p:nvSpPr>
        <p:spPr/>
        <p:txBody>
          <a:bodyPr/>
          <a:lstStyle/>
          <a:p>
            <a:fld id="{9D8DEC4D-9586-4875-B31D-DE0184948E49}" type="datetimeFigureOut">
              <a:rPr lang="en-US" smtClean="0"/>
              <a:t>1/29/2023</a:t>
            </a:fld>
            <a:endParaRPr lang="en-US"/>
          </a:p>
        </p:txBody>
      </p:sp>
      <p:sp>
        <p:nvSpPr>
          <p:cNvPr id="5" name="Footer Placeholder 4">
            <a:extLst>
              <a:ext uri="{FF2B5EF4-FFF2-40B4-BE49-F238E27FC236}">
                <a16:creationId xmlns:a16="http://schemas.microsoft.com/office/drawing/2014/main" id="{DB57137F-AD9A-E73E-68AF-194D503920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742AFB-6607-EAC7-BF11-6ACC09C2300E}"/>
              </a:ext>
            </a:extLst>
          </p:cNvPr>
          <p:cNvSpPr>
            <a:spLocks noGrp="1"/>
          </p:cNvSpPr>
          <p:nvPr>
            <p:ph type="sldNum" sz="quarter" idx="12"/>
          </p:nvPr>
        </p:nvSpPr>
        <p:spPr/>
        <p:txBody>
          <a:bodyPr/>
          <a:lstStyle/>
          <a:p>
            <a:fld id="{D1494DBD-1F01-4C1B-A558-9661CD50A35A}" type="slidenum">
              <a:rPr lang="en-US" smtClean="0"/>
              <a:t>‹#›</a:t>
            </a:fld>
            <a:endParaRPr lang="en-US"/>
          </a:p>
        </p:txBody>
      </p:sp>
    </p:spTree>
    <p:extLst>
      <p:ext uri="{BB962C8B-B14F-4D97-AF65-F5344CB8AC3E}">
        <p14:creationId xmlns:p14="http://schemas.microsoft.com/office/powerpoint/2010/main" val="1818717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4133A-A706-51E5-5C73-51BA886C5C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EB1EC8-A294-7D24-6341-69134AEFFD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467249-442E-328C-D5F4-9D859CEF06B2}"/>
              </a:ext>
            </a:extLst>
          </p:cNvPr>
          <p:cNvSpPr>
            <a:spLocks noGrp="1"/>
          </p:cNvSpPr>
          <p:nvPr>
            <p:ph type="dt" sz="half" idx="10"/>
          </p:nvPr>
        </p:nvSpPr>
        <p:spPr/>
        <p:txBody>
          <a:bodyPr/>
          <a:lstStyle/>
          <a:p>
            <a:fld id="{9D8DEC4D-9586-4875-B31D-DE0184948E49}" type="datetimeFigureOut">
              <a:rPr lang="en-US" smtClean="0"/>
              <a:t>1/29/2023</a:t>
            </a:fld>
            <a:endParaRPr lang="en-US"/>
          </a:p>
        </p:txBody>
      </p:sp>
      <p:sp>
        <p:nvSpPr>
          <p:cNvPr id="5" name="Footer Placeholder 4">
            <a:extLst>
              <a:ext uri="{FF2B5EF4-FFF2-40B4-BE49-F238E27FC236}">
                <a16:creationId xmlns:a16="http://schemas.microsoft.com/office/drawing/2014/main" id="{51778246-6503-AD96-AB97-F5C653B047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E65CA2-0FB3-91BA-5E05-EA4D5E8AC205}"/>
              </a:ext>
            </a:extLst>
          </p:cNvPr>
          <p:cNvSpPr>
            <a:spLocks noGrp="1"/>
          </p:cNvSpPr>
          <p:nvPr>
            <p:ph type="sldNum" sz="quarter" idx="12"/>
          </p:nvPr>
        </p:nvSpPr>
        <p:spPr/>
        <p:txBody>
          <a:bodyPr/>
          <a:lstStyle/>
          <a:p>
            <a:fld id="{D1494DBD-1F01-4C1B-A558-9661CD50A35A}" type="slidenum">
              <a:rPr lang="en-US" smtClean="0"/>
              <a:t>‹#›</a:t>
            </a:fld>
            <a:endParaRPr lang="en-US"/>
          </a:p>
        </p:txBody>
      </p:sp>
    </p:spTree>
    <p:extLst>
      <p:ext uri="{BB962C8B-B14F-4D97-AF65-F5344CB8AC3E}">
        <p14:creationId xmlns:p14="http://schemas.microsoft.com/office/powerpoint/2010/main" val="1115840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1E322-6964-3E20-684E-C2326A8406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B2323C-C54C-27D5-5067-8F67CF455B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9FC5C2-97AE-3FF3-AFA6-5E54DC910F21}"/>
              </a:ext>
            </a:extLst>
          </p:cNvPr>
          <p:cNvSpPr>
            <a:spLocks noGrp="1"/>
          </p:cNvSpPr>
          <p:nvPr>
            <p:ph type="dt" sz="half" idx="10"/>
          </p:nvPr>
        </p:nvSpPr>
        <p:spPr/>
        <p:txBody>
          <a:bodyPr/>
          <a:lstStyle/>
          <a:p>
            <a:fld id="{9D8DEC4D-9586-4875-B31D-DE0184948E49}" type="datetimeFigureOut">
              <a:rPr lang="en-US" smtClean="0"/>
              <a:t>1/29/2023</a:t>
            </a:fld>
            <a:endParaRPr lang="en-US"/>
          </a:p>
        </p:txBody>
      </p:sp>
      <p:sp>
        <p:nvSpPr>
          <p:cNvPr id="5" name="Footer Placeholder 4">
            <a:extLst>
              <a:ext uri="{FF2B5EF4-FFF2-40B4-BE49-F238E27FC236}">
                <a16:creationId xmlns:a16="http://schemas.microsoft.com/office/drawing/2014/main" id="{3C32B308-4E59-C4DA-765B-1E0B210224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09B1A3-36F2-712A-1B3C-BA7BD7ED1BE5}"/>
              </a:ext>
            </a:extLst>
          </p:cNvPr>
          <p:cNvSpPr>
            <a:spLocks noGrp="1"/>
          </p:cNvSpPr>
          <p:nvPr>
            <p:ph type="sldNum" sz="quarter" idx="12"/>
          </p:nvPr>
        </p:nvSpPr>
        <p:spPr/>
        <p:txBody>
          <a:bodyPr/>
          <a:lstStyle/>
          <a:p>
            <a:fld id="{D1494DBD-1F01-4C1B-A558-9661CD50A35A}" type="slidenum">
              <a:rPr lang="en-US" smtClean="0"/>
              <a:t>‹#›</a:t>
            </a:fld>
            <a:endParaRPr lang="en-US"/>
          </a:p>
        </p:txBody>
      </p:sp>
    </p:spTree>
    <p:extLst>
      <p:ext uri="{BB962C8B-B14F-4D97-AF65-F5344CB8AC3E}">
        <p14:creationId xmlns:p14="http://schemas.microsoft.com/office/powerpoint/2010/main" val="1082091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47C8-17EB-13CF-163A-0A70ECD3C4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251F3F-5B20-D327-7F2A-2D3A69B15D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203193-0E43-56CE-BE15-23B1B96480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CD00DA-ADF5-EE51-5DA6-0390C8419C36}"/>
              </a:ext>
            </a:extLst>
          </p:cNvPr>
          <p:cNvSpPr>
            <a:spLocks noGrp="1"/>
          </p:cNvSpPr>
          <p:nvPr>
            <p:ph type="dt" sz="half" idx="10"/>
          </p:nvPr>
        </p:nvSpPr>
        <p:spPr/>
        <p:txBody>
          <a:bodyPr/>
          <a:lstStyle/>
          <a:p>
            <a:fld id="{9D8DEC4D-9586-4875-B31D-DE0184948E49}" type="datetimeFigureOut">
              <a:rPr lang="en-US" smtClean="0"/>
              <a:t>1/29/2023</a:t>
            </a:fld>
            <a:endParaRPr lang="en-US"/>
          </a:p>
        </p:txBody>
      </p:sp>
      <p:sp>
        <p:nvSpPr>
          <p:cNvPr id="6" name="Footer Placeholder 5">
            <a:extLst>
              <a:ext uri="{FF2B5EF4-FFF2-40B4-BE49-F238E27FC236}">
                <a16:creationId xmlns:a16="http://schemas.microsoft.com/office/drawing/2014/main" id="{2926AC58-CF53-500A-F790-9E785E666F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F5D0EF-461B-AA61-9762-EBE179D46696}"/>
              </a:ext>
            </a:extLst>
          </p:cNvPr>
          <p:cNvSpPr>
            <a:spLocks noGrp="1"/>
          </p:cNvSpPr>
          <p:nvPr>
            <p:ph type="sldNum" sz="quarter" idx="12"/>
          </p:nvPr>
        </p:nvSpPr>
        <p:spPr/>
        <p:txBody>
          <a:bodyPr/>
          <a:lstStyle/>
          <a:p>
            <a:fld id="{D1494DBD-1F01-4C1B-A558-9661CD50A35A}" type="slidenum">
              <a:rPr lang="en-US" smtClean="0"/>
              <a:t>‹#›</a:t>
            </a:fld>
            <a:endParaRPr lang="en-US"/>
          </a:p>
        </p:txBody>
      </p:sp>
    </p:spTree>
    <p:extLst>
      <p:ext uri="{BB962C8B-B14F-4D97-AF65-F5344CB8AC3E}">
        <p14:creationId xmlns:p14="http://schemas.microsoft.com/office/powerpoint/2010/main" val="2319597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42926-0C77-CFE4-B255-D0520DE2D6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B9F129-1EE5-659A-3DF8-1426F7661A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11FE70-CFC3-040D-AECE-61FBEB4117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41B3B8-D904-9616-4AD3-4D2C45F533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CB6E05-7EC5-AC3B-5B3A-208176C7C6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C350C8-FFBB-1391-02AB-5D55AFEDBC12}"/>
              </a:ext>
            </a:extLst>
          </p:cNvPr>
          <p:cNvSpPr>
            <a:spLocks noGrp="1"/>
          </p:cNvSpPr>
          <p:nvPr>
            <p:ph type="dt" sz="half" idx="10"/>
          </p:nvPr>
        </p:nvSpPr>
        <p:spPr/>
        <p:txBody>
          <a:bodyPr/>
          <a:lstStyle/>
          <a:p>
            <a:fld id="{9D8DEC4D-9586-4875-B31D-DE0184948E49}" type="datetimeFigureOut">
              <a:rPr lang="en-US" smtClean="0"/>
              <a:t>1/29/2023</a:t>
            </a:fld>
            <a:endParaRPr lang="en-US"/>
          </a:p>
        </p:txBody>
      </p:sp>
      <p:sp>
        <p:nvSpPr>
          <p:cNvPr id="8" name="Footer Placeholder 7">
            <a:extLst>
              <a:ext uri="{FF2B5EF4-FFF2-40B4-BE49-F238E27FC236}">
                <a16:creationId xmlns:a16="http://schemas.microsoft.com/office/drawing/2014/main" id="{04A298BC-8AD8-6D0B-78B7-F0CCCA4C88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05B134-3E16-CBCF-C3E0-8707C01651CA}"/>
              </a:ext>
            </a:extLst>
          </p:cNvPr>
          <p:cNvSpPr>
            <a:spLocks noGrp="1"/>
          </p:cNvSpPr>
          <p:nvPr>
            <p:ph type="sldNum" sz="quarter" idx="12"/>
          </p:nvPr>
        </p:nvSpPr>
        <p:spPr/>
        <p:txBody>
          <a:bodyPr/>
          <a:lstStyle/>
          <a:p>
            <a:fld id="{D1494DBD-1F01-4C1B-A558-9661CD50A35A}" type="slidenum">
              <a:rPr lang="en-US" smtClean="0"/>
              <a:t>‹#›</a:t>
            </a:fld>
            <a:endParaRPr lang="en-US"/>
          </a:p>
        </p:txBody>
      </p:sp>
    </p:spTree>
    <p:extLst>
      <p:ext uri="{BB962C8B-B14F-4D97-AF65-F5344CB8AC3E}">
        <p14:creationId xmlns:p14="http://schemas.microsoft.com/office/powerpoint/2010/main" val="1366122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ED27B-5B44-F37F-19A3-AF657A8D44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9BA119-C2C4-539E-5FCF-0799285D5216}"/>
              </a:ext>
            </a:extLst>
          </p:cNvPr>
          <p:cNvSpPr>
            <a:spLocks noGrp="1"/>
          </p:cNvSpPr>
          <p:nvPr>
            <p:ph type="dt" sz="half" idx="10"/>
          </p:nvPr>
        </p:nvSpPr>
        <p:spPr/>
        <p:txBody>
          <a:bodyPr/>
          <a:lstStyle/>
          <a:p>
            <a:fld id="{9D8DEC4D-9586-4875-B31D-DE0184948E49}" type="datetimeFigureOut">
              <a:rPr lang="en-US" smtClean="0"/>
              <a:t>1/29/2023</a:t>
            </a:fld>
            <a:endParaRPr lang="en-US"/>
          </a:p>
        </p:txBody>
      </p:sp>
      <p:sp>
        <p:nvSpPr>
          <p:cNvPr id="4" name="Footer Placeholder 3">
            <a:extLst>
              <a:ext uri="{FF2B5EF4-FFF2-40B4-BE49-F238E27FC236}">
                <a16:creationId xmlns:a16="http://schemas.microsoft.com/office/drawing/2014/main" id="{DC99666D-333B-24F8-2AA8-0716E75E66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91D2C2-01B4-942E-642E-65C0F64A11AD}"/>
              </a:ext>
            </a:extLst>
          </p:cNvPr>
          <p:cNvSpPr>
            <a:spLocks noGrp="1"/>
          </p:cNvSpPr>
          <p:nvPr>
            <p:ph type="sldNum" sz="quarter" idx="12"/>
          </p:nvPr>
        </p:nvSpPr>
        <p:spPr/>
        <p:txBody>
          <a:bodyPr/>
          <a:lstStyle/>
          <a:p>
            <a:fld id="{D1494DBD-1F01-4C1B-A558-9661CD50A35A}" type="slidenum">
              <a:rPr lang="en-US" smtClean="0"/>
              <a:t>‹#›</a:t>
            </a:fld>
            <a:endParaRPr lang="en-US"/>
          </a:p>
        </p:txBody>
      </p:sp>
    </p:spTree>
    <p:extLst>
      <p:ext uri="{BB962C8B-B14F-4D97-AF65-F5344CB8AC3E}">
        <p14:creationId xmlns:p14="http://schemas.microsoft.com/office/powerpoint/2010/main" val="3813484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7631E9-D225-4A9F-3263-54954FC373BB}"/>
              </a:ext>
            </a:extLst>
          </p:cNvPr>
          <p:cNvSpPr>
            <a:spLocks noGrp="1"/>
          </p:cNvSpPr>
          <p:nvPr>
            <p:ph type="dt" sz="half" idx="10"/>
          </p:nvPr>
        </p:nvSpPr>
        <p:spPr/>
        <p:txBody>
          <a:bodyPr/>
          <a:lstStyle/>
          <a:p>
            <a:fld id="{9D8DEC4D-9586-4875-B31D-DE0184948E49}" type="datetimeFigureOut">
              <a:rPr lang="en-US" smtClean="0"/>
              <a:t>1/29/2023</a:t>
            </a:fld>
            <a:endParaRPr lang="en-US"/>
          </a:p>
        </p:txBody>
      </p:sp>
      <p:sp>
        <p:nvSpPr>
          <p:cNvPr id="3" name="Footer Placeholder 2">
            <a:extLst>
              <a:ext uri="{FF2B5EF4-FFF2-40B4-BE49-F238E27FC236}">
                <a16:creationId xmlns:a16="http://schemas.microsoft.com/office/drawing/2014/main" id="{0A7AAABD-884D-E809-DF73-C94A8B93AA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CA30C4-8536-1E4B-E658-6DF6A634AE43}"/>
              </a:ext>
            </a:extLst>
          </p:cNvPr>
          <p:cNvSpPr>
            <a:spLocks noGrp="1"/>
          </p:cNvSpPr>
          <p:nvPr>
            <p:ph type="sldNum" sz="quarter" idx="12"/>
          </p:nvPr>
        </p:nvSpPr>
        <p:spPr/>
        <p:txBody>
          <a:bodyPr/>
          <a:lstStyle/>
          <a:p>
            <a:fld id="{D1494DBD-1F01-4C1B-A558-9661CD50A35A}" type="slidenum">
              <a:rPr lang="en-US" smtClean="0"/>
              <a:t>‹#›</a:t>
            </a:fld>
            <a:endParaRPr lang="en-US"/>
          </a:p>
        </p:txBody>
      </p:sp>
    </p:spTree>
    <p:extLst>
      <p:ext uri="{BB962C8B-B14F-4D97-AF65-F5344CB8AC3E}">
        <p14:creationId xmlns:p14="http://schemas.microsoft.com/office/powerpoint/2010/main" val="588174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A8AC7-1E7B-ACB4-5A03-C92E61CA5B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E2049D-38CE-0DA3-6E31-4780CD5D0C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6AA23E-A564-6961-D5C3-69EC71A011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A97913-9375-944C-6079-DE47FA052DC7}"/>
              </a:ext>
            </a:extLst>
          </p:cNvPr>
          <p:cNvSpPr>
            <a:spLocks noGrp="1"/>
          </p:cNvSpPr>
          <p:nvPr>
            <p:ph type="dt" sz="half" idx="10"/>
          </p:nvPr>
        </p:nvSpPr>
        <p:spPr/>
        <p:txBody>
          <a:bodyPr/>
          <a:lstStyle/>
          <a:p>
            <a:fld id="{9D8DEC4D-9586-4875-B31D-DE0184948E49}" type="datetimeFigureOut">
              <a:rPr lang="en-US" smtClean="0"/>
              <a:t>1/29/2023</a:t>
            </a:fld>
            <a:endParaRPr lang="en-US"/>
          </a:p>
        </p:txBody>
      </p:sp>
      <p:sp>
        <p:nvSpPr>
          <p:cNvPr id="6" name="Footer Placeholder 5">
            <a:extLst>
              <a:ext uri="{FF2B5EF4-FFF2-40B4-BE49-F238E27FC236}">
                <a16:creationId xmlns:a16="http://schemas.microsoft.com/office/drawing/2014/main" id="{DC53F1D6-9B95-05FC-8E7E-FDAF89F226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260E07-1C3D-F8AD-24BB-8BD06B116E4C}"/>
              </a:ext>
            </a:extLst>
          </p:cNvPr>
          <p:cNvSpPr>
            <a:spLocks noGrp="1"/>
          </p:cNvSpPr>
          <p:nvPr>
            <p:ph type="sldNum" sz="quarter" idx="12"/>
          </p:nvPr>
        </p:nvSpPr>
        <p:spPr/>
        <p:txBody>
          <a:bodyPr/>
          <a:lstStyle/>
          <a:p>
            <a:fld id="{D1494DBD-1F01-4C1B-A558-9661CD50A35A}" type="slidenum">
              <a:rPr lang="en-US" smtClean="0"/>
              <a:t>‹#›</a:t>
            </a:fld>
            <a:endParaRPr lang="en-US"/>
          </a:p>
        </p:txBody>
      </p:sp>
    </p:spTree>
    <p:extLst>
      <p:ext uri="{BB962C8B-B14F-4D97-AF65-F5344CB8AC3E}">
        <p14:creationId xmlns:p14="http://schemas.microsoft.com/office/powerpoint/2010/main" val="1860089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3CAF7-5327-D4C3-5072-41C02F7D5B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EC4CE-2793-26D5-63CD-9ACEE3C986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0636C2-7AF0-B9C4-0619-294F1A5BC8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6A7C86-E2DF-9D7D-91F3-8F0BFA2AFC54}"/>
              </a:ext>
            </a:extLst>
          </p:cNvPr>
          <p:cNvSpPr>
            <a:spLocks noGrp="1"/>
          </p:cNvSpPr>
          <p:nvPr>
            <p:ph type="dt" sz="half" idx="10"/>
          </p:nvPr>
        </p:nvSpPr>
        <p:spPr/>
        <p:txBody>
          <a:bodyPr/>
          <a:lstStyle/>
          <a:p>
            <a:fld id="{9D8DEC4D-9586-4875-B31D-DE0184948E49}" type="datetimeFigureOut">
              <a:rPr lang="en-US" smtClean="0"/>
              <a:t>1/29/2023</a:t>
            </a:fld>
            <a:endParaRPr lang="en-US"/>
          </a:p>
        </p:txBody>
      </p:sp>
      <p:sp>
        <p:nvSpPr>
          <p:cNvPr id="6" name="Footer Placeholder 5">
            <a:extLst>
              <a:ext uri="{FF2B5EF4-FFF2-40B4-BE49-F238E27FC236}">
                <a16:creationId xmlns:a16="http://schemas.microsoft.com/office/drawing/2014/main" id="{1975EA4D-3D6B-391A-3396-B7F20171E2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A219C1-106C-0956-2010-95339A82795F}"/>
              </a:ext>
            </a:extLst>
          </p:cNvPr>
          <p:cNvSpPr>
            <a:spLocks noGrp="1"/>
          </p:cNvSpPr>
          <p:nvPr>
            <p:ph type="sldNum" sz="quarter" idx="12"/>
          </p:nvPr>
        </p:nvSpPr>
        <p:spPr/>
        <p:txBody>
          <a:bodyPr/>
          <a:lstStyle/>
          <a:p>
            <a:fld id="{D1494DBD-1F01-4C1B-A558-9661CD50A35A}" type="slidenum">
              <a:rPr lang="en-US" smtClean="0"/>
              <a:t>‹#›</a:t>
            </a:fld>
            <a:endParaRPr lang="en-US"/>
          </a:p>
        </p:txBody>
      </p:sp>
    </p:spTree>
    <p:extLst>
      <p:ext uri="{BB962C8B-B14F-4D97-AF65-F5344CB8AC3E}">
        <p14:creationId xmlns:p14="http://schemas.microsoft.com/office/powerpoint/2010/main" val="3290412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AED211-54C0-CA6F-3ADB-1BF028C52E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8C0DF1-5E1C-54D8-70B6-A0E172AD9C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ECA63D-73B5-4E81-D2A2-1E13EC1EBC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8DEC4D-9586-4875-B31D-DE0184948E49}" type="datetimeFigureOut">
              <a:rPr lang="en-US" smtClean="0"/>
              <a:t>1/29/2023</a:t>
            </a:fld>
            <a:endParaRPr lang="en-US"/>
          </a:p>
        </p:txBody>
      </p:sp>
      <p:sp>
        <p:nvSpPr>
          <p:cNvPr id="5" name="Footer Placeholder 4">
            <a:extLst>
              <a:ext uri="{FF2B5EF4-FFF2-40B4-BE49-F238E27FC236}">
                <a16:creationId xmlns:a16="http://schemas.microsoft.com/office/drawing/2014/main" id="{A6532EAB-DF08-C6B2-566C-7A1EBE594B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B75DA0-CF24-58F4-1F5F-6D889634FF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494DBD-1F01-4C1B-A558-9661CD50A35A}" type="slidenum">
              <a:rPr lang="en-US" smtClean="0"/>
              <a:t>‹#›</a:t>
            </a:fld>
            <a:endParaRPr lang="en-US"/>
          </a:p>
        </p:txBody>
      </p:sp>
    </p:spTree>
    <p:extLst>
      <p:ext uri="{BB962C8B-B14F-4D97-AF65-F5344CB8AC3E}">
        <p14:creationId xmlns:p14="http://schemas.microsoft.com/office/powerpoint/2010/main" val="543261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760C6-701E-157D-B09D-0E378B1091B6}"/>
              </a:ext>
            </a:extLst>
          </p:cNvPr>
          <p:cNvSpPr>
            <a:spLocks noGrp="1"/>
          </p:cNvSpPr>
          <p:nvPr>
            <p:ph type="ctrTitle"/>
          </p:nvPr>
        </p:nvSpPr>
        <p:spPr>
          <a:xfrm>
            <a:off x="1524000" y="1122363"/>
            <a:ext cx="9144000" cy="1417637"/>
          </a:xfrm>
        </p:spPr>
        <p:txBody>
          <a:bodyPr/>
          <a:lstStyle/>
          <a:p>
            <a:r>
              <a:rPr lang="en-US" dirty="0">
                <a:solidFill>
                  <a:srgbClr val="C00000"/>
                </a:solidFill>
              </a:rPr>
              <a:t>Presentation</a:t>
            </a:r>
          </a:p>
        </p:txBody>
      </p:sp>
      <p:sp>
        <p:nvSpPr>
          <p:cNvPr id="3" name="Subtitle 2">
            <a:extLst>
              <a:ext uri="{FF2B5EF4-FFF2-40B4-BE49-F238E27FC236}">
                <a16:creationId xmlns:a16="http://schemas.microsoft.com/office/drawing/2014/main" id="{DD847F89-BA17-76A5-F7AD-E969162B267E}"/>
              </a:ext>
            </a:extLst>
          </p:cNvPr>
          <p:cNvSpPr>
            <a:spLocks noGrp="1"/>
          </p:cNvSpPr>
          <p:nvPr>
            <p:ph type="subTitle" idx="1"/>
          </p:nvPr>
        </p:nvSpPr>
        <p:spPr>
          <a:xfrm>
            <a:off x="1524000" y="3840162"/>
            <a:ext cx="9144000" cy="1417638"/>
          </a:xfrm>
        </p:spPr>
        <p:txBody>
          <a:bodyPr/>
          <a:lstStyle/>
          <a:p>
            <a:r>
              <a:rPr lang="en-US" b="1" i="0" dirty="0">
                <a:solidFill>
                  <a:srgbClr val="436456"/>
                </a:solidFill>
                <a:effectLst/>
                <a:latin typeface="Libre Franklin" panose="020B0604020202020204" pitchFamily="2" charset="0"/>
              </a:rPr>
              <a:t>Business Understanding &amp; Problem Framing</a:t>
            </a:r>
          </a:p>
          <a:p>
            <a:endParaRPr lang="en-US" dirty="0"/>
          </a:p>
        </p:txBody>
      </p:sp>
    </p:spTree>
    <p:extLst>
      <p:ext uri="{BB962C8B-B14F-4D97-AF65-F5344CB8AC3E}">
        <p14:creationId xmlns:p14="http://schemas.microsoft.com/office/powerpoint/2010/main" val="3394186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48020-AE43-0107-EAC7-568C32A76D83}"/>
              </a:ext>
            </a:extLst>
          </p:cNvPr>
          <p:cNvSpPr>
            <a:spLocks noGrp="1"/>
          </p:cNvSpPr>
          <p:nvPr>
            <p:ph type="title"/>
          </p:nvPr>
        </p:nvSpPr>
        <p:spPr/>
        <p:txBody>
          <a:bodyPr/>
          <a:lstStyle/>
          <a:p>
            <a:r>
              <a:rPr lang="en-US" b="0" i="0" dirty="0" err="1">
                <a:solidFill>
                  <a:srgbClr val="C00000"/>
                </a:solidFill>
                <a:effectLst/>
                <a:latin typeface="Libre Franklin" pitchFamily="2" charset="0"/>
              </a:rPr>
              <a:t>PowerCo</a:t>
            </a:r>
            <a:endParaRPr lang="en-US" dirty="0">
              <a:solidFill>
                <a:srgbClr val="C00000"/>
              </a:solidFill>
            </a:endParaRPr>
          </a:p>
        </p:txBody>
      </p:sp>
      <p:sp>
        <p:nvSpPr>
          <p:cNvPr id="3" name="Content Placeholder 2">
            <a:extLst>
              <a:ext uri="{FF2B5EF4-FFF2-40B4-BE49-F238E27FC236}">
                <a16:creationId xmlns:a16="http://schemas.microsoft.com/office/drawing/2014/main" id="{1E68A185-C5EF-9C50-AF5E-EFD81D12DB0F}"/>
              </a:ext>
            </a:extLst>
          </p:cNvPr>
          <p:cNvSpPr>
            <a:spLocks noGrp="1"/>
          </p:cNvSpPr>
          <p:nvPr>
            <p:ph idx="1"/>
          </p:nvPr>
        </p:nvSpPr>
        <p:spPr/>
        <p:txBody>
          <a:bodyPr/>
          <a:lstStyle/>
          <a:p>
            <a:r>
              <a:rPr lang="en-US" b="0" i="0" dirty="0">
                <a:effectLst/>
                <a:latin typeface="Libre Franklin" pitchFamily="2" charset="0"/>
              </a:rPr>
              <a:t>In order to test the hypothesis that the churn is driven by price sensitive, we need to build a model on prediction of the probability of customer churn, and derive the effect of prices on churn rates. We will need following data</a:t>
            </a:r>
            <a:r>
              <a:rPr lang="en-US" dirty="0">
                <a:solidFill>
                  <a:srgbClr val="436456"/>
                </a:solidFill>
                <a:latin typeface="Libre Franklin" pitchFamily="2" charset="0"/>
              </a:rPr>
              <a:t>.</a:t>
            </a:r>
            <a:endParaRPr lang="en-US" dirty="0"/>
          </a:p>
        </p:txBody>
      </p:sp>
    </p:spTree>
    <p:extLst>
      <p:ext uri="{BB962C8B-B14F-4D97-AF65-F5344CB8AC3E}">
        <p14:creationId xmlns:p14="http://schemas.microsoft.com/office/powerpoint/2010/main" val="3687854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16BAE-2256-341B-2CB7-42BEBC5FB40E}"/>
              </a:ext>
            </a:extLst>
          </p:cNvPr>
          <p:cNvSpPr>
            <a:spLocks noGrp="1"/>
          </p:cNvSpPr>
          <p:nvPr>
            <p:ph type="title"/>
          </p:nvPr>
        </p:nvSpPr>
        <p:spPr/>
        <p:txBody>
          <a:bodyPr/>
          <a:lstStyle/>
          <a:p>
            <a:r>
              <a:rPr lang="en-US" b="0" i="0" dirty="0" err="1">
                <a:solidFill>
                  <a:srgbClr val="436456"/>
                </a:solidFill>
                <a:effectLst/>
                <a:latin typeface="Libre Franklin" pitchFamily="2" charset="0"/>
              </a:rPr>
              <a:t>PowerCo</a:t>
            </a:r>
            <a:endParaRPr lang="en-US" dirty="0"/>
          </a:p>
        </p:txBody>
      </p:sp>
      <p:sp>
        <p:nvSpPr>
          <p:cNvPr id="3" name="Content Placeholder 2">
            <a:extLst>
              <a:ext uri="{FF2B5EF4-FFF2-40B4-BE49-F238E27FC236}">
                <a16:creationId xmlns:a16="http://schemas.microsoft.com/office/drawing/2014/main" id="{9534A64F-0837-A962-083B-8F2AC2921EB9}"/>
              </a:ext>
            </a:extLst>
          </p:cNvPr>
          <p:cNvSpPr>
            <a:spLocks noGrp="1"/>
          </p:cNvSpPr>
          <p:nvPr>
            <p:ph idx="1"/>
          </p:nvPr>
        </p:nvSpPr>
        <p:spPr/>
        <p:txBody>
          <a:bodyPr/>
          <a:lstStyle/>
          <a:p>
            <a:r>
              <a:rPr lang="en-US" b="0" i="0" dirty="0">
                <a:solidFill>
                  <a:srgbClr val="C00000"/>
                </a:solidFill>
                <a:effectLst/>
                <a:latin typeface="Libre Franklin" pitchFamily="2" charset="0"/>
              </a:rPr>
              <a:t>Customer Data </a:t>
            </a:r>
            <a:r>
              <a:rPr lang="en-US" b="0" i="0" dirty="0">
                <a:effectLst/>
                <a:latin typeface="Libre Franklin" pitchFamily="2" charset="0"/>
              </a:rPr>
              <a:t>: which should include characteristics of each client, for example, industry, historical electricity consumption, date joined as customer.</a:t>
            </a:r>
          </a:p>
          <a:p>
            <a:endParaRPr lang="en-US" dirty="0">
              <a:latin typeface="Libre Franklin" pitchFamily="2" charset="0"/>
            </a:endParaRPr>
          </a:p>
          <a:p>
            <a:r>
              <a:rPr lang="en-US" b="0" i="0" dirty="0">
                <a:solidFill>
                  <a:srgbClr val="C00000"/>
                </a:solidFill>
                <a:effectLst/>
                <a:latin typeface="Libre Franklin" pitchFamily="2" charset="0"/>
              </a:rPr>
              <a:t>Churn Data </a:t>
            </a:r>
            <a:r>
              <a:rPr lang="en-US" b="0" i="0" dirty="0">
                <a:effectLst/>
                <a:latin typeface="Libre Franklin" pitchFamily="2" charset="0"/>
              </a:rPr>
              <a:t>: which could contain if the client has churned</a:t>
            </a:r>
          </a:p>
          <a:p>
            <a:endParaRPr lang="en-US" dirty="0">
              <a:latin typeface="Libre Franklin" pitchFamily="2" charset="0"/>
            </a:endParaRPr>
          </a:p>
          <a:p>
            <a:r>
              <a:rPr lang="en-US" b="0" i="0" dirty="0">
                <a:solidFill>
                  <a:srgbClr val="C00000"/>
                </a:solidFill>
                <a:effectLst/>
                <a:latin typeface="Libre Franklin" pitchFamily="2" charset="0"/>
              </a:rPr>
              <a:t>Historical Price Data </a:t>
            </a:r>
            <a:r>
              <a:rPr lang="en-US" dirty="0">
                <a:latin typeface="Libre Franklin" pitchFamily="2" charset="0"/>
              </a:rPr>
              <a:t>:</a:t>
            </a:r>
            <a:r>
              <a:rPr lang="en-US" b="0" i="0" dirty="0">
                <a:effectLst/>
                <a:latin typeface="Libre Franklin" pitchFamily="2" charset="0"/>
              </a:rPr>
              <a:t> which should include the prices which the client got charged to each customer for both electricity and gas at granular time interval</a:t>
            </a:r>
            <a:endParaRPr lang="en-US" dirty="0"/>
          </a:p>
        </p:txBody>
      </p:sp>
    </p:spTree>
    <p:extLst>
      <p:ext uri="{BB962C8B-B14F-4D97-AF65-F5344CB8AC3E}">
        <p14:creationId xmlns:p14="http://schemas.microsoft.com/office/powerpoint/2010/main" val="4105761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EC08A-21C8-A34D-F712-D82CD25E6299}"/>
              </a:ext>
            </a:extLst>
          </p:cNvPr>
          <p:cNvSpPr>
            <a:spLocks noGrp="1"/>
          </p:cNvSpPr>
          <p:nvPr>
            <p:ph type="title"/>
          </p:nvPr>
        </p:nvSpPr>
        <p:spPr/>
        <p:txBody>
          <a:bodyPr/>
          <a:lstStyle/>
          <a:p>
            <a:r>
              <a:rPr lang="en-US">
                <a:solidFill>
                  <a:srgbClr val="C00000"/>
                </a:solidFill>
              </a:rPr>
              <a:t>Prediction Model:</a:t>
            </a:r>
            <a:endParaRPr lang="en-US" dirty="0">
              <a:solidFill>
                <a:srgbClr val="C00000"/>
              </a:solidFill>
            </a:endParaRPr>
          </a:p>
        </p:txBody>
      </p:sp>
      <p:sp>
        <p:nvSpPr>
          <p:cNvPr id="3" name="Content Placeholder 2">
            <a:extLst>
              <a:ext uri="{FF2B5EF4-FFF2-40B4-BE49-F238E27FC236}">
                <a16:creationId xmlns:a16="http://schemas.microsoft.com/office/drawing/2014/main" id="{126BA3F7-7895-1B51-C4FA-DCE32170DD65}"/>
              </a:ext>
            </a:extLst>
          </p:cNvPr>
          <p:cNvSpPr>
            <a:spLocks noGrp="1"/>
          </p:cNvSpPr>
          <p:nvPr>
            <p:ph idx="1"/>
          </p:nvPr>
        </p:nvSpPr>
        <p:spPr/>
        <p:txBody>
          <a:bodyPr>
            <a:normAutofit lnSpcReduction="10000"/>
          </a:bodyPr>
          <a:lstStyle/>
          <a:p>
            <a:r>
              <a:rPr lang="en-US" b="0" i="0" dirty="0">
                <a:effectLst/>
                <a:latin typeface="Libre Franklin" pitchFamily="2" charset="0"/>
              </a:rPr>
              <a:t>Once we have the data, we would need to engineer features based on the data that we obtain, and build a binary classification model (</a:t>
            </a:r>
            <a:r>
              <a:rPr lang="en-US" b="0" i="0" dirty="0" err="1">
                <a:effectLst/>
                <a:latin typeface="Libre Franklin" pitchFamily="2" charset="0"/>
              </a:rPr>
              <a:t>eg</a:t>
            </a:r>
            <a:r>
              <a:rPr lang="en-US" b="0" i="0" dirty="0">
                <a:effectLst/>
                <a:latin typeface="Libre Franklin" pitchFamily="2" charset="0"/>
              </a:rPr>
              <a:t>, Logistics Regression, Random Forest, Gradient Boosted Machines to name a few), picking the most appropriate model based on the tradeoff between the complexity, the </a:t>
            </a:r>
            <a:r>
              <a:rPr lang="en-US" b="0" i="0" dirty="0" err="1">
                <a:effectLst/>
                <a:latin typeface="Libre Franklin" pitchFamily="2" charset="0"/>
              </a:rPr>
              <a:t>explainability</a:t>
            </a:r>
            <a:r>
              <a:rPr lang="en-US" b="0" i="0" dirty="0">
                <a:effectLst/>
                <a:latin typeface="Libre Franklin" pitchFamily="2" charset="0"/>
              </a:rPr>
              <a:t>, and the accuracy of the models. Based on the model we picked, we would be able to understand the direction and magnitude of the impact of price on customer churn, as well as the relative importance of prices compared to other factors. Furthermore, the model could size the business impact of the clients proposed discounting strategy.</a:t>
            </a:r>
            <a:endParaRPr lang="en-US" dirty="0"/>
          </a:p>
        </p:txBody>
      </p:sp>
    </p:spTree>
    <p:extLst>
      <p:ext uri="{BB962C8B-B14F-4D97-AF65-F5344CB8AC3E}">
        <p14:creationId xmlns:p14="http://schemas.microsoft.com/office/powerpoint/2010/main" val="2327774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240</Words>
  <Application>Microsoft Office PowerPoint</Application>
  <PresentationFormat>Widescreen</PresentationFormat>
  <Paragraphs>12</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Libre Franklin</vt:lpstr>
      <vt:lpstr>Office Theme</vt:lpstr>
      <vt:lpstr>Presentation</vt:lpstr>
      <vt:lpstr>PowerCo</vt:lpstr>
      <vt:lpstr>PowerCo</vt:lpstr>
      <vt:lpstr>Prediction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Radwa Abdelkewy</dc:creator>
  <cp:lastModifiedBy>Radwa Abdelkewy</cp:lastModifiedBy>
  <cp:revision>2</cp:revision>
  <dcterms:created xsi:type="dcterms:W3CDTF">2023-01-29T13:06:11Z</dcterms:created>
  <dcterms:modified xsi:type="dcterms:W3CDTF">2023-01-29T13:07:18Z</dcterms:modified>
</cp:coreProperties>
</file>