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MS Shell Dlg 2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 mohmaed" initials="rm" lastIdx="1" clrIdx="0">
    <p:extLst>
      <p:ext uri="{19B8F6BF-5375-455C-9EA6-DF929625EA0E}">
        <p15:presenceInfo xmlns:p15="http://schemas.microsoft.com/office/powerpoint/2012/main" userId="22ad7c47b28385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073763"/>
    <a:srgbClr val="001236"/>
    <a:srgbClr val="0037A4"/>
    <a:srgbClr val="001746"/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Advanced\chinook_db\query%201.csv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Advanced\chinook_db\query%20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Rock</a:t>
            </a:r>
            <a:r>
              <a:rPr lang="en-US" baseline="0"/>
              <a:t> </a:t>
            </a:r>
            <a:r>
              <a:rPr lang="en-US"/>
              <a:t>Songs written by artists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098490813648296"/>
          <c:y val="0.17634259259259263"/>
          <c:w val="0.60557064741907263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'query 2'!$C$1</c:f>
              <c:strCache>
                <c:ptCount val="1"/>
                <c:pt idx="0">
                  <c:v>Songs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'query 2'!$B$2:$B$11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'query 2'!$C$2:$C$11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8-4B48-B010-6F5AC6DBC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7615664"/>
        <c:axId val="487615992"/>
      </c:barChart>
      <c:catAx>
        <c:axId val="48761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615992"/>
        <c:crosses val="autoZero"/>
        <c:auto val="1"/>
        <c:lblAlgn val="ctr"/>
        <c:lblOffset val="100"/>
        <c:noMultiLvlLbl val="0"/>
      </c:catAx>
      <c:valAx>
        <c:axId val="48761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61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'query 1'!$A$2:$A$305</cx:f>
        <cx:lvl ptCount="304">
          <cx:pt idx="0">Battlestar Galactica (Classic), Season 1</cx:pt>
          <cx:pt idx="1">The Office, Season 3</cx:pt>
          <cx:pt idx="2">Minha Historia</cx:pt>
          <cx:pt idx="3">Lost, Season 2</cx:pt>
          <cx:pt idx="4">Heroes, Season 1</cx:pt>
          <cx:pt idx="5">Greatest Hits</cx:pt>
          <cx:pt idx="6">Unplugged</cx:pt>
          <cx:pt idx="7">Battlestar Galactica, Season 3</cx:pt>
          <cx:pt idx="8">Lost, Season 3</cx:pt>
          <cx:pt idx="9">AcÃºstico</cx:pt>
          <cx:pt idx="10">Lost, Season 1</cx:pt>
          <cx:pt idx="11">Greatest Kiss</cx:pt>
          <cx:pt idx="12">Prenda Minha</cx:pt>
          <cx:pt idx="13">My Generation - The Very Best Of The Who</cx:pt>
          <cx:pt idx="14">Chronicle, Vol. 2</cx:pt>
          <cx:pt idx="15">International Superhits</cx:pt>
          <cx:pt idx="16">Chronicle, Vol. 1</cx:pt>
          <cx:pt idx="17">AcÃºstico MTV</cx:pt>
          <cx:pt idx="18">Use Your Illusion I</cx:pt>
          <cx:pt idx="19">Up An' Atom</cx:pt>
          <cx:pt idx="20">The Best Of R.E.M.: The IRS Years</cx:pt>
          <cx:pt idx="21">Rattle And Hum</cx:pt>
          <cx:pt idx="22">Instant Karma: The Amnesty International Campaign to Save Darfur</cx:pt>
          <cx:pt idx="23">Afrociberdelia</cx:pt>
          <cx:pt idx="24">VinÃ­cius De Moraes - Sem Limite</cx:pt>
          <cx:pt idx="25">The Cream Of Clapton</cx:pt>
          <cx:pt idx="26">Chill: Brazil (Disc 2)</cx:pt>
          <cx:pt idx="27">Arquivo Os Paralamas Do Sucesso</cx:pt>
          <cx:pt idx="28">American Idiot</cx:pt>
          <cx:pt idx="29">A-Sides</cx:pt>
          <cx:pt idx="30">LOST, Season 4</cx:pt>
          <cx:pt idx="31">New Adventures In Hi-Fi</cx:pt>
          <cx:pt idx="32">Greatest Hits II</cx:pt>
          <cx:pt idx="33">Rotten Apples: Greatest Hits</cx:pt>
          <cx:pt idx="34">Quanta Gente Veio Ver (Live)</cx:pt>
          <cx:pt idx="35">Elis Regina-Minha HistÃ³ria</cx:pt>
          <cx:pt idx="36">Compositores</cx:pt>
          <cx:pt idx="37">Angel Dust</cx:pt>
          <cx:pt idx="38">Album Of The Year</cx:pt>
          <cx:pt idx="39">The Office, Season 2</cx:pt>
          <cx:pt idx="40">Volume Dois</cx:pt>
          <cx:pt idx="41">Sex Machine</cx:pt>
          <cx:pt idx="42">Serie Sem Limite (Disc 2)</cx:pt>
          <cx:pt idx="43">Serie Sem Limite (Disc 1)</cx:pt>
          <cx:pt idx="44">ReLoad</cx:pt>
          <cx:pt idx="45">News Of The World</cx:pt>
          <cx:pt idx="46">Mezmerize</cx:pt>
          <cx:pt idx="47">Garage Inc. (Disc 2)</cx:pt>
          <cx:pt idx="48">CÃ¡ssia Eller - ColeÃ§Ã£o Sem Limite [Disc 2]</cx:pt>
          <cx:pt idx="49">Chemical Wedding</cx:pt>
          <cx:pt idx="50">Back to Black</cx:pt>
          <cx:pt idx="51">Arquivo II</cx:pt>
          <cx:pt idx="52">War</cx:pt>
          <cx:pt idx="53">Vozes do MPB</cx:pt>
          <cx:pt idx="54">Unplugged [Live]</cx:pt>
          <cx:pt idx="55">The X Factor</cx:pt>
          <cx:pt idx="56">The Best Of 1980-1990</cx:pt>
          <cx:pt idx="57">Load</cx:pt>
          <cx:pt idx="58">Kill 'Em All</cx:pt>
          <cx:pt idx="59">Judas 0: B-Sides and Rarities</cx:pt>
          <cx:pt idx="60">Heart of the Night</cx:pt>
          <cx:pt idx="61">Greatest Hits I</cx:pt>
          <cx:pt idx="62">Body Count</cx:pt>
          <cx:pt idx="63">B-Sides 1980-1990</cx:pt>
          <cx:pt idx="64">Use Your Illusion II</cx:pt>
          <cx:pt idx="65">Tribute</cx:pt>
          <cx:pt idx="66">The Singles</cx:pt>
          <cx:pt idx="67">The Best Of Van Halen, Vol. I</cx:pt>
          <cx:pt idx="68">Tangents</cx:pt>
          <cx:pt idx="69">Seek And Shall Find: More Of The Best (1963-1981)</cx:pt>
          <cx:pt idx="70">Raul Seixas</cx:pt>
          <cx:pt idx="71">Pop</cx:pt>
          <cx:pt idx="72">Olodum</cx:pt>
          <cx:pt idx="73">My Way: The Best Of Frank Sinatra [Disc 1]</cx:pt>
          <cx:pt idx="74">Master Of Puppets</cx:pt>
          <cx:pt idx="75">Living After Midnight</cx:pt>
          <cx:pt idx="76">How To Dismantle An Atomic Bomb</cx:pt>
          <cx:pt idx="77">For Those About To Rock We Salute You</cx:pt>
          <cx:pt idx="78">Core</cx:pt>
          <cx:pt idx="79">Blood Sugar Sex Magik</cx:pt>
          <cx:pt idx="80">Big Ones</cx:pt>
          <cx:pt idx="81">BBC Sessions [Disc 2] [Live]</cx:pt>
          <cx:pt idx="82">Zooropa</cx:pt>
          <cx:pt idx="83">The Number of The Beast</cx:pt>
          <cx:pt idx="84">Seventh Son of a Seventh Son</cx:pt>
          <cx:pt idx="85">Pure Cult: The Best Of The Cult (For Rockers, Ravers, Lovers &amp; Sinners) [UK]</cx:pt>
          <cx:pt idx="86">Powerslave</cx:pt>
          <cx:pt idx="87">Out Of Time</cx:pt>
          <cx:pt idx="88">Os CÃ£es Ladram Mas A Caravana NÃ£o PÃ¡ra</cx:pt>
          <cx:pt idx="89">Original Soundtracks 1</cx:pt>
          <cx:pt idx="90">Morning Dance</cx:pt>
          <cx:pt idx="91">Meus Momentos</cx:pt>
          <cx:pt idx="92">Live On Two Legs [Live]</cx:pt>
          <cx:pt idx="93">Led Zeppelin III</cx:pt>
          <cx:pt idx="94">Led Zeppelin II</cx:pt>
          <cx:pt idx="95">Led Zeppelin I</cx:pt>
          <cx:pt idx="96">King For A Day Fool For A Lifetime</cx:pt>
          <cx:pt idx="97">In Step</cx:pt>
          <cx:pt idx="98">Djavan Ao Vivo - Vol. 1</cx:pt>
          <cx:pt idx="99">Djavan Ao Vivo - Vol. 02</cx:pt>
          <cx:pt idx="100">Da Lama Ao Caos</cx:pt>
          <cx:pt idx="101">CÃ¡ssia Eller - Sem Limite [Disc 1]</cx:pt>
          <cx:pt idx="102">Californication</cx:pt>
          <cx:pt idx="103">Blue Moods</cx:pt>
          <cx:pt idx="104">Black Album</cx:pt>
          <cx:pt idx="105">Appetite for Destruction</cx:pt>
          <cx:pt idx="106">Ao Vivo [IMPORT]</cx:pt>
          <cx:pt idx="107">AcÃºstico MTV [Live]</cx:pt>
          <cx:pt idx="108">A TempestadeTempestade Ou O Livro Dos Dias</cx:pt>
          <cx:pt idx="109">Walking Into Clarksdale</cx:pt>
          <cx:pt idx="110">UB40 The Best Of - Volume Two [UK]</cx:pt>
          <cx:pt idx="111">The Best Of Men At Work</cx:pt>
          <cx:pt idx="112">Roda De Funk</cx:pt>
          <cx:pt idx="113">Rock In Rio [CD2]</cx:pt>
          <cx:pt idx="114">Rock In Rio [CD1]</cx:pt>
          <cx:pt idx="115">No Prayer For The Dying</cx:pt>
          <cx:pt idx="116">Minha HistÃ³ria</cx:pt>
          <cx:pt idx="117">Milton Nascimento Ao Vivo</cx:pt>
          <cx:pt idx="118">Mais Do Mesmo</cx:pt>
          <cx:pt idx="119">Lulu Santos - RCA 100 Anos De MÃºsica - Ãlbum 01</cx:pt>
          <cx:pt idx="120">Live After Death</cx:pt>
          <cx:pt idx="121">Jagged Little Pill</cx:pt>
          <cx:pt idx="122">Into The Light</cx:pt>
          <cx:pt idx="123">In Through The Out Door</cx:pt>
          <cx:pt idx="124">House of Pain</cx:pt>
          <cx:pt idx="125">Green</cx:pt>
          <cx:pt idx="126">Faceless</cx:pt>
          <cx:pt idx="127">Deixa Entrar</cx:pt>
          <cx:pt idx="128">By The Way</cx:pt>
          <cx:pt idx="129">Barulhinho Bom</cx:pt>
          <cx:pt idx="130">Are You Experienced?</cx:pt>
          <cx:pt idx="131">Warner 25 Anos</cx:pt>
          <cx:pt idx="132">Voodoo Lounge</cx:pt>
          <cx:pt idx="133">Virtual XI</cx:pt>
          <cx:pt idx="134">Vault: Def Leppard's Greatest Hits</cx:pt>
          <cx:pt idx="135">Transmission</cx:pt>
          <cx:pt idx="136">The Real Thing</cx:pt>
          <cx:pt idx="137">The Police Greatest Hits</cx:pt>
          <cx:pt idx="138">The Best Of Buddy Guy - The Millenium Collection</cx:pt>
          <cx:pt idx="139">Synkronized</cx:pt>
          <cx:pt idx="140">St. Anger</cx:pt>
          <cx:pt idx="141">Speak of the Devil</cx:pt>
          <cx:pt idx="142">Riot Act</cx:pt>
          <cx:pt idx="143">Radio Brasil (O Som da Jovem Vanguarda) - Seleccao de Henrique Amaro</cx:pt>
          <cx:pt idx="144">Motley Crue Greatest Hits</cx:pt>
          <cx:pt idx="145">Minas</cx:pt>
          <cx:pt idx="146">Miles Ahead</cx:pt>
          <cx:pt idx="147">Live [Disc 2]</cx:pt>
          <cx:pt idx="148">Live [Disc 1]</cx:pt>
          <cx:pt idx="149">Houses Of The Holy</cx:pt>
          <cx:pt idx="150">Get Born</cx:pt>
          <cx:pt idx="151">Garage Inc. (Disc 1)</cx:pt>
          <cx:pt idx="152">From The Muddy Banks Of The Wishkah [Live]</cx:pt>
          <cx:pt idx="153">Facelift</cx:pt>
          <cx:pt idx="154">Diver Down</cx:pt>
          <cx:pt idx="155">Cidade Negra - Hits</cx:pt>
          <cx:pt idx="156">Chill: Brazil (Disc 1)</cx:pt>
          <cx:pt idx="157">Cesta BÃ¡sica</cx:pt>
          <cx:pt idx="158">Black Sabbath Vol. 4 (Remaster)</cx:pt>
          <cx:pt idx="159">Beyond Good And Evil</cx:pt>
          <cx:pt idx="160">A Real Dead One</cx:pt>
          <cx:pt idx="161">The Office, Season 1</cx:pt>
          <cx:pt idx="162">Vs.</cx:pt>
          <cx:pt idx="163">Vinicius De Moraes</cx:pt>
          <cx:pt idx="164">Van Halen III</cx:pt>
          <cx:pt idx="165">Van Halen</cx:pt>
          <cx:pt idx="166">The Essential Miles Davis [Disc 1]</cx:pt>
          <cx:pt idx="167">The Colour And The Shape</cx:pt>
          <cx:pt idx="168">The Best of Ed Motta</cx:pt>
          <cx:pt idx="169">Supernatural</cx:pt>
          <cx:pt idx="170">Sambas De Enredo 2001</cx:pt>
          <cx:pt idx="171">Ride The Lightning</cx:pt>
          <cx:pt idx="172">Retrospective I (1974-1980)</cx:pt>
          <cx:pt idx="173">Pearl Jam</cx:pt>
          <cx:pt idx="174">No Security</cx:pt>
          <cx:pt idx="175">Maquinarama</cx:pt>
          <cx:pt idx="176">Live At Donington 1992 (Disc 2)</cx:pt>
          <cx:pt idx="177">Let There Be Rock</cx:pt>
          <cx:pt idx="178">Jota Quest-1995</cx:pt>
          <cx:pt idx="179">Jorge Ben Jor 25 Anos</cx:pt>
          <cx:pt idx="180">In Your Honor [Disc 2]</cx:pt>
          <cx:pt idx="181">IV</cx:pt>
          <cx:pt idx="182">Frank</cx:pt>
          <cx:pt idx="183">Emergency On Planet Earth</cx:pt>
          <cx:pt idx="184">Demorou...</cx:pt>
          <cx:pt idx="185">Contraband</cx:pt>
          <cx:pt idx="186">Coda</cx:pt>
          <cx:pt idx="187">Carnaval 2001</cx:pt>
          <cx:pt idx="188">Cafezinho</cx:pt>
          <cx:pt idx="189">Brave New World</cx:pt>
          <cx:pt idx="190">BackBeat Soundtrack</cx:pt>
          <cx:pt idx="191">BBC Sessions [Disc 1] [Live]</cx:pt>
          <cx:pt idx="192">AxÃ© Bahia 2001</cx:pt>
          <cx:pt idx="193">Audioslave</cx:pt>
          <cx:pt idx="194">All That You Can't Leave Behind</cx:pt>
          <cx:pt idx="195">Achtung Baby</cx:pt>
          <cx:pt idx="196">Ace Of Spades</cx:pt>
          <cx:pt idx="197">A Matter of Life and Death</cx:pt>
          <cx:pt idx="198">...And Justice For All</cx:pt>
          <cx:pt idx="199">[1997] Black Light Syndrome</cx:pt>
          <cx:pt idx="200">The Return Of The Space Cowboy</cx:pt>
          <cx:pt idx="201">The Beast Live</cx:pt>
          <cx:pt idx="202">The Battle Rages On</cx:pt>
          <cx:pt idx="203">Somewhere in Time</cx:pt>
          <cx:pt idx="204">Revelations</cx:pt>
          <cx:pt idx="205">Purpendicular</cx:pt>
          <cx:pt idx="206">Presence</cx:pt>
          <cx:pt idx="207">Piece Of Mind</cx:pt>
          <cx:pt idx="208">Physical Graffiti [Disc 2]</cx:pt>
          <cx:pt idx="209">Out Of Exile</cx:pt>
          <cx:pt idx="210">One By One</cx:pt>
          <cx:pt idx="211">Nevermind</cx:pt>
          <cx:pt idx="212">Na Pista</cx:pt>
          <cx:pt idx="213">Misplaced Childhood</cx:pt>
          <cx:pt idx="214">Lulu Santos - RCA 100 Anos De MÃºsica - Ãlbum 02</cx:pt>
          <cx:pt idx="215">Knocking at Your Back Door: The Best Of Deep Purple in the 80's</cx:pt>
          <cx:pt idx="216">Killers</cx:pt>
          <cx:pt idx="217">In Your Honor [Disc 1]</cx:pt>
          <cx:pt idx="218">Hot Rocks, 1964-1971 (Disc 1)</cx:pt>
          <cx:pt idx="219">Fear Of The Dark</cx:pt>
          <cx:pt idx="220">Dance Of Death</cx:pt>
          <cx:pt idx="221">Come Taste The Band</cx:pt>
          <cx:pt idx="222">As CanÃ§Ãµes de Eu Tu Eles</cx:pt>
          <cx:pt idx="223">Alcohol Fueled Brewtality Live! [Disc 1]</cx:pt>
          <cx:pt idx="224">A Real Live One</cx:pt>
          <cx:pt idx="225">20th Century Masters - The Millennium Collection: The Best of Scorpions</cx:pt>
          <cx:pt idx="226">Aquaman</cx:pt>
          <cx:pt idx="227">The Essential Miles Davis [Disc 2]</cx:pt>
          <cx:pt idx="228">The Doors</cx:pt>
          <cx:pt idx="229">The Best Of Billy Cobham</cx:pt>
          <cx:pt idx="230">Ten</cx:pt>
          <cx:pt idx="231">Temple of the Dog</cx:pt>
          <cx:pt idx="232">Surfing with the Alien (Remastered)</cx:pt>
          <cx:pt idx="233">Stormbringer</cx:pt>
          <cx:pt idx="234">Slaves And Masters</cx:pt>
          <cx:pt idx="235">Plays Metallica By Four Cellos</cx:pt>
          <cx:pt idx="236">Outbreak</cx:pt>
          <cx:pt idx="237">O Samba PoconÃ©</cx:pt>
          <cx:pt idx="238">Machine Head</cx:pt>
          <cx:pt idx="239">MK III The Final Concerts [Disc 1]</cx:pt>
          <cx:pt idx="240">Live At Donington 1992 (Disc 1)</cx:pt>
          <cx:pt idx="241">Iron Maiden</cx:pt>
          <cx:pt idx="242">Fireball</cx:pt>
          <cx:pt idx="243">Dark Side Of The Moon</cx:pt>
          <cx:pt idx="244">Carry On</cx:pt>
          <cx:pt idx="245">Bongo Fury</cx:pt>
          <cx:pt idx="246">The Song Remains The Same (Disc 1)</cx:pt>
          <cx:pt idx="247">Santana Live</cx:pt>
          <cx:pt idx="248">Santana - As Years Go By</cx:pt>
          <cx:pt idx="249">Restless and Wild</cx:pt>
          <cx:pt idx="250">No More Tears (Remastered)</cx:pt>
          <cx:pt idx="251">Deep Purple In Rock</cx:pt>
          <cx:pt idx="252">Alcohol Fueled Brewtality Live! [Disc 2]</cx:pt>
          <cx:pt idx="253">The Song Remains The Same (Disc 2)</cx:pt>
          <cx:pt idx="254">Sozinho Remix Ao Vivo</cx:pt>
          <cx:pt idx="255">Schubert: The Late String Quartets &amp; String Quintet (3 CD's)</cx:pt>
          <cx:pt idx="256">Scheherazade</cx:pt>
          <cx:pt idx="257">Quanta Gente Veio ver--BÃ´nus De Carnaval</cx:pt>
          <cx:pt idx="258">Purcell: Music for the Queen Mary</cx:pt>
          <cx:pt idx="259">Physical Graffiti [Disc 1]</cx:pt>
          <cx:pt idx="260">Diary of a Madman (Remastered)</cx:pt>
          <cx:pt idx="261">Black Sabbath</cx:pt>
          <cx:pt idx="262">Berlioz: Symphonie Fantastique</cx:pt>
          <cx:pt idx="263">Balls to the Wall</cx:pt>
          <cx:pt idx="264">Bach: Orchestral Suites Nos. 1 - 4</cx:pt>
          <cx:pt idx="265">Weill: The Seven Deadly Sins</cx:pt>
          <cx:pt idx="266">Wagner: Favourite Overtures</cx:pt>
          <cx:pt idx="267">Un-Led-Ed</cx:pt>
          <cx:pt idx="268">The World of Classical Favourites</cx:pt>
          <cx:pt idx="269">The Final Concerts (Disc 2)</cx:pt>
          <cx:pt idx="270">Tchaikovsky: 1812 Festival Overture, Op.49, Capriccio Italien &amp; Beethoven: Wellington's Victory</cx:pt>
          <cx:pt idx="271">Szymanowski: Piano Works, Vol. 1</cx:pt>
          <cx:pt idx="272">South American Getaway</cx:pt>
          <cx:pt idx="273">Sibelius: Finlandia</cx:pt>
          <cx:pt idx="274">Respighi:Pines of Rome</cx:pt>
          <cx:pt idx="275">Purcell: The Fairy Queen</cx:pt>
          <cx:pt idx="276">Prokofiev: Romeo &amp; Juliet</cx:pt>
          <cx:pt idx="277">Pachelbel: Canon &amp; Gigue</cx:pt>
          <cx:pt idx="278">Nielsen: The Six Symphonies</cx:pt>
          <cx:pt idx="279">Muso Ko</cx:pt>
          <cx:pt idx="280">Mozart: Symphonies Nos. 40 &amp; 41</cx:pt>
          <cx:pt idx="281">Mendelssohn: A Midsummer Night's Dream</cx:pt>
          <cx:pt idx="282">Liszt - 12 Ã‰tudes D'Execution Transcendante</cx:pt>
          <cx:pt idx="283">J.S. Bach: Chaconne, Suite in E Minor, Partita in E Major &amp; Prelude, Fugue and Allegro</cx:pt>
          <cx:pt idx="284">Holst: The Planets, Op. 32 &amp; Vaughan Williams: Fantasies</cx:pt>
          <cx:pt idx="285">Haydn: Symphonies 99 - 104</cx:pt>
          <cx:pt idx="286">Handel: The Messiah (Highlights)</cx:pt>
          <cx:pt idx="287">GÃ³recki: Symphony No. 3</cx:pt>
          <cx:pt idx="288">Grieg: Peer Gynt Suites &amp; Sibelius: PellÃ©as et MÃ©lisande</cx:pt>
          <cx:pt idx="289">FaurÃ©: Requiem, Ravel: Pavane &amp; Others</cx:pt>
          <cx:pt idx="290">Every Kind of Light</cx:pt>
          <cx:pt idx="291">English Renaissance</cx:pt>
          <cx:pt idx="292">Elgar: Cello Concerto &amp; Vaughan Williams: Fantasias</cx:pt>
          <cx:pt idx="293">Duos II</cx:pt>
          <cx:pt idx="294">Chopin: Piano Concertos Nos. 1 &amp; 2</cx:pt>
          <cx:pt idx="295">Carried to Dust (Bonus Track Version)</cx:pt>
          <cx:pt idx="296">Blizzard of Ozz</cx:pt>
          <cx:pt idx="297">Beethoven: Symphony No. 6 'Pastoral' Etc.</cx:pt>
          <cx:pt idx="298">Beethoven Piano Sonatas: Moonlight &amp; Pastorale</cx:pt>
          <cx:pt idx="299">Bartok: Violin &amp; Viola Concertos</cx:pt>
          <cx:pt idx="300">Bark at the Moon (Remastered)</cx:pt>
          <cx:pt idx="301">Bach: The Cello Suites</cx:pt>
          <cx:pt idx="302">Bach: The Brandenburg Concertos</cx:pt>
          <cx:pt idx="303">Adams, John: The Chairman Dances</cx:pt>
        </cx:lvl>
      </cx:strDim>
      <cx:numDim type="val">
        <cx:f>'query 1'!$B$2:$B$305</cx:f>
        <cx:lvl ptCount="304" formatCode="General">
          <cx:pt idx="0">35.82</cx:pt>
          <cx:pt idx="1">31.84</cx:pt>
          <cx:pt idx="2">26.73</cx:pt>
          <cx:pt idx="3">25.870000000000001</cx:pt>
          <cx:pt idx="4">25.870000000000001</cx:pt>
          <cx:pt idx="5">25.739999999999998</cx:pt>
          <cx:pt idx="6">24.75</cx:pt>
          <cx:pt idx="7">23.879999999999999</cx:pt>
          <cx:pt idx="8">21.890000000000001</cx:pt>
          <cx:pt idx="9">21.780000000000001</cx:pt>
          <cx:pt idx="10">19.899999999999999</cx:pt>
          <cx:pt idx="11">19.800000000000001</cx:pt>
          <cx:pt idx="12">18.809999999999999</cx:pt>
          <cx:pt idx="13">18.809999999999999</cx:pt>
          <cx:pt idx="14">18.809999999999999</cx:pt>
          <cx:pt idx="15">17.82</cx:pt>
          <cx:pt idx="16">17.82</cx:pt>
          <cx:pt idx="17">17.82</cx:pt>
          <cx:pt idx="18">16.829999999999998</cx:pt>
          <cx:pt idx="19">16.829999999999998</cx:pt>
          <cx:pt idx="20">16.829999999999998</cx:pt>
          <cx:pt idx="21">16.829999999999998</cx:pt>
          <cx:pt idx="22">15.84</cx:pt>
          <cx:pt idx="23">15.84</cx:pt>
          <cx:pt idx="24">14.85</cx:pt>
          <cx:pt idx="25">14.85</cx:pt>
          <cx:pt idx="26">14.85</cx:pt>
          <cx:pt idx="27">14.85</cx:pt>
          <cx:pt idx="28">14.85</cx:pt>
          <cx:pt idx="29">14.85</cx:pt>
          <cx:pt idx="30">13.93</cx:pt>
          <cx:pt idx="31">13.859999999999999</cx:pt>
          <cx:pt idx="32">13.859999999999999</cx:pt>
          <cx:pt idx="33">12.869999999999999</cx:pt>
          <cx:pt idx="34">12.869999999999999</cx:pt>
          <cx:pt idx="35">12.869999999999999</cx:pt>
          <cx:pt idx="36">12.869999999999999</cx:pt>
          <cx:pt idx="37">12.869999999999999</cx:pt>
          <cx:pt idx="38">12.869999999999999</cx:pt>
          <cx:pt idx="39">11.94</cx:pt>
          <cx:pt idx="40">11.880000000000001</cx:pt>
          <cx:pt idx="41">11.880000000000001</cx:pt>
          <cx:pt idx="42">11.880000000000001</cx:pt>
          <cx:pt idx="43">11.880000000000001</cx:pt>
          <cx:pt idx="44">11.880000000000001</cx:pt>
          <cx:pt idx="45">11.880000000000001</cx:pt>
          <cx:pt idx="46">11.880000000000001</cx:pt>
          <cx:pt idx="47">11.880000000000001</cx:pt>
          <cx:pt idx="48">11.880000000000001</cx:pt>
          <cx:pt idx="49">11.880000000000001</cx:pt>
          <cx:pt idx="50">11.880000000000001</cx:pt>
          <cx:pt idx="51">11.880000000000001</cx:pt>
          <cx:pt idx="52">10.890000000000001</cx:pt>
          <cx:pt idx="53">10.890000000000001</cx:pt>
          <cx:pt idx="54">10.890000000000001</cx:pt>
          <cx:pt idx="55">10.890000000000001</cx:pt>
          <cx:pt idx="56">10.890000000000001</cx:pt>
          <cx:pt idx="57">10.890000000000001</cx:pt>
          <cx:pt idx="58">10.890000000000001</cx:pt>
          <cx:pt idx="59">10.890000000000001</cx:pt>
          <cx:pt idx="60">10.890000000000001</cx:pt>
          <cx:pt idx="61">10.890000000000001</cx:pt>
          <cx:pt idx="62">10.890000000000001</cx:pt>
          <cx:pt idx="63">10.890000000000001</cx:pt>
          <cx:pt idx="64">9.9000000000000004</cx:pt>
          <cx:pt idx="65">9.9000000000000004</cx:pt>
          <cx:pt idx="66">9.9000000000000004</cx:pt>
          <cx:pt idx="67">9.9000000000000004</cx:pt>
          <cx:pt idx="68">9.9000000000000004</cx:pt>
          <cx:pt idx="69">9.9000000000000004</cx:pt>
          <cx:pt idx="70">9.9000000000000004</cx:pt>
          <cx:pt idx="71">9.9000000000000004</cx:pt>
          <cx:pt idx="72">9.9000000000000004</cx:pt>
          <cx:pt idx="73">9.9000000000000004</cx:pt>
          <cx:pt idx="74">9.9000000000000004</cx:pt>
          <cx:pt idx="75">9.9000000000000004</cx:pt>
          <cx:pt idx="76">9.9000000000000004</cx:pt>
          <cx:pt idx="77">9.9000000000000004</cx:pt>
          <cx:pt idx="78">9.9000000000000004</cx:pt>
          <cx:pt idx="79">9.9000000000000004</cx:pt>
          <cx:pt idx="80">9.9000000000000004</cx:pt>
          <cx:pt idx="81">9.9000000000000004</cx:pt>
          <cx:pt idx="82">8.9100000000000001</cx:pt>
          <cx:pt idx="83">8.9100000000000001</cx:pt>
          <cx:pt idx="84">8.9100000000000001</cx:pt>
          <cx:pt idx="85">8.9100000000000001</cx:pt>
          <cx:pt idx="86">8.9100000000000001</cx:pt>
          <cx:pt idx="87">8.9100000000000001</cx:pt>
          <cx:pt idx="88">8.9100000000000001</cx:pt>
          <cx:pt idx="89">8.9100000000000001</cx:pt>
          <cx:pt idx="90">8.9100000000000001</cx:pt>
          <cx:pt idx="91">8.9100000000000001</cx:pt>
          <cx:pt idx="92">8.9100000000000001</cx:pt>
          <cx:pt idx="93">8.9100000000000001</cx:pt>
          <cx:pt idx="94">8.9100000000000001</cx:pt>
          <cx:pt idx="95">8.9100000000000001</cx:pt>
          <cx:pt idx="96">8.9100000000000001</cx:pt>
          <cx:pt idx="97">8.9100000000000001</cx:pt>
          <cx:pt idx="98">8.9100000000000001</cx:pt>
          <cx:pt idx="99">8.9100000000000001</cx:pt>
          <cx:pt idx="100">8.9100000000000001</cx:pt>
          <cx:pt idx="101">8.9100000000000001</cx:pt>
          <cx:pt idx="102">8.9100000000000001</cx:pt>
          <cx:pt idx="103">8.9100000000000001</cx:pt>
          <cx:pt idx="104">8.9100000000000001</cx:pt>
          <cx:pt idx="105">8.9100000000000001</cx:pt>
          <cx:pt idx="106">8.9100000000000001</cx:pt>
          <cx:pt idx="107">8.9100000000000001</cx:pt>
          <cx:pt idx="108">8.9100000000000001</cx:pt>
          <cx:pt idx="109">7.9199999999999999</cx:pt>
          <cx:pt idx="110">7.9199999999999999</cx:pt>
          <cx:pt idx="111">7.9199999999999999</cx:pt>
          <cx:pt idx="112">7.9199999999999999</cx:pt>
          <cx:pt idx="113">7.9199999999999999</cx:pt>
          <cx:pt idx="114">7.9199999999999999</cx:pt>
          <cx:pt idx="115">7.9199999999999999</cx:pt>
          <cx:pt idx="116">7.9199999999999999</cx:pt>
          <cx:pt idx="117">7.9199999999999999</cx:pt>
          <cx:pt idx="118">7.9199999999999999</cx:pt>
          <cx:pt idx="119">7.9199999999999999</cx:pt>
          <cx:pt idx="120">7.9199999999999999</cx:pt>
          <cx:pt idx="121">7.9199999999999999</cx:pt>
          <cx:pt idx="122">7.9199999999999999</cx:pt>
          <cx:pt idx="123">7.9199999999999999</cx:pt>
          <cx:pt idx="124">7.9199999999999999</cx:pt>
          <cx:pt idx="125">7.9199999999999999</cx:pt>
          <cx:pt idx="126">7.9199999999999999</cx:pt>
          <cx:pt idx="127">7.9199999999999999</cx:pt>
          <cx:pt idx="128">7.9199999999999999</cx:pt>
          <cx:pt idx="129">7.9199999999999999</cx:pt>
          <cx:pt idx="130">7.9199999999999999</cx:pt>
          <cx:pt idx="131">6.9299999999999997</cx:pt>
          <cx:pt idx="132">6.9299999999999997</cx:pt>
          <cx:pt idx="133">6.9299999999999997</cx:pt>
          <cx:pt idx="134">6.9299999999999997</cx:pt>
          <cx:pt idx="135">6.9299999999999997</cx:pt>
          <cx:pt idx="136">6.9299999999999997</cx:pt>
          <cx:pt idx="137">6.9299999999999997</cx:pt>
          <cx:pt idx="138">6.9299999999999997</cx:pt>
          <cx:pt idx="139">6.9299999999999997</cx:pt>
          <cx:pt idx="140">6.9299999999999997</cx:pt>
          <cx:pt idx="141">6.9299999999999997</cx:pt>
          <cx:pt idx="142">6.9299999999999997</cx:pt>
          <cx:pt idx="143">6.9299999999999997</cx:pt>
          <cx:pt idx="144">6.9299999999999997</cx:pt>
          <cx:pt idx="145">6.9299999999999997</cx:pt>
          <cx:pt idx="146">6.9299999999999997</cx:pt>
          <cx:pt idx="147">6.9299999999999997</cx:pt>
          <cx:pt idx="148">6.9299999999999997</cx:pt>
          <cx:pt idx="149">6.9299999999999997</cx:pt>
          <cx:pt idx="150">6.9299999999999997</cx:pt>
          <cx:pt idx="151">6.9299999999999997</cx:pt>
          <cx:pt idx="152">6.9299999999999997</cx:pt>
          <cx:pt idx="153">6.9299999999999997</cx:pt>
          <cx:pt idx="154">6.9299999999999997</cx:pt>
          <cx:pt idx="155">6.9299999999999997</cx:pt>
          <cx:pt idx="156">6.9299999999999997</cx:pt>
          <cx:pt idx="157">6.9299999999999997</cx:pt>
          <cx:pt idx="158">6.9299999999999997</cx:pt>
          <cx:pt idx="159">6.9299999999999997</cx:pt>
          <cx:pt idx="160">6.9299999999999997</cx:pt>
          <cx:pt idx="161">5.9699999999999998</cx:pt>
          <cx:pt idx="162">5.9400000000000004</cx:pt>
          <cx:pt idx="163">5.9400000000000004</cx:pt>
          <cx:pt idx="164">5.9400000000000004</cx:pt>
          <cx:pt idx="165">5.9400000000000004</cx:pt>
          <cx:pt idx="166">5.9400000000000004</cx:pt>
          <cx:pt idx="167">5.9400000000000004</cx:pt>
          <cx:pt idx="168">5.9400000000000004</cx:pt>
          <cx:pt idx="169">5.9400000000000004</cx:pt>
          <cx:pt idx="170">5.9400000000000004</cx:pt>
          <cx:pt idx="171">5.9400000000000004</cx:pt>
          <cx:pt idx="172">5.9400000000000004</cx:pt>
          <cx:pt idx="173">5.9400000000000004</cx:pt>
          <cx:pt idx="174">5.9400000000000004</cx:pt>
          <cx:pt idx="175">5.9400000000000004</cx:pt>
          <cx:pt idx="176">5.9400000000000004</cx:pt>
          <cx:pt idx="177">5.9400000000000004</cx:pt>
          <cx:pt idx="178">5.9400000000000004</cx:pt>
          <cx:pt idx="179">5.9400000000000004</cx:pt>
          <cx:pt idx="180">5.9400000000000004</cx:pt>
          <cx:pt idx="181">5.9400000000000004</cx:pt>
          <cx:pt idx="182">5.9400000000000004</cx:pt>
          <cx:pt idx="183">5.9400000000000004</cx:pt>
          <cx:pt idx="184">5.9400000000000004</cx:pt>
          <cx:pt idx="185">5.9400000000000004</cx:pt>
          <cx:pt idx="186">5.9400000000000004</cx:pt>
          <cx:pt idx="187">5.9400000000000004</cx:pt>
          <cx:pt idx="188">5.9400000000000004</cx:pt>
          <cx:pt idx="189">5.9400000000000004</cx:pt>
          <cx:pt idx="190">5.9400000000000004</cx:pt>
          <cx:pt idx="191">5.9400000000000004</cx:pt>
          <cx:pt idx="192">5.9400000000000004</cx:pt>
          <cx:pt idx="193">5.9400000000000004</cx:pt>
          <cx:pt idx="194">5.9400000000000004</cx:pt>
          <cx:pt idx="195">5.9400000000000004</cx:pt>
          <cx:pt idx="196">5.9400000000000004</cx:pt>
          <cx:pt idx="197">5.9400000000000004</cx:pt>
          <cx:pt idx="198">5.9400000000000004</cx:pt>
          <cx:pt idx="199">4.9500000000000002</cx:pt>
          <cx:pt idx="200">4.9500000000000002</cx:pt>
          <cx:pt idx="201">4.9500000000000002</cx:pt>
          <cx:pt idx="202">4.9500000000000002</cx:pt>
          <cx:pt idx="203">4.9500000000000002</cx:pt>
          <cx:pt idx="204">4.9500000000000002</cx:pt>
          <cx:pt idx="205">4.9500000000000002</cx:pt>
          <cx:pt idx="206">4.9500000000000002</cx:pt>
          <cx:pt idx="207">4.9500000000000002</cx:pt>
          <cx:pt idx="208">4.9500000000000002</cx:pt>
          <cx:pt idx="209">4.9500000000000002</cx:pt>
          <cx:pt idx="210">4.9500000000000002</cx:pt>
          <cx:pt idx="211">4.9500000000000002</cx:pt>
          <cx:pt idx="212">4.9500000000000002</cx:pt>
          <cx:pt idx="213">4.9500000000000002</cx:pt>
          <cx:pt idx="214">4.9500000000000002</cx:pt>
          <cx:pt idx="215">4.9500000000000002</cx:pt>
          <cx:pt idx="216">4.9500000000000002</cx:pt>
          <cx:pt idx="217">4.9500000000000002</cx:pt>
          <cx:pt idx="218">4.9500000000000002</cx:pt>
          <cx:pt idx="219">4.9500000000000002</cx:pt>
          <cx:pt idx="220">4.9500000000000002</cx:pt>
          <cx:pt idx="221">4.9500000000000002</cx:pt>
          <cx:pt idx="222">4.9500000000000002</cx:pt>
          <cx:pt idx="223">4.9500000000000002</cx:pt>
          <cx:pt idx="224">4.9500000000000002</cx:pt>
          <cx:pt idx="225">4.9500000000000002</cx:pt>
          <cx:pt idx="226">3.98</cx:pt>
          <cx:pt idx="227">3.96</cx:pt>
          <cx:pt idx="228">3.96</cx:pt>
          <cx:pt idx="229">3.96</cx:pt>
          <cx:pt idx="230">3.96</cx:pt>
          <cx:pt idx="231">3.96</cx:pt>
          <cx:pt idx="232">3.96</cx:pt>
          <cx:pt idx="233">3.96</cx:pt>
          <cx:pt idx="234">3.96</cx:pt>
          <cx:pt idx="235">3.96</cx:pt>
          <cx:pt idx="236">3.96</cx:pt>
          <cx:pt idx="237">3.96</cx:pt>
          <cx:pt idx="238">3.96</cx:pt>
          <cx:pt idx="239">3.96</cx:pt>
          <cx:pt idx="240">3.96</cx:pt>
          <cx:pt idx="241">3.96</cx:pt>
          <cx:pt idx="242">3.96</cx:pt>
          <cx:pt idx="243">3.96</cx:pt>
          <cx:pt idx="244">3.96</cx:pt>
          <cx:pt idx="245">3.96</cx:pt>
          <cx:pt idx="246">2.9700000000000002</cx:pt>
          <cx:pt idx="247">2.9700000000000002</cx:pt>
          <cx:pt idx="248">2.9700000000000002</cx:pt>
          <cx:pt idx="249">2.9700000000000002</cx:pt>
          <cx:pt idx="250">2.9700000000000002</cx:pt>
          <cx:pt idx="251">2.9700000000000002</cx:pt>
          <cx:pt idx="252">2.9700000000000002</cx:pt>
          <cx:pt idx="253">1.98</cx:pt>
          <cx:pt idx="254">1.98</cx:pt>
          <cx:pt idx="255">1.98</cx:pt>
          <cx:pt idx="256">1.98</cx:pt>
          <cx:pt idx="257">1.98</cx:pt>
          <cx:pt idx="258">1.98</cx:pt>
          <cx:pt idx="259">1.98</cx:pt>
          <cx:pt idx="260">1.98</cx:pt>
          <cx:pt idx="261">1.98</cx:pt>
          <cx:pt idx="262">1.98</cx:pt>
          <cx:pt idx="263">1.98</cx:pt>
          <cx:pt idx="264">1.98</cx:pt>
          <cx:pt idx="265">0.98999999999999999</cx:pt>
          <cx:pt idx="266">0.98999999999999999</cx:pt>
          <cx:pt idx="267">0.98999999999999999</cx:pt>
          <cx:pt idx="268">0.98999999999999999</cx:pt>
          <cx:pt idx="269">0.98999999999999999</cx:pt>
          <cx:pt idx="270">0.98999999999999999</cx:pt>
          <cx:pt idx="271">0.98999999999999999</cx:pt>
          <cx:pt idx="272">0.98999999999999999</cx:pt>
          <cx:pt idx="273">0.98999999999999999</cx:pt>
          <cx:pt idx="274">0.98999999999999999</cx:pt>
          <cx:pt idx="275">0.98999999999999999</cx:pt>
          <cx:pt idx="276">0.98999999999999999</cx:pt>
          <cx:pt idx="277">0.98999999999999999</cx:pt>
          <cx:pt idx="278">0.98999999999999999</cx:pt>
          <cx:pt idx="279">0.98999999999999999</cx:pt>
          <cx:pt idx="280">0.98999999999999999</cx:pt>
          <cx:pt idx="281">0.98999999999999999</cx:pt>
          <cx:pt idx="282">0.98999999999999999</cx:pt>
          <cx:pt idx="283">0.98999999999999999</cx:pt>
          <cx:pt idx="284">0.98999999999999999</cx:pt>
          <cx:pt idx="285">0.98999999999999999</cx:pt>
          <cx:pt idx="286">0.98999999999999999</cx:pt>
          <cx:pt idx="287">0.98999999999999999</cx:pt>
          <cx:pt idx="288">0.98999999999999999</cx:pt>
          <cx:pt idx="289">0.98999999999999999</cx:pt>
          <cx:pt idx="290">0.98999999999999999</cx:pt>
          <cx:pt idx="291">0.98999999999999999</cx:pt>
          <cx:pt idx="292">0.98999999999999999</cx:pt>
          <cx:pt idx="293">0.98999999999999999</cx:pt>
          <cx:pt idx="294">0.98999999999999999</cx:pt>
          <cx:pt idx="295">0.98999999999999999</cx:pt>
          <cx:pt idx="296">0.98999999999999999</cx:pt>
          <cx:pt idx="297">0.98999999999999999</cx:pt>
          <cx:pt idx="298">0.98999999999999999</cx:pt>
          <cx:pt idx="299">0.98999999999999999</cx:pt>
          <cx:pt idx="300">0.98999999999999999</cx:pt>
          <cx:pt idx="301">0.98999999999999999</cx:pt>
          <cx:pt idx="302">0.98999999999999999</cx:pt>
          <cx:pt idx="303">0.98999999999999999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Album Sales</a:t>
            </a:r>
          </a:p>
        </cx:rich>
      </cx:tx>
    </cx:title>
    <cx:plotArea>
      <cx:plotAreaRegion>
        <cx:series layoutId="clusteredColumn" uniqueId="{8A9C6BB1-D4E2-43AD-BBB8-6D50B5BA0E69}">
          <cx:tx>
            <cx:txData>
              <cx:f>'query 1'!$B$1</cx:f>
              <cx:v>Album_Sales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E0CDFFA-91FF-4AE6-8ED2-17304F4E41FA}">
          <cx:axisId val="2"/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Album Name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Amount of Sales</a:t>
                </a:r>
              </a:p>
            </cx:rich>
          </cx:tx>
        </cx:title>
        <cx:tickLabels/>
      </cx:axis>
      <cx:axis id="2">
        <cx:valScaling max="1" min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Percentage of Sales</a:t>
                </a:r>
              </a:p>
            </cx:rich>
          </cx:tx>
        </cx:title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'query 4'!$A$2:$B$16</cx:f>
        <cx:lvl ptCount="15">
          <cx:pt idx="0">Jazz</cx:pt>
          <cx:pt idx="1">Jazz</cx:pt>
          <cx:pt idx="2">Jazz</cx:pt>
          <cx:pt idx="3">Jazz</cx:pt>
          <cx:pt idx="4">Jazz</cx:pt>
          <cx:pt idx="5">Jazz</cx:pt>
          <cx:pt idx="6">Jazz</cx:pt>
          <cx:pt idx="7">Jazz</cx:pt>
          <cx:pt idx="8">Jazz</cx:pt>
          <cx:pt idx="9">Jazz</cx:pt>
          <cx:pt idx="10">Jazz</cx:pt>
          <cx:pt idx="11">Jazz</cx:pt>
          <cx:pt idx="12">Jazz</cx:pt>
          <cx:pt idx="13">Jazz</cx:pt>
          <cx:pt idx="14">Jazz</cx:pt>
        </cx:lvl>
        <cx:lvl ptCount="15">
          <cx:pt idx="0">USA</cx:pt>
          <cx:pt idx="1">Canada</cx:pt>
          <cx:pt idx="2">France</cx:pt>
          <cx:pt idx="3">India</cx:pt>
          <cx:pt idx="4">United Kingdom</cx:pt>
          <cx:pt idx="5">Czech Republic</cx:pt>
          <cx:pt idx="6">Ireland</cx:pt>
          <cx:pt idx="7">Argentina</cx:pt>
          <cx:pt idx="8">Austria</cx:pt>
          <cx:pt idx="9">Finland</cx:pt>
          <cx:pt idx="10">Germany</cx:pt>
          <cx:pt idx="11">Portugal</cx:pt>
          <cx:pt idx="12">Spain</cx:pt>
          <cx:pt idx="13">Poland</cx:pt>
          <cx:pt idx="14">Sweden</cx:pt>
        </cx:lvl>
      </cx:strDim>
      <cx:numDim type="size">
        <cx:f>'query 4'!$C$2:$C$16</cx:f>
        <cx:lvl ptCount="15" formatCode="General">
          <cx:pt idx="0">22</cx:pt>
          <cx:pt idx="1">13</cx:pt>
          <cx:pt idx="2">11</cx:pt>
          <cx:pt idx="3">10</cx:pt>
          <cx:pt idx="4">4</cx:pt>
          <cx:pt idx="5">3</cx:pt>
          <cx:pt idx="6">3</cx:pt>
          <cx:pt idx="7">2</cx:pt>
          <cx:pt idx="8">2</cx:pt>
          <cx:pt idx="9">2</cx:pt>
          <cx:pt idx="10">2</cx:pt>
          <cx:pt idx="11">2</cx:pt>
          <cx:pt idx="12">2</cx:pt>
          <cx:pt idx="13">1</cx:pt>
          <cx:pt idx="14">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 </a:t>
            </a:r>
            <a:r>
              <a:rPr lang="en-US" dirty="0"/>
              <a:t>Countries in which Jazz is popular </a:t>
            </a:r>
          </a:p>
        </cx:rich>
      </cx:tx>
    </cx:title>
    <cx:plotArea>
      <cx:plotAreaRegion>
        <cx:series layoutId="treemap" uniqueId="{C94AA671-FBE5-4902-B1A5-E596C88EA84A}">
          <cx:tx>
            <cx:txData>
              <cx:f>'query 4'!$C$1</cx:f>
              <cx:v>Songs</cx:v>
            </cx:txData>
          </cx:tx>
          <cx:dataLabels pos="inEnd"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/>
                </a:pPr>
                <a:endParaRPr lang="en-US"/>
              </a:p>
            </cx:txPr>
            <cx:visibility seriesName="0" categoryName="1" value="0"/>
            <cx:dataLabelHidden idx="1"/>
            <cx:dataLabelHidden idx="3"/>
            <cx:dataLabelHidden idx="5"/>
            <cx:dataLabelHidden idx="7"/>
            <cx:dataLabelHidden idx="9"/>
            <cx:dataLabelHidden idx="11"/>
            <cx:dataLabelHidden idx="13"/>
            <cx:dataLabelHidden idx="15"/>
            <cx:dataLabelHidden idx="17"/>
            <cx:dataLabelHidden idx="19"/>
            <cx:dataLabelHidden idx="21"/>
            <cx:dataLabelHidden idx="23"/>
            <cx:dataLabelHidden idx="25"/>
            <cx:dataLabelHidden idx="27"/>
            <cx:dataLabelHidden idx="29"/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0E8C6D-3716-96F3-792E-5C0853E4A7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CA43-425B-65D3-FF78-E40959853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F6780-CAF8-4B1F-92BD-0D6EA652B65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A6FCB-B495-893D-966F-D3EC68D5D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14E37-793C-1E3F-5F93-6CA955CC35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A89F-CBEA-4832-85FB-4E9B4FE0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535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are trying to find out the album that has the most sold songs (the number of purchases of songs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that album). </a:t>
            </a:r>
            <a:r>
              <a:rPr lang="en-US" dirty="0">
                <a:latin typeface="Open Sans"/>
                <a:ea typeface="Open Sans"/>
                <a:cs typeface="Open Sans"/>
              </a:rPr>
              <a:t>Battlestar</a:t>
            </a:r>
            <a:r>
              <a:rPr lang="en-US" dirty="0">
                <a:solidFill>
                  <a:srgbClr val="000000"/>
                </a:solidFill>
                <a:latin typeface="MS Shell Dlg 2" panose="020B0604030504040204" pitchFamily="34" charset="0"/>
              </a:rPr>
              <a:t> </a:t>
            </a:r>
            <a:r>
              <a:rPr lang="en-US" dirty="0">
                <a:latin typeface="Open Sans"/>
                <a:ea typeface="Open Sans"/>
                <a:cs typeface="Open Sans"/>
              </a:rPr>
              <a:t>Galactica (Classic), Season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1</a:t>
            </a:r>
            <a:r>
              <a:rPr lang="en-US" dirty="0">
                <a:latin typeface="Open Sans"/>
                <a:ea typeface="Open Sans"/>
                <a:cs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had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highest sales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all albums with sales equivalent to 36 purchases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, Followed by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office season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3 with sales equivalent to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32 purchases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1: Which album has the most sold songs?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252287827"/>
                  </p:ext>
                </p:extLst>
              </p:nvPr>
            </p:nvGraphicFramePr>
            <p:xfrm>
              <a:off x="83126" y="1303366"/>
              <a:ext cx="4994565" cy="32686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26" y="1303366"/>
                <a:ext cx="4994565" cy="32686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60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show the top 10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artists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who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rock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music. First, we filter the data to give us just the rock music and start to find how many songs were written by every artist. As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see from our chart, the artist Led Zeppelin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most rock songs. 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write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about 114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songs.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2: Who is writing the rock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863226"/>
              </p:ext>
            </p:extLst>
          </p:nvPr>
        </p:nvGraphicFramePr>
        <p:xfrm>
          <a:off x="117764" y="1418450"/>
          <a:ext cx="4835236" cy="316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535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find out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artist who earned the most according to the invoice lines and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he is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Iron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Maiden with a 138.6 total profit.(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took the 10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top profit artists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of all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3: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are the top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 profit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" y="1418450"/>
            <a:ext cx="4980864" cy="3153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14119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are trying to find out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countries whose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people used to listen to jazz music. The USA has the most listening to jazz music with 22 listening, Followed by Canada in the second place with 13 listening.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Question 4: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which country jazz music is popular?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3749718175"/>
                  </p:ext>
                </p:extLst>
              </p:nvPr>
            </p:nvGraphicFramePr>
            <p:xfrm>
              <a:off x="76200" y="1418450"/>
              <a:ext cx="4939145" cy="32158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0" y="1418450"/>
                <a:ext cx="4939145" cy="321589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246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MS Shell Dlg 2</vt:lpstr>
      <vt:lpstr>Simple Light</vt:lpstr>
      <vt:lpstr>Question 1: Which album has the most sold songs?</vt:lpstr>
      <vt:lpstr>Question 2: Who is writing the rock music?</vt:lpstr>
      <vt:lpstr>Question 3: Who are the top 10 profit artists?</vt:lpstr>
      <vt:lpstr>  Question 4: In which country jazz music is popular?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Who is the best customer?</dc:title>
  <dc:creator>hp 650</dc:creator>
  <cp:lastModifiedBy>power</cp:lastModifiedBy>
  <cp:revision>17</cp:revision>
  <dcterms:modified xsi:type="dcterms:W3CDTF">2022-10-12T13:21:31Z</dcterms:modified>
</cp:coreProperties>
</file>