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296" r:id="rId3"/>
    <p:sldId id="258" r:id="rId4"/>
    <p:sldId id="313" r:id="rId5"/>
    <p:sldId id="314" r:id="rId6"/>
    <p:sldId id="315" r:id="rId7"/>
    <p:sldId id="316" r:id="rId8"/>
    <p:sldId id="318" r:id="rId9"/>
    <p:sldId id="319" r:id="rId10"/>
    <p:sldId id="320" r:id="rId11"/>
    <p:sldId id="309" r:id="rId12"/>
    <p:sldId id="292" r:id="rId13"/>
    <p:sldId id="293" r:id="rId14"/>
    <p:sldId id="294" r:id="rId15"/>
    <p:sldId id="29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4A5C65"/>
    <a:srgbClr val="B9953A"/>
    <a:srgbClr val="FC4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4" autoAdjust="0"/>
    <p:restoredTop sz="94842" autoAdjust="0"/>
  </p:normalViewPr>
  <p:slideViewPr>
    <p:cSldViewPr snapToGrid="0">
      <p:cViewPr varScale="1">
        <p:scale>
          <a:sx n="82" d="100"/>
          <a:sy n="82" d="100"/>
        </p:scale>
        <p:origin x="614" y="77"/>
      </p:cViewPr>
      <p:guideLst/>
    </p:cSldViewPr>
  </p:slideViewPr>
  <p:outlineViewPr>
    <p:cViewPr>
      <p:scale>
        <a:sx n="33" d="100"/>
        <a:sy n="33" d="100"/>
      </p:scale>
      <p:origin x="0" y="-36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F1896-40E0-4472-8820-9E641759958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98F4E-9E7D-4C27-88E9-23A77029262A}">
      <dgm:prSet phldrT="[Text]" custT="1"/>
      <dgm:spPr/>
      <dgm:t>
        <a:bodyPr/>
        <a:lstStyle/>
        <a:p>
          <a:r>
            <a:rPr lang="en-US" sz="3600" b="1" dirty="0">
              <a:solidFill>
                <a:schemeClr val="bg1"/>
              </a:solidFill>
              <a:latin typeface="+mn-lt"/>
            </a:rPr>
            <a:t>Game type</a:t>
          </a:r>
        </a:p>
      </dgm:t>
    </dgm:pt>
    <dgm:pt modelId="{94B33743-AE1F-40BD-8A71-8C893EB52770}" type="parTrans" cxnId="{87DDBD56-ECA2-4024-B194-1A224E7C908F}">
      <dgm:prSet/>
      <dgm:spPr/>
      <dgm:t>
        <a:bodyPr/>
        <a:lstStyle/>
        <a:p>
          <a:endParaRPr lang="en-US"/>
        </a:p>
      </dgm:t>
    </dgm:pt>
    <dgm:pt modelId="{2BCC87DB-773F-48D3-BA3E-65210F787F5D}" type="sibTrans" cxnId="{87DDBD56-ECA2-4024-B194-1A224E7C908F}">
      <dgm:prSet/>
      <dgm:spPr/>
      <dgm:t>
        <a:bodyPr/>
        <a:lstStyle/>
        <a:p>
          <a:endParaRPr lang="en-US"/>
        </a:p>
      </dgm:t>
    </dgm:pt>
    <dgm:pt modelId="{BABA9E41-9256-4AA5-9575-3EB4AF2D3D39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+mn-lt"/>
            </a:rPr>
            <a:t>Cooperative &amp;</a:t>
          </a:r>
          <a:br>
            <a:rPr lang="ar-EG" sz="2400" b="1" dirty="0">
              <a:solidFill>
                <a:schemeClr val="bg1"/>
              </a:solidFill>
              <a:latin typeface="+mn-lt"/>
            </a:rPr>
          </a:br>
          <a:r>
            <a:rPr lang="en-US" sz="2400" b="1" dirty="0">
              <a:solidFill>
                <a:schemeClr val="bg1"/>
              </a:solidFill>
              <a:latin typeface="+mn-lt"/>
            </a:rPr>
            <a:t>Non-cooperative</a:t>
          </a:r>
        </a:p>
      </dgm:t>
    </dgm:pt>
    <dgm:pt modelId="{5F648729-3E4F-4143-9C5A-FC6B2575148D}" type="parTrans" cxnId="{60941B4B-5290-4131-AD68-B0B77BE121E3}">
      <dgm:prSet/>
      <dgm:spPr/>
      <dgm:t>
        <a:bodyPr/>
        <a:lstStyle/>
        <a:p>
          <a:endParaRPr lang="en-US" sz="2400"/>
        </a:p>
      </dgm:t>
    </dgm:pt>
    <dgm:pt modelId="{27156098-C7E0-4D27-B845-DAC0A1EEF42D}" type="sibTrans" cxnId="{60941B4B-5290-4131-AD68-B0B77BE121E3}">
      <dgm:prSet/>
      <dgm:spPr/>
      <dgm:t>
        <a:bodyPr/>
        <a:lstStyle/>
        <a:p>
          <a:endParaRPr lang="en-US"/>
        </a:p>
      </dgm:t>
    </dgm:pt>
    <dgm:pt modelId="{13F844C2-65C8-4345-A569-1D1A68B19043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+mn-lt"/>
            </a:rPr>
            <a:t>Zero-sum &amp;</a:t>
          </a:r>
          <a:br>
            <a:rPr lang="en-US" sz="2400" b="1" dirty="0">
              <a:solidFill>
                <a:schemeClr val="bg1"/>
              </a:solidFill>
              <a:latin typeface="+mn-lt"/>
            </a:rPr>
          </a:br>
          <a:r>
            <a:rPr lang="en-US" sz="2400" b="1" dirty="0">
              <a:solidFill>
                <a:schemeClr val="bg1"/>
              </a:solidFill>
              <a:latin typeface="+mn-lt"/>
            </a:rPr>
            <a:t>Non-zero-sum</a:t>
          </a:r>
        </a:p>
      </dgm:t>
    </dgm:pt>
    <dgm:pt modelId="{6A6B739A-DF85-4EFB-AA5F-22815ECD1671}" type="parTrans" cxnId="{F2B76DA6-798C-4DAA-AEE5-4FA248A7EB3E}">
      <dgm:prSet/>
      <dgm:spPr/>
      <dgm:t>
        <a:bodyPr/>
        <a:lstStyle/>
        <a:p>
          <a:endParaRPr lang="en-US" sz="2400"/>
        </a:p>
      </dgm:t>
    </dgm:pt>
    <dgm:pt modelId="{467163E3-1EB8-43D4-A224-2D83116973AD}" type="sibTrans" cxnId="{F2B76DA6-798C-4DAA-AEE5-4FA248A7EB3E}">
      <dgm:prSet/>
      <dgm:spPr/>
      <dgm:t>
        <a:bodyPr/>
        <a:lstStyle/>
        <a:p>
          <a:endParaRPr lang="en-US"/>
        </a:p>
      </dgm:t>
    </dgm:pt>
    <dgm:pt modelId="{44A2FA46-4C38-4FD1-9A15-1A2C4CA51AEE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+mn-lt"/>
            </a:rPr>
            <a:t>Perfect Infor. &amp;</a:t>
          </a:r>
          <a:br>
            <a:rPr lang="en-US" sz="2400" b="1" dirty="0">
              <a:solidFill>
                <a:schemeClr val="bg1"/>
              </a:solidFill>
              <a:latin typeface="+mn-lt"/>
            </a:rPr>
          </a:br>
          <a:r>
            <a:rPr lang="en-US" sz="2400" b="1" dirty="0">
              <a:solidFill>
                <a:schemeClr val="bg1"/>
              </a:solidFill>
              <a:latin typeface="+mn-lt"/>
            </a:rPr>
            <a:t>Imperfect Info. </a:t>
          </a:r>
        </a:p>
      </dgm:t>
    </dgm:pt>
    <dgm:pt modelId="{052E833B-E8BB-4025-ACB4-83915E0085D9}" type="parTrans" cxnId="{6885E71C-C944-4294-93F1-063631710163}">
      <dgm:prSet/>
      <dgm:spPr/>
      <dgm:t>
        <a:bodyPr/>
        <a:lstStyle/>
        <a:p>
          <a:endParaRPr lang="en-US" sz="2400"/>
        </a:p>
      </dgm:t>
    </dgm:pt>
    <dgm:pt modelId="{20550249-D3B7-41FF-8A12-447D6F4A6552}" type="sibTrans" cxnId="{6885E71C-C944-4294-93F1-063631710163}">
      <dgm:prSet/>
      <dgm:spPr/>
      <dgm:t>
        <a:bodyPr/>
        <a:lstStyle/>
        <a:p>
          <a:endParaRPr lang="en-US"/>
        </a:p>
      </dgm:t>
    </dgm:pt>
    <dgm:pt modelId="{FB9272DE-35FC-4FDF-9437-8E8E27291163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+mn-lt"/>
            </a:rPr>
            <a:t>Combinatorial</a:t>
          </a:r>
        </a:p>
      </dgm:t>
    </dgm:pt>
    <dgm:pt modelId="{F8F62EB6-9327-45D8-BA72-DC141AFBECAC}" type="parTrans" cxnId="{4888904E-E28D-4EF5-953D-E5D08BFB0F1C}">
      <dgm:prSet/>
      <dgm:spPr/>
      <dgm:t>
        <a:bodyPr/>
        <a:lstStyle/>
        <a:p>
          <a:endParaRPr lang="en-US" sz="2400"/>
        </a:p>
      </dgm:t>
    </dgm:pt>
    <dgm:pt modelId="{B0EB51D9-26D6-4999-9EB1-019EBE0429B2}" type="sibTrans" cxnId="{4888904E-E28D-4EF5-953D-E5D08BFB0F1C}">
      <dgm:prSet/>
      <dgm:spPr/>
      <dgm:t>
        <a:bodyPr/>
        <a:lstStyle/>
        <a:p>
          <a:endParaRPr lang="en-US"/>
        </a:p>
      </dgm:t>
    </dgm:pt>
    <dgm:pt modelId="{3B7B9354-669E-4BF3-9241-21A96BF0C637}" type="pres">
      <dgm:prSet presAssocID="{158F1896-40E0-4472-8820-9E641759958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2B3029-046D-43BA-B5CF-568D801E474E}" type="pres">
      <dgm:prSet presAssocID="{23A98F4E-9E7D-4C27-88E9-23A77029262A}" presName="hierRoot1" presStyleCnt="0">
        <dgm:presLayoutVars>
          <dgm:hierBranch val="init"/>
        </dgm:presLayoutVars>
      </dgm:prSet>
      <dgm:spPr/>
    </dgm:pt>
    <dgm:pt modelId="{5476DBEE-FE3E-47E3-B5E1-074465F9817C}" type="pres">
      <dgm:prSet presAssocID="{23A98F4E-9E7D-4C27-88E9-23A77029262A}" presName="rootComposite1" presStyleCnt="0"/>
      <dgm:spPr/>
    </dgm:pt>
    <dgm:pt modelId="{5EDF9177-A17A-45AD-81B5-FA008CEE59CA}" type="pres">
      <dgm:prSet presAssocID="{23A98F4E-9E7D-4C27-88E9-23A77029262A}" presName="rootText1" presStyleLbl="alignAcc1" presStyleIdx="0" presStyleCnt="0" custScaleX="264128" custLinFactY="-25020" custLinFactNeighborY="-100000">
        <dgm:presLayoutVars>
          <dgm:chPref val="3"/>
        </dgm:presLayoutVars>
      </dgm:prSet>
      <dgm:spPr/>
    </dgm:pt>
    <dgm:pt modelId="{95BF5261-CF80-4B4E-A8BD-A44D600FD83D}" type="pres">
      <dgm:prSet presAssocID="{23A98F4E-9E7D-4C27-88E9-23A77029262A}" presName="topArc1" presStyleLbl="parChTrans1D1" presStyleIdx="0" presStyleCnt="10"/>
      <dgm:spPr/>
    </dgm:pt>
    <dgm:pt modelId="{842C963C-1331-4763-9588-5E93BB1A0069}" type="pres">
      <dgm:prSet presAssocID="{23A98F4E-9E7D-4C27-88E9-23A77029262A}" presName="bottomArc1" presStyleLbl="parChTrans1D1" presStyleIdx="1" presStyleCnt="10"/>
      <dgm:spPr/>
    </dgm:pt>
    <dgm:pt modelId="{750C2C65-3F89-448E-BE5B-ED44304DED87}" type="pres">
      <dgm:prSet presAssocID="{23A98F4E-9E7D-4C27-88E9-23A77029262A}" presName="topConnNode1" presStyleLbl="node1" presStyleIdx="0" presStyleCnt="0"/>
      <dgm:spPr/>
    </dgm:pt>
    <dgm:pt modelId="{AF2C628E-67D8-4110-8EC8-3ACC58EF0E88}" type="pres">
      <dgm:prSet presAssocID="{23A98F4E-9E7D-4C27-88E9-23A77029262A}" presName="hierChild2" presStyleCnt="0"/>
      <dgm:spPr/>
    </dgm:pt>
    <dgm:pt modelId="{95A263DD-C4D6-4A38-BF97-A7331A36A59D}" type="pres">
      <dgm:prSet presAssocID="{5F648729-3E4F-4143-9C5A-FC6B2575148D}" presName="Name28" presStyleLbl="parChTrans1D2" presStyleIdx="0" presStyleCnt="4"/>
      <dgm:spPr/>
    </dgm:pt>
    <dgm:pt modelId="{802E160D-FE8A-4A1B-8F91-F2CE30349085}" type="pres">
      <dgm:prSet presAssocID="{BABA9E41-9256-4AA5-9575-3EB4AF2D3D39}" presName="hierRoot2" presStyleCnt="0">
        <dgm:presLayoutVars>
          <dgm:hierBranch val="init"/>
        </dgm:presLayoutVars>
      </dgm:prSet>
      <dgm:spPr/>
    </dgm:pt>
    <dgm:pt modelId="{4D6373F9-7750-472A-9D22-C7B0F736BD37}" type="pres">
      <dgm:prSet presAssocID="{BABA9E41-9256-4AA5-9575-3EB4AF2D3D39}" presName="rootComposite2" presStyleCnt="0"/>
      <dgm:spPr/>
    </dgm:pt>
    <dgm:pt modelId="{4E82571E-E851-4506-972B-0B5C013665E1}" type="pres">
      <dgm:prSet presAssocID="{BABA9E41-9256-4AA5-9575-3EB4AF2D3D39}" presName="rootText2" presStyleLbl="alignAcc1" presStyleIdx="0" presStyleCnt="0" custScaleX="188333">
        <dgm:presLayoutVars>
          <dgm:chPref val="3"/>
        </dgm:presLayoutVars>
      </dgm:prSet>
      <dgm:spPr/>
    </dgm:pt>
    <dgm:pt modelId="{0100D035-2379-40FC-BDBD-F9CC4301C5D5}" type="pres">
      <dgm:prSet presAssocID="{BABA9E41-9256-4AA5-9575-3EB4AF2D3D39}" presName="topArc2" presStyleLbl="parChTrans1D1" presStyleIdx="2" presStyleCnt="10"/>
      <dgm:spPr/>
    </dgm:pt>
    <dgm:pt modelId="{F05787A9-9196-4EFD-B912-5653E0576317}" type="pres">
      <dgm:prSet presAssocID="{BABA9E41-9256-4AA5-9575-3EB4AF2D3D39}" presName="bottomArc2" presStyleLbl="parChTrans1D1" presStyleIdx="3" presStyleCnt="10"/>
      <dgm:spPr/>
    </dgm:pt>
    <dgm:pt modelId="{2FDDF074-3287-49EE-B61A-D41EABE613CF}" type="pres">
      <dgm:prSet presAssocID="{BABA9E41-9256-4AA5-9575-3EB4AF2D3D39}" presName="topConnNode2" presStyleLbl="node2" presStyleIdx="0" presStyleCnt="0"/>
      <dgm:spPr/>
    </dgm:pt>
    <dgm:pt modelId="{78708E0E-68C3-4020-811F-66CBC49102E7}" type="pres">
      <dgm:prSet presAssocID="{BABA9E41-9256-4AA5-9575-3EB4AF2D3D39}" presName="hierChild4" presStyleCnt="0"/>
      <dgm:spPr/>
    </dgm:pt>
    <dgm:pt modelId="{C593EA73-5EC7-4ECA-9849-16BE388BAFEC}" type="pres">
      <dgm:prSet presAssocID="{BABA9E41-9256-4AA5-9575-3EB4AF2D3D39}" presName="hierChild5" presStyleCnt="0"/>
      <dgm:spPr/>
    </dgm:pt>
    <dgm:pt modelId="{35033F25-6C4A-4B2E-9CF3-188F61C1C4B8}" type="pres">
      <dgm:prSet presAssocID="{6A6B739A-DF85-4EFB-AA5F-22815ECD1671}" presName="Name28" presStyleLbl="parChTrans1D2" presStyleIdx="1" presStyleCnt="4"/>
      <dgm:spPr/>
    </dgm:pt>
    <dgm:pt modelId="{A0472F28-1783-4345-B3EA-C305DDA27D24}" type="pres">
      <dgm:prSet presAssocID="{13F844C2-65C8-4345-A569-1D1A68B19043}" presName="hierRoot2" presStyleCnt="0">
        <dgm:presLayoutVars>
          <dgm:hierBranch val="init"/>
        </dgm:presLayoutVars>
      </dgm:prSet>
      <dgm:spPr/>
    </dgm:pt>
    <dgm:pt modelId="{D951D85E-BAAE-413F-A58F-2292EDC3416F}" type="pres">
      <dgm:prSet presAssocID="{13F844C2-65C8-4345-A569-1D1A68B19043}" presName="rootComposite2" presStyleCnt="0"/>
      <dgm:spPr/>
    </dgm:pt>
    <dgm:pt modelId="{519D6974-91C8-4A9E-94C7-A86016A4E8EE}" type="pres">
      <dgm:prSet presAssocID="{13F844C2-65C8-4345-A569-1D1A68B19043}" presName="rootText2" presStyleLbl="alignAcc1" presStyleIdx="0" presStyleCnt="0" custScaleX="165559">
        <dgm:presLayoutVars>
          <dgm:chPref val="3"/>
        </dgm:presLayoutVars>
      </dgm:prSet>
      <dgm:spPr/>
    </dgm:pt>
    <dgm:pt modelId="{2AB7DCCE-6AB5-4790-A140-813C304B4ECA}" type="pres">
      <dgm:prSet presAssocID="{13F844C2-65C8-4345-A569-1D1A68B19043}" presName="topArc2" presStyleLbl="parChTrans1D1" presStyleIdx="4" presStyleCnt="10"/>
      <dgm:spPr/>
    </dgm:pt>
    <dgm:pt modelId="{C706CAA6-5851-4F3D-97D8-1ECC1A02032F}" type="pres">
      <dgm:prSet presAssocID="{13F844C2-65C8-4345-A569-1D1A68B19043}" presName="bottomArc2" presStyleLbl="parChTrans1D1" presStyleIdx="5" presStyleCnt="10"/>
      <dgm:spPr/>
    </dgm:pt>
    <dgm:pt modelId="{691BE9B8-1B49-4ABF-8704-2E00B3CDA863}" type="pres">
      <dgm:prSet presAssocID="{13F844C2-65C8-4345-A569-1D1A68B19043}" presName="topConnNode2" presStyleLbl="node2" presStyleIdx="0" presStyleCnt="0"/>
      <dgm:spPr/>
    </dgm:pt>
    <dgm:pt modelId="{24073895-27A0-4340-A6F9-E1B088F17ED2}" type="pres">
      <dgm:prSet presAssocID="{13F844C2-65C8-4345-A569-1D1A68B19043}" presName="hierChild4" presStyleCnt="0"/>
      <dgm:spPr/>
    </dgm:pt>
    <dgm:pt modelId="{B1318602-E13B-4230-95C6-4CF0CA040788}" type="pres">
      <dgm:prSet presAssocID="{13F844C2-65C8-4345-A569-1D1A68B19043}" presName="hierChild5" presStyleCnt="0"/>
      <dgm:spPr/>
    </dgm:pt>
    <dgm:pt modelId="{860E549A-8276-4FBF-9E6B-6668C233153D}" type="pres">
      <dgm:prSet presAssocID="{052E833B-E8BB-4025-ACB4-83915E0085D9}" presName="Name28" presStyleLbl="parChTrans1D2" presStyleIdx="2" presStyleCnt="4"/>
      <dgm:spPr/>
    </dgm:pt>
    <dgm:pt modelId="{15D74FA2-6D7F-4B2A-BBD5-51F8358167FF}" type="pres">
      <dgm:prSet presAssocID="{44A2FA46-4C38-4FD1-9A15-1A2C4CA51AEE}" presName="hierRoot2" presStyleCnt="0">
        <dgm:presLayoutVars>
          <dgm:hierBranch val="init"/>
        </dgm:presLayoutVars>
      </dgm:prSet>
      <dgm:spPr/>
    </dgm:pt>
    <dgm:pt modelId="{FA15CD2D-9913-4535-9E63-F4B92EC5A53A}" type="pres">
      <dgm:prSet presAssocID="{44A2FA46-4C38-4FD1-9A15-1A2C4CA51AEE}" presName="rootComposite2" presStyleCnt="0"/>
      <dgm:spPr/>
    </dgm:pt>
    <dgm:pt modelId="{E8FC0996-34D3-4DE8-84B9-791557820292}" type="pres">
      <dgm:prSet presAssocID="{44A2FA46-4C38-4FD1-9A15-1A2C4CA51AEE}" presName="rootText2" presStyleLbl="alignAcc1" presStyleIdx="0" presStyleCnt="0" custScaleX="178888">
        <dgm:presLayoutVars>
          <dgm:chPref val="3"/>
        </dgm:presLayoutVars>
      </dgm:prSet>
      <dgm:spPr/>
    </dgm:pt>
    <dgm:pt modelId="{5DFF4EE0-85A2-4C0E-957F-0D9C307FC5F1}" type="pres">
      <dgm:prSet presAssocID="{44A2FA46-4C38-4FD1-9A15-1A2C4CA51AEE}" presName="topArc2" presStyleLbl="parChTrans1D1" presStyleIdx="6" presStyleCnt="10"/>
      <dgm:spPr/>
    </dgm:pt>
    <dgm:pt modelId="{2E0CEAD2-9CA8-4E10-8638-B9798A2A42B0}" type="pres">
      <dgm:prSet presAssocID="{44A2FA46-4C38-4FD1-9A15-1A2C4CA51AEE}" presName="bottomArc2" presStyleLbl="parChTrans1D1" presStyleIdx="7" presStyleCnt="10"/>
      <dgm:spPr/>
    </dgm:pt>
    <dgm:pt modelId="{3E794C37-1B8D-4A5F-A4F5-20D6E54B5524}" type="pres">
      <dgm:prSet presAssocID="{44A2FA46-4C38-4FD1-9A15-1A2C4CA51AEE}" presName="topConnNode2" presStyleLbl="node2" presStyleIdx="0" presStyleCnt="0"/>
      <dgm:spPr/>
    </dgm:pt>
    <dgm:pt modelId="{8494F3F2-65F4-4378-B8AF-134994106443}" type="pres">
      <dgm:prSet presAssocID="{44A2FA46-4C38-4FD1-9A15-1A2C4CA51AEE}" presName="hierChild4" presStyleCnt="0"/>
      <dgm:spPr/>
    </dgm:pt>
    <dgm:pt modelId="{46E606B9-CE3E-4DC2-AC29-7A1D13EFDFA5}" type="pres">
      <dgm:prSet presAssocID="{44A2FA46-4C38-4FD1-9A15-1A2C4CA51AEE}" presName="hierChild5" presStyleCnt="0"/>
      <dgm:spPr/>
    </dgm:pt>
    <dgm:pt modelId="{E5DBAB2B-0277-4518-A7D8-02AB418702CE}" type="pres">
      <dgm:prSet presAssocID="{F8F62EB6-9327-45D8-BA72-DC141AFBECAC}" presName="Name28" presStyleLbl="parChTrans1D2" presStyleIdx="3" presStyleCnt="4"/>
      <dgm:spPr/>
    </dgm:pt>
    <dgm:pt modelId="{9F08682D-7ADB-4379-BB5B-016644AF0CBB}" type="pres">
      <dgm:prSet presAssocID="{FB9272DE-35FC-4FDF-9437-8E8E27291163}" presName="hierRoot2" presStyleCnt="0">
        <dgm:presLayoutVars>
          <dgm:hierBranch val="init"/>
        </dgm:presLayoutVars>
      </dgm:prSet>
      <dgm:spPr/>
    </dgm:pt>
    <dgm:pt modelId="{08A2C13D-A36E-49C3-93F2-07EFEF113272}" type="pres">
      <dgm:prSet presAssocID="{FB9272DE-35FC-4FDF-9437-8E8E27291163}" presName="rootComposite2" presStyleCnt="0"/>
      <dgm:spPr/>
    </dgm:pt>
    <dgm:pt modelId="{6F8E2FD3-06D7-433D-8496-B14FD7AF46CC}" type="pres">
      <dgm:prSet presAssocID="{FB9272DE-35FC-4FDF-9437-8E8E27291163}" presName="rootText2" presStyleLbl="alignAcc1" presStyleIdx="0" presStyleCnt="0" custScaleX="160350">
        <dgm:presLayoutVars>
          <dgm:chPref val="3"/>
        </dgm:presLayoutVars>
      </dgm:prSet>
      <dgm:spPr/>
    </dgm:pt>
    <dgm:pt modelId="{147EEDEA-86D8-4BF3-A8C2-A35C76D4EC70}" type="pres">
      <dgm:prSet presAssocID="{FB9272DE-35FC-4FDF-9437-8E8E27291163}" presName="topArc2" presStyleLbl="parChTrans1D1" presStyleIdx="8" presStyleCnt="10"/>
      <dgm:spPr/>
    </dgm:pt>
    <dgm:pt modelId="{C4562C3A-51C3-4897-B49A-E38C4717B153}" type="pres">
      <dgm:prSet presAssocID="{FB9272DE-35FC-4FDF-9437-8E8E27291163}" presName="bottomArc2" presStyleLbl="parChTrans1D1" presStyleIdx="9" presStyleCnt="10"/>
      <dgm:spPr/>
    </dgm:pt>
    <dgm:pt modelId="{38EC9A20-827A-42E5-9D2B-A1833E19C6AD}" type="pres">
      <dgm:prSet presAssocID="{FB9272DE-35FC-4FDF-9437-8E8E27291163}" presName="topConnNode2" presStyleLbl="node2" presStyleIdx="0" presStyleCnt="0"/>
      <dgm:spPr/>
    </dgm:pt>
    <dgm:pt modelId="{EF82454C-13A9-41E8-B96B-F175DA92EE0D}" type="pres">
      <dgm:prSet presAssocID="{FB9272DE-35FC-4FDF-9437-8E8E27291163}" presName="hierChild4" presStyleCnt="0"/>
      <dgm:spPr/>
    </dgm:pt>
    <dgm:pt modelId="{BA968E60-0742-42A5-8518-70B7DF73999A}" type="pres">
      <dgm:prSet presAssocID="{FB9272DE-35FC-4FDF-9437-8E8E27291163}" presName="hierChild5" presStyleCnt="0"/>
      <dgm:spPr/>
    </dgm:pt>
    <dgm:pt modelId="{ACDC82C5-0C95-43ED-8F3E-C494EACE0E19}" type="pres">
      <dgm:prSet presAssocID="{23A98F4E-9E7D-4C27-88E9-23A77029262A}" presName="hierChild3" presStyleCnt="0"/>
      <dgm:spPr/>
    </dgm:pt>
  </dgm:ptLst>
  <dgm:cxnLst>
    <dgm:cxn modelId="{05ADD713-6A6C-4277-88A5-E92C8A844109}" type="presOf" srcId="{23A98F4E-9E7D-4C27-88E9-23A77029262A}" destId="{750C2C65-3F89-448E-BE5B-ED44304DED87}" srcOrd="1" destOrd="0" presId="urn:microsoft.com/office/officeart/2008/layout/HalfCircleOrganizationChart"/>
    <dgm:cxn modelId="{832A3E16-BD12-4B9E-9574-AFC008BA543F}" type="presOf" srcId="{13F844C2-65C8-4345-A569-1D1A68B19043}" destId="{519D6974-91C8-4A9E-94C7-A86016A4E8EE}" srcOrd="0" destOrd="0" presId="urn:microsoft.com/office/officeart/2008/layout/HalfCircleOrganizationChart"/>
    <dgm:cxn modelId="{6885E71C-C944-4294-93F1-063631710163}" srcId="{23A98F4E-9E7D-4C27-88E9-23A77029262A}" destId="{44A2FA46-4C38-4FD1-9A15-1A2C4CA51AEE}" srcOrd="2" destOrd="0" parTransId="{052E833B-E8BB-4025-ACB4-83915E0085D9}" sibTransId="{20550249-D3B7-41FF-8A12-447D6F4A6552}"/>
    <dgm:cxn modelId="{B63B2C37-A409-4F80-92C8-3C82168FCD59}" type="presOf" srcId="{44A2FA46-4C38-4FD1-9A15-1A2C4CA51AEE}" destId="{3E794C37-1B8D-4A5F-A4F5-20D6E54B5524}" srcOrd="1" destOrd="0" presId="urn:microsoft.com/office/officeart/2008/layout/HalfCircleOrganizationChart"/>
    <dgm:cxn modelId="{20DD145F-2D06-4FB1-A586-45B52C601E26}" type="presOf" srcId="{BABA9E41-9256-4AA5-9575-3EB4AF2D3D39}" destId="{2FDDF074-3287-49EE-B61A-D41EABE613CF}" srcOrd="1" destOrd="0" presId="urn:microsoft.com/office/officeart/2008/layout/HalfCircleOrganizationChart"/>
    <dgm:cxn modelId="{217FD946-E6D2-48FF-AC87-ABECE0DB0279}" type="presOf" srcId="{13F844C2-65C8-4345-A569-1D1A68B19043}" destId="{691BE9B8-1B49-4ABF-8704-2E00B3CDA863}" srcOrd="1" destOrd="0" presId="urn:microsoft.com/office/officeart/2008/layout/HalfCircleOrganizationChart"/>
    <dgm:cxn modelId="{60941B4B-5290-4131-AD68-B0B77BE121E3}" srcId="{23A98F4E-9E7D-4C27-88E9-23A77029262A}" destId="{BABA9E41-9256-4AA5-9575-3EB4AF2D3D39}" srcOrd="0" destOrd="0" parTransId="{5F648729-3E4F-4143-9C5A-FC6B2575148D}" sibTransId="{27156098-C7E0-4D27-B845-DAC0A1EEF42D}"/>
    <dgm:cxn modelId="{4888904E-E28D-4EF5-953D-E5D08BFB0F1C}" srcId="{23A98F4E-9E7D-4C27-88E9-23A77029262A}" destId="{FB9272DE-35FC-4FDF-9437-8E8E27291163}" srcOrd="3" destOrd="0" parTransId="{F8F62EB6-9327-45D8-BA72-DC141AFBECAC}" sibTransId="{B0EB51D9-26D6-4999-9EB1-019EBE0429B2}"/>
    <dgm:cxn modelId="{EE3E1256-3401-42E9-8E5C-E48A58F55BC1}" type="presOf" srcId="{44A2FA46-4C38-4FD1-9A15-1A2C4CA51AEE}" destId="{E8FC0996-34D3-4DE8-84B9-791557820292}" srcOrd="0" destOrd="0" presId="urn:microsoft.com/office/officeart/2008/layout/HalfCircleOrganizationChart"/>
    <dgm:cxn modelId="{87DDBD56-ECA2-4024-B194-1A224E7C908F}" srcId="{158F1896-40E0-4472-8820-9E6417599586}" destId="{23A98F4E-9E7D-4C27-88E9-23A77029262A}" srcOrd="0" destOrd="0" parTransId="{94B33743-AE1F-40BD-8A71-8C893EB52770}" sibTransId="{2BCC87DB-773F-48D3-BA3E-65210F787F5D}"/>
    <dgm:cxn modelId="{42992779-0A12-49B8-A650-B8B956608F36}" type="presOf" srcId="{158F1896-40E0-4472-8820-9E6417599586}" destId="{3B7B9354-669E-4BF3-9241-21A96BF0C637}" srcOrd="0" destOrd="0" presId="urn:microsoft.com/office/officeart/2008/layout/HalfCircleOrganizationChart"/>
    <dgm:cxn modelId="{AA868C88-AAD1-4875-BF61-E3F7E6A2C12D}" type="presOf" srcId="{6A6B739A-DF85-4EFB-AA5F-22815ECD1671}" destId="{35033F25-6C4A-4B2E-9CF3-188F61C1C4B8}" srcOrd="0" destOrd="0" presId="urn:microsoft.com/office/officeart/2008/layout/HalfCircleOrganizationChart"/>
    <dgm:cxn modelId="{8AC128A2-14AE-45A5-BE1C-3DE35A1104ED}" type="presOf" srcId="{F8F62EB6-9327-45D8-BA72-DC141AFBECAC}" destId="{E5DBAB2B-0277-4518-A7D8-02AB418702CE}" srcOrd="0" destOrd="0" presId="urn:microsoft.com/office/officeart/2008/layout/HalfCircleOrganizationChart"/>
    <dgm:cxn modelId="{F2B76DA6-798C-4DAA-AEE5-4FA248A7EB3E}" srcId="{23A98F4E-9E7D-4C27-88E9-23A77029262A}" destId="{13F844C2-65C8-4345-A569-1D1A68B19043}" srcOrd="1" destOrd="0" parTransId="{6A6B739A-DF85-4EFB-AA5F-22815ECD1671}" sibTransId="{467163E3-1EB8-43D4-A224-2D83116973AD}"/>
    <dgm:cxn modelId="{413A3BBA-9BBE-437F-BE9D-393BAD2B50B8}" type="presOf" srcId="{052E833B-E8BB-4025-ACB4-83915E0085D9}" destId="{860E549A-8276-4FBF-9E6B-6668C233153D}" srcOrd="0" destOrd="0" presId="urn:microsoft.com/office/officeart/2008/layout/HalfCircleOrganizationChart"/>
    <dgm:cxn modelId="{26A87CC0-74E9-4302-AC5C-029725D510B6}" type="presOf" srcId="{BABA9E41-9256-4AA5-9575-3EB4AF2D3D39}" destId="{4E82571E-E851-4506-972B-0B5C013665E1}" srcOrd="0" destOrd="0" presId="urn:microsoft.com/office/officeart/2008/layout/HalfCircleOrganizationChart"/>
    <dgm:cxn modelId="{4FB7C4CB-0D03-49E1-8240-B91564EFE460}" type="presOf" srcId="{5F648729-3E4F-4143-9C5A-FC6B2575148D}" destId="{95A263DD-C4D6-4A38-BF97-A7331A36A59D}" srcOrd="0" destOrd="0" presId="urn:microsoft.com/office/officeart/2008/layout/HalfCircleOrganizationChart"/>
    <dgm:cxn modelId="{DB7755D1-1537-41C2-AD76-24F2AC59F63A}" type="presOf" srcId="{FB9272DE-35FC-4FDF-9437-8E8E27291163}" destId="{38EC9A20-827A-42E5-9D2B-A1833E19C6AD}" srcOrd="1" destOrd="0" presId="urn:microsoft.com/office/officeart/2008/layout/HalfCircleOrganizationChart"/>
    <dgm:cxn modelId="{97F2FBDA-6312-49B9-969B-C701E3D31DB6}" type="presOf" srcId="{FB9272DE-35FC-4FDF-9437-8E8E27291163}" destId="{6F8E2FD3-06D7-433D-8496-B14FD7AF46CC}" srcOrd="0" destOrd="0" presId="urn:microsoft.com/office/officeart/2008/layout/HalfCircleOrganizationChart"/>
    <dgm:cxn modelId="{048908EE-6C47-4BF8-9130-B66210DDFACD}" type="presOf" srcId="{23A98F4E-9E7D-4C27-88E9-23A77029262A}" destId="{5EDF9177-A17A-45AD-81B5-FA008CEE59CA}" srcOrd="0" destOrd="0" presId="urn:microsoft.com/office/officeart/2008/layout/HalfCircleOrganizationChart"/>
    <dgm:cxn modelId="{566C8E31-E83E-4695-91F0-55FFD1716C9B}" type="presParOf" srcId="{3B7B9354-669E-4BF3-9241-21A96BF0C637}" destId="{CD2B3029-046D-43BA-B5CF-568D801E474E}" srcOrd="0" destOrd="0" presId="urn:microsoft.com/office/officeart/2008/layout/HalfCircleOrganizationChart"/>
    <dgm:cxn modelId="{07402F48-A9E3-41C5-B1C0-030A27AFB1B7}" type="presParOf" srcId="{CD2B3029-046D-43BA-B5CF-568D801E474E}" destId="{5476DBEE-FE3E-47E3-B5E1-074465F9817C}" srcOrd="0" destOrd="0" presId="urn:microsoft.com/office/officeart/2008/layout/HalfCircleOrganizationChart"/>
    <dgm:cxn modelId="{77B89BA1-FAC5-4FD8-A901-32C2D9FAE0B1}" type="presParOf" srcId="{5476DBEE-FE3E-47E3-B5E1-074465F9817C}" destId="{5EDF9177-A17A-45AD-81B5-FA008CEE59CA}" srcOrd="0" destOrd="0" presId="urn:microsoft.com/office/officeart/2008/layout/HalfCircleOrganizationChart"/>
    <dgm:cxn modelId="{EC05C4DF-65F7-44B2-950B-981ACB0C82BD}" type="presParOf" srcId="{5476DBEE-FE3E-47E3-B5E1-074465F9817C}" destId="{95BF5261-CF80-4B4E-A8BD-A44D600FD83D}" srcOrd="1" destOrd="0" presId="urn:microsoft.com/office/officeart/2008/layout/HalfCircleOrganizationChart"/>
    <dgm:cxn modelId="{08F8A947-2C36-40D2-8E46-A37740B065C7}" type="presParOf" srcId="{5476DBEE-FE3E-47E3-B5E1-074465F9817C}" destId="{842C963C-1331-4763-9588-5E93BB1A0069}" srcOrd="2" destOrd="0" presId="urn:microsoft.com/office/officeart/2008/layout/HalfCircleOrganizationChart"/>
    <dgm:cxn modelId="{CBBCFD1F-303F-4849-A526-FCE0BA1D292F}" type="presParOf" srcId="{5476DBEE-FE3E-47E3-B5E1-074465F9817C}" destId="{750C2C65-3F89-448E-BE5B-ED44304DED87}" srcOrd="3" destOrd="0" presId="urn:microsoft.com/office/officeart/2008/layout/HalfCircleOrganizationChart"/>
    <dgm:cxn modelId="{3C3ACB88-465D-4CDF-B404-9043176B1709}" type="presParOf" srcId="{CD2B3029-046D-43BA-B5CF-568D801E474E}" destId="{AF2C628E-67D8-4110-8EC8-3ACC58EF0E88}" srcOrd="1" destOrd="0" presId="urn:microsoft.com/office/officeart/2008/layout/HalfCircleOrganizationChart"/>
    <dgm:cxn modelId="{931A81A0-F2FF-459B-BB49-C2B0735E9CD7}" type="presParOf" srcId="{AF2C628E-67D8-4110-8EC8-3ACC58EF0E88}" destId="{95A263DD-C4D6-4A38-BF97-A7331A36A59D}" srcOrd="0" destOrd="0" presId="urn:microsoft.com/office/officeart/2008/layout/HalfCircleOrganizationChart"/>
    <dgm:cxn modelId="{83739578-D9DC-4C17-BEDC-09C0DC3F260C}" type="presParOf" srcId="{AF2C628E-67D8-4110-8EC8-3ACC58EF0E88}" destId="{802E160D-FE8A-4A1B-8F91-F2CE30349085}" srcOrd="1" destOrd="0" presId="urn:microsoft.com/office/officeart/2008/layout/HalfCircleOrganizationChart"/>
    <dgm:cxn modelId="{D53B6D83-A9B0-433F-9C17-19DE18345DCF}" type="presParOf" srcId="{802E160D-FE8A-4A1B-8F91-F2CE30349085}" destId="{4D6373F9-7750-472A-9D22-C7B0F736BD37}" srcOrd="0" destOrd="0" presId="urn:microsoft.com/office/officeart/2008/layout/HalfCircleOrganizationChart"/>
    <dgm:cxn modelId="{C48C2C0A-52FC-4BA9-9EB7-3B43BD084369}" type="presParOf" srcId="{4D6373F9-7750-472A-9D22-C7B0F736BD37}" destId="{4E82571E-E851-4506-972B-0B5C013665E1}" srcOrd="0" destOrd="0" presId="urn:microsoft.com/office/officeart/2008/layout/HalfCircleOrganizationChart"/>
    <dgm:cxn modelId="{74BFAC2F-8A0E-4C73-8A3F-0AA7D59A280D}" type="presParOf" srcId="{4D6373F9-7750-472A-9D22-C7B0F736BD37}" destId="{0100D035-2379-40FC-BDBD-F9CC4301C5D5}" srcOrd="1" destOrd="0" presId="urn:microsoft.com/office/officeart/2008/layout/HalfCircleOrganizationChart"/>
    <dgm:cxn modelId="{3B703E20-EDDD-4003-B9B7-B8AA21C95D23}" type="presParOf" srcId="{4D6373F9-7750-472A-9D22-C7B0F736BD37}" destId="{F05787A9-9196-4EFD-B912-5653E0576317}" srcOrd="2" destOrd="0" presId="urn:microsoft.com/office/officeart/2008/layout/HalfCircleOrganizationChart"/>
    <dgm:cxn modelId="{9CE65FB4-CC4A-46A6-9BEA-D02F4ADBB689}" type="presParOf" srcId="{4D6373F9-7750-472A-9D22-C7B0F736BD37}" destId="{2FDDF074-3287-49EE-B61A-D41EABE613CF}" srcOrd="3" destOrd="0" presId="urn:microsoft.com/office/officeart/2008/layout/HalfCircleOrganizationChart"/>
    <dgm:cxn modelId="{34F29D9C-0305-45D0-8E40-9590D44CE2C1}" type="presParOf" srcId="{802E160D-FE8A-4A1B-8F91-F2CE30349085}" destId="{78708E0E-68C3-4020-811F-66CBC49102E7}" srcOrd="1" destOrd="0" presId="urn:microsoft.com/office/officeart/2008/layout/HalfCircleOrganizationChart"/>
    <dgm:cxn modelId="{8FD7A245-6ADE-4447-A416-7B7B4583BB0B}" type="presParOf" srcId="{802E160D-FE8A-4A1B-8F91-F2CE30349085}" destId="{C593EA73-5EC7-4ECA-9849-16BE388BAFEC}" srcOrd="2" destOrd="0" presId="urn:microsoft.com/office/officeart/2008/layout/HalfCircleOrganizationChart"/>
    <dgm:cxn modelId="{C0CF4363-79CD-4202-B133-E4E02CDBE655}" type="presParOf" srcId="{AF2C628E-67D8-4110-8EC8-3ACC58EF0E88}" destId="{35033F25-6C4A-4B2E-9CF3-188F61C1C4B8}" srcOrd="2" destOrd="0" presId="urn:microsoft.com/office/officeart/2008/layout/HalfCircleOrganizationChart"/>
    <dgm:cxn modelId="{1E39A361-FF36-429B-BD10-A2F1C26BCCF6}" type="presParOf" srcId="{AF2C628E-67D8-4110-8EC8-3ACC58EF0E88}" destId="{A0472F28-1783-4345-B3EA-C305DDA27D24}" srcOrd="3" destOrd="0" presId="urn:microsoft.com/office/officeart/2008/layout/HalfCircleOrganizationChart"/>
    <dgm:cxn modelId="{5E0AFB5D-AF93-49EC-BFDE-0593133A9623}" type="presParOf" srcId="{A0472F28-1783-4345-B3EA-C305DDA27D24}" destId="{D951D85E-BAAE-413F-A58F-2292EDC3416F}" srcOrd="0" destOrd="0" presId="urn:microsoft.com/office/officeart/2008/layout/HalfCircleOrganizationChart"/>
    <dgm:cxn modelId="{5280F6DD-CF85-49B7-B915-16FC4772FFA4}" type="presParOf" srcId="{D951D85E-BAAE-413F-A58F-2292EDC3416F}" destId="{519D6974-91C8-4A9E-94C7-A86016A4E8EE}" srcOrd="0" destOrd="0" presId="urn:microsoft.com/office/officeart/2008/layout/HalfCircleOrganizationChart"/>
    <dgm:cxn modelId="{61B2134E-0F0C-425A-B7EC-1FA5587DBED8}" type="presParOf" srcId="{D951D85E-BAAE-413F-A58F-2292EDC3416F}" destId="{2AB7DCCE-6AB5-4790-A140-813C304B4ECA}" srcOrd="1" destOrd="0" presId="urn:microsoft.com/office/officeart/2008/layout/HalfCircleOrganizationChart"/>
    <dgm:cxn modelId="{9340851E-040F-442E-9743-B4EAB2EFD54C}" type="presParOf" srcId="{D951D85E-BAAE-413F-A58F-2292EDC3416F}" destId="{C706CAA6-5851-4F3D-97D8-1ECC1A02032F}" srcOrd="2" destOrd="0" presId="urn:microsoft.com/office/officeart/2008/layout/HalfCircleOrganizationChart"/>
    <dgm:cxn modelId="{03740779-EDA7-49EB-B265-EFA5B3329682}" type="presParOf" srcId="{D951D85E-BAAE-413F-A58F-2292EDC3416F}" destId="{691BE9B8-1B49-4ABF-8704-2E00B3CDA863}" srcOrd="3" destOrd="0" presId="urn:microsoft.com/office/officeart/2008/layout/HalfCircleOrganizationChart"/>
    <dgm:cxn modelId="{D27CF118-11A0-4975-A573-78F5452CE782}" type="presParOf" srcId="{A0472F28-1783-4345-B3EA-C305DDA27D24}" destId="{24073895-27A0-4340-A6F9-E1B088F17ED2}" srcOrd="1" destOrd="0" presId="urn:microsoft.com/office/officeart/2008/layout/HalfCircleOrganizationChart"/>
    <dgm:cxn modelId="{054C63F0-B4EE-498C-B9C4-F8863AD85E42}" type="presParOf" srcId="{A0472F28-1783-4345-B3EA-C305DDA27D24}" destId="{B1318602-E13B-4230-95C6-4CF0CA040788}" srcOrd="2" destOrd="0" presId="urn:microsoft.com/office/officeart/2008/layout/HalfCircleOrganizationChart"/>
    <dgm:cxn modelId="{72990D23-4B81-49E2-8FF5-3E06EED6C657}" type="presParOf" srcId="{AF2C628E-67D8-4110-8EC8-3ACC58EF0E88}" destId="{860E549A-8276-4FBF-9E6B-6668C233153D}" srcOrd="4" destOrd="0" presId="urn:microsoft.com/office/officeart/2008/layout/HalfCircleOrganizationChart"/>
    <dgm:cxn modelId="{B6FC4760-8F3B-4BBF-9A58-EED77D57244A}" type="presParOf" srcId="{AF2C628E-67D8-4110-8EC8-3ACC58EF0E88}" destId="{15D74FA2-6D7F-4B2A-BBD5-51F8358167FF}" srcOrd="5" destOrd="0" presId="urn:microsoft.com/office/officeart/2008/layout/HalfCircleOrganizationChart"/>
    <dgm:cxn modelId="{2DF816BD-8230-42FB-926E-5058C2242E69}" type="presParOf" srcId="{15D74FA2-6D7F-4B2A-BBD5-51F8358167FF}" destId="{FA15CD2D-9913-4535-9E63-F4B92EC5A53A}" srcOrd="0" destOrd="0" presId="urn:microsoft.com/office/officeart/2008/layout/HalfCircleOrganizationChart"/>
    <dgm:cxn modelId="{4079E386-1FFC-4F74-AC31-F445659B6848}" type="presParOf" srcId="{FA15CD2D-9913-4535-9E63-F4B92EC5A53A}" destId="{E8FC0996-34D3-4DE8-84B9-791557820292}" srcOrd="0" destOrd="0" presId="urn:microsoft.com/office/officeart/2008/layout/HalfCircleOrganizationChart"/>
    <dgm:cxn modelId="{567528AC-B2FE-469A-9710-ACEE902E307A}" type="presParOf" srcId="{FA15CD2D-9913-4535-9E63-F4B92EC5A53A}" destId="{5DFF4EE0-85A2-4C0E-957F-0D9C307FC5F1}" srcOrd="1" destOrd="0" presId="urn:microsoft.com/office/officeart/2008/layout/HalfCircleOrganizationChart"/>
    <dgm:cxn modelId="{F17FD410-C963-47D9-A7A9-EA7093209F23}" type="presParOf" srcId="{FA15CD2D-9913-4535-9E63-F4B92EC5A53A}" destId="{2E0CEAD2-9CA8-4E10-8638-B9798A2A42B0}" srcOrd="2" destOrd="0" presId="urn:microsoft.com/office/officeart/2008/layout/HalfCircleOrganizationChart"/>
    <dgm:cxn modelId="{D57E73A4-5F81-4A45-AADF-7339657874D4}" type="presParOf" srcId="{FA15CD2D-9913-4535-9E63-F4B92EC5A53A}" destId="{3E794C37-1B8D-4A5F-A4F5-20D6E54B5524}" srcOrd="3" destOrd="0" presId="urn:microsoft.com/office/officeart/2008/layout/HalfCircleOrganizationChart"/>
    <dgm:cxn modelId="{E894B6E5-6064-4694-88D5-0FD33444B470}" type="presParOf" srcId="{15D74FA2-6D7F-4B2A-BBD5-51F8358167FF}" destId="{8494F3F2-65F4-4378-B8AF-134994106443}" srcOrd="1" destOrd="0" presId="urn:microsoft.com/office/officeart/2008/layout/HalfCircleOrganizationChart"/>
    <dgm:cxn modelId="{199415BD-5911-49DF-A4A0-E3934148DF37}" type="presParOf" srcId="{15D74FA2-6D7F-4B2A-BBD5-51F8358167FF}" destId="{46E606B9-CE3E-4DC2-AC29-7A1D13EFDFA5}" srcOrd="2" destOrd="0" presId="urn:microsoft.com/office/officeart/2008/layout/HalfCircleOrganizationChart"/>
    <dgm:cxn modelId="{7129BEAD-854A-4093-A584-2AE1ED5DC376}" type="presParOf" srcId="{AF2C628E-67D8-4110-8EC8-3ACC58EF0E88}" destId="{E5DBAB2B-0277-4518-A7D8-02AB418702CE}" srcOrd="6" destOrd="0" presId="urn:microsoft.com/office/officeart/2008/layout/HalfCircleOrganizationChart"/>
    <dgm:cxn modelId="{39DF5966-A8E4-48B4-A7A1-53C1B8165029}" type="presParOf" srcId="{AF2C628E-67D8-4110-8EC8-3ACC58EF0E88}" destId="{9F08682D-7ADB-4379-BB5B-016644AF0CBB}" srcOrd="7" destOrd="0" presId="urn:microsoft.com/office/officeart/2008/layout/HalfCircleOrganizationChart"/>
    <dgm:cxn modelId="{D3700490-1DDA-49D6-8C44-B133EF683B18}" type="presParOf" srcId="{9F08682D-7ADB-4379-BB5B-016644AF0CBB}" destId="{08A2C13D-A36E-49C3-93F2-07EFEF113272}" srcOrd="0" destOrd="0" presId="urn:microsoft.com/office/officeart/2008/layout/HalfCircleOrganizationChart"/>
    <dgm:cxn modelId="{366D5ACB-AED6-4130-9E33-4A61126B452F}" type="presParOf" srcId="{08A2C13D-A36E-49C3-93F2-07EFEF113272}" destId="{6F8E2FD3-06D7-433D-8496-B14FD7AF46CC}" srcOrd="0" destOrd="0" presId="urn:microsoft.com/office/officeart/2008/layout/HalfCircleOrganizationChart"/>
    <dgm:cxn modelId="{81E68D81-5AA5-495D-9032-4813E50E78E3}" type="presParOf" srcId="{08A2C13D-A36E-49C3-93F2-07EFEF113272}" destId="{147EEDEA-86D8-4BF3-A8C2-A35C76D4EC70}" srcOrd="1" destOrd="0" presId="urn:microsoft.com/office/officeart/2008/layout/HalfCircleOrganizationChart"/>
    <dgm:cxn modelId="{E9AEF3C9-6036-4F6A-9D20-3D0B09C9E541}" type="presParOf" srcId="{08A2C13D-A36E-49C3-93F2-07EFEF113272}" destId="{C4562C3A-51C3-4897-B49A-E38C4717B153}" srcOrd="2" destOrd="0" presId="urn:microsoft.com/office/officeart/2008/layout/HalfCircleOrganizationChart"/>
    <dgm:cxn modelId="{D2AD56B3-5431-4325-81F4-EEDD495E136C}" type="presParOf" srcId="{08A2C13D-A36E-49C3-93F2-07EFEF113272}" destId="{38EC9A20-827A-42E5-9D2B-A1833E19C6AD}" srcOrd="3" destOrd="0" presId="urn:microsoft.com/office/officeart/2008/layout/HalfCircleOrganizationChart"/>
    <dgm:cxn modelId="{1FF578C1-4713-483B-9014-A8ACC4015236}" type="presParOf" srcId="{9F08682D-7ADB-4379-BB5B-016644AF0CBB}" destId="{EF82454C-13A9-41E8-B96B-F175DA92EE0D}" srcOrd="1" destOrd="0" presId="urn:microsoft.com/office/officeart/2008/layout/HalfCircleOrganizationChart"/>
    <dgm:cxn modelId="{F2E09C55-ED50-4473-9C50-5339344E4682}" type="presParOf" srcId="{9F08682D-7ADB-4379-BB5B-016644AF0CBB}" destId="{BA968E60-0742-42A5-8518-70B7DF73999A}" srcOrd="2" destOrd="0" presId="urn:microsoft.com/office/officeart/2008/layout/HalfCircleOrganizationChart"/>
    <dgm:cxn modelId="{AF8952A3-5EE6-4F3D-A039-858943E525E4}" type="presParOf" srcId="{CD2B3029-046D-43BA-B5CF-568D801E474E}" destId="{ACDC82C5-0C95-43ED-8F3E-C494EACE0E1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AB2B-0277-4518-A7D8-02AB418702CE}">
      <dsp:nvSpPr>
        <dsp:cNvPr id="0" name=""/>
        <dsp:cNvSpPr/>
      </dsp:nvSpPr>
      <dsp:spPr>
        <a:xfrm>
          <a:off x="5434083" y="1832995"/>
          <a:ext cx="4278092" cy="87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338"/>
              </a:lnTo>
              <a:lnTo>
                <a:pt x="4278092" y="725338"/>
              </a:lnTo>
              <a:lnTo>
                <a:pt x="4278092" y="87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E549A-8276-4FBF-9E6B-6668C233153D}">
      <dsp:nvSpPr>
        <dsp:cNvPr id="0" name=""/>
        <dsp:cNvSpPr/>
      </dsp:nvSpPr>
      <dsp:spPr>
        <a:xfrm>
          <a:off x="5434083" y="1832995"/>
          <a:ext cx="1540552" cy="87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338"/>
              </a:lnTo>
              <a:lnTo>
                <a:pt x="1540552" y="725338"/>
              </a:lnTo>
              <a:lnTo>
                <a:pt x="1540552" y="87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33F25-6C4A-4B2E-9CF3-188F61C1C4B8}">
      <dsp:nvSpPr>
        <dsp:cNvPr id="0" name=""/>
        <dsp:cNvSpPr/>
      </dsp:nvSpPr>
      <dsp:spPr>
        <a:xfrm>
          <a:off x="4199692" y="1832995"/>
          <a:ext cx="1234391" cy="876132"/>
        </a:xfrm>
        <a:custGeom>
          <a:avLst/>
          <a:gdLst/>
          <a:ahLst/>
          <a:cxnLst/>
          <a:rect l="0" t="0" r="0" b="0"/>
          <a:pathLst>
            <a:path>
              <a:moveTo>
                <a:pt x="1234391" y="0"/>
              </a:moveTo>
              <a:lnTo>
                <a:pt x="1234391" y="725338"/>
              </a:lnTo>
              <a:lnTo>
                <a:pt x="0" y="725338"/>
              </a:lnTo>
              <a:lnTo>
                <a:pt x="0" y="87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63DD-C4D6-4A38-BF97-A7331A36A59D}">
      <dsp:nvSpPr>
        <dsp:cNvPr id="0" name=""/>
        <dsp:cNvSpPr/>
      </dsp:nvSpPr>
      <dsp:spPr>
        <a:xfrm>
          <a:off x="1356927" y="1832995"/>
          <a:ext cx="4077156" cy="876132"/>
        </a:xfrm>
        <a:custGeom>
          <a:avLst/>
          <a:gdLst/>
          <a:ahLst/>
          <a:cxnLst/>
          <a:rect l="0" t="0" r="0" b="0"/>
          <a:pathLst>
            <a:path>
              <a:moveTo>
                <a:pt x="4077156" y="0"/>
              </a:moveTo>
              <a:lnTo>
                <a:pt x="4077156" y="725338"/>
              </a:lnTo>
              <a:lnTo>
                <a:pt x="0" y="725338"/>
              </a:lnTo>
              <a:lnTo>
                <a:pt x="0" y="87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5261-CF80-4B4E-A8BD-A44D600FD83D}">
      <dsp:nvSpPr>
        <dsp:cNvPr id="0" name=""/>
        <dsp:cNvSpPr/>
      </dsp:nvSpPr>
      <dsp:spPr>
        <a:xfrm>
          <a:off x="4485777" y="1114929"/>
          <a:ext cx="1896612" cy="7180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C963C-1331-4763-9588-5E93BB1A0069}">
      <dsp:nvSpPr>
        <dsp:cNvPr id="0" name=""/>
        <dsp:cNvSpPr/>
      </dsp:nvSpPr>
      <dsp:spPr>
        <a:xfrm>
          <a:off x="4485777" y="1114929"/>
          <a:ext cx="1896612" cy="7180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F9177-A17A-45AD-81B5-FA008CEE59CA}">
      <dsp:nvSpPr>
        <dsp:cNvPr id="0" name=""/>
        <dsp:cNvSpPr/>
      </dsp:nvSpPr>
      <dsp:spPr>
        <a:xfrm>
          <a:off x="3537470" y="1244181"/>
          <a:ext cx="3793225" cy="459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  <a:latin typeface="+mn-lt"/>
            </a:rPr>
            <a:t>Game type</a:t>
          </a:r>
        </a:p>
      </dsp:txBody>
      <dsp:txXfrm>
        <a:off x="3537470" y="1244181"/>
        <a:ext cx="3793225" cy="459562"/>
      </dsp:txXfrm>
    </dsp:sp>
    <dsp:sp modelId="{0100D035-2379-40FC-BDBD-F9CC4301C5D5}">
      <dsp:nvSpPr>
        <dsp:cNvPr id="0" name=""/>
        <dsp:cNvSpPr/>
      </dsp:nvSpPr>
      <dsp:spPr>
        <a:xfrm>
          <a:off x="680749" y="2709127"/>
          <a:ext cx="1352354" cy="7180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787A9-9196-4EFD-B912-5653E0576317}">
      <dsp:nvSpPr>
        <dsp:cNvPr id="0" name=""/>
        <dsp:cNvSpPr/>
      </dsp:nvSpPr>
      <dsp:spPr>
        <a:xfrm>
          <a:off x="680749" y="2709127"/>
          <a:ext cx="1352354" cy="7180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2571E-E851-4506-972B-0B5C013665E1}">
      <dsp:nvSpPr>
        <dsp:cNvPr id="0" name=""/>
        <dsp:cNvSpPr/>
      </dsp:nvSpPr>
      <dsp:spPr>
        <a:xfrm>
          <a:off x="4572" y="2838379"/>
          <a:ext cx="2704709" cy="459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Cooperative &amp;</a:t>
          </a:r>
          <a:br>
            <a:rPr lang="ar-EG" sz="2400" b="1" kern="1200" dirty="0">
              <a:solidFill>
                <a:schemeClr val="bg1"/>
              </a:solidFill>
              <a:latin typeface="+mn-lt"/>
            </a:rPr>
          </a:br>
          <a:r>
            <a:rPr lang="en-US" sz="2400" b="1" kern="1200" dirty="0">
              <a:solidFill>
                <a:schemeClr val="bg1"/>
              </a:solidFill>
              <a:latin typeface="+mn-lt"/>
            </a:rPr>
            <a:t>Non-cooperative</a:t>
          </a:r>
        </a:p>
      </dsp:txBody>
      <dsp:txXfrm>
        <a:off x="4572" y="2838379"/>
        <a:ext cx="2704709" cy="459562"/>
      </dsp:txXfrm>
    </dsp:sp>
    <dsp:sp modelId="{2AB7DCCE-6AB5-4790-A140-813C304B4ECA}">
      <dsp:nvSpPr>
        <dsp:cNvPr id="0" name=""/>
        <dsp:cNvSpPr/>
      </dsp:nvSpPr>
      <dsp:spPr>
        <a:xfrm>
          <a:off x="3605281" y="2709127"/>
          <a:ext cx="1188822" cy="7180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6CAA6-5851-4F3D-97D8-1ECC1A02032F}">
      <dsp:nvSpPr>
        <dsp:cNvPr id="0" name=""/>
        <dsp:cNvSpPr/>
      </dsp:nvSpPr>
      <dsp:spPr>
        <a:xfrm>
          <a:off x="3605281" y="2709127"/>
          <a:ext cx="1188822" cy="7180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D6974-91C8-4A9E-94C7-A86016A4E8EE}">
      <dsp:nvSpPr>
        <dsp:cNvPr id="0" name=""/>
        <dsp:cNvSpPr/>
      </dsp:nvSpPr>
      <dsp:spPr>
        <a:xfrm>
          <a:off x="3010869" y="2838379"/>
          <a:ext cx="2377645" cy="459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Zero-sum &amp;</a:t>
          </a:r>
          <a:br>
            <a:rPr lang="en-US" sz="2400" b="1" kern="1200" dirty="0">
              <a:solidFill>
                <a:schemeClr val="bg1"/>
              </a:solidFill>
              <a:latin typeface="+mn-lt"/>
            </a:rPr>
          </a:br>
          <a:r>
            <a:rPr lang="en-US" sz="2400" b="1" kern="1200" dirty="0">
              <a:solidFill>
                <a:schemeClr val="bg1"/>
              </a:solidFill>
              <a:latin typeface="+mn-lt"/>
            </a:rPr>
            <a:t>Non-zero-sum</a:t>
          </a:r>
        </a:p>
      </dsp:txBody>
      <dsp:txXfrm>
        <a:off x="3010869" y="2838379"/>
        <a:ext cx="2377645" cy="459562"/>
      </dsp:txXfrm>
    </dsp:sp>
    <dsp:sp modelId="{5DFF4EE0-85A2-4C0E-957F-0D9C307FC5F1}">
      <dsp:nvSpPr>
        <dsp:cNvPr id="0" name=""/>
        <dsp:cNvSpPr/>
      </dsp:nvSpPr>
      <dsp:spPr>
        <a:xfrm>
          <a:off x="6332369" y="2709127"/>
          <a:ext cx="1284533" cy="7180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CEAD2-9CA8-4E10-8638-B9798A2A42B0}">
      <dsp:nvSpPr>
        <dsp:cNvPr id="0" name=""/>
        <dsp:cNvSpPr/>
      </dsp:nvSpPr>
      <dsp:spPr>
        <a:xfrm>
          <a:off x="6332369" y="2709127"/>
          <a:ext cx="1284533" cy="7180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C0996-34D3-4DE8-84B9-791557820292}">
      <dsp:nvSpPr>
        <dsp:cNvPr id="0" name=""/>
        <dsp:cNvSpPr/>
      </dsp:nvSpPr>
      <dsp:spPr>
        <a:xfrm>
          <a:off x="5690102" y="2838379"/>
          <a:ext cx="2569067" cy="459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Perfect Infor. &amp;</a:t>
          </a:r>
          <a:br>
            <a:rPr lang="en-US" sz="2400" b="1" kern="1200" dirty="0">
              <a:solidFill>
                <a:schemeClr val="bg1"/>
              </a:solidFill>
              <a:latin typeface="+mn-lt"/>
            </a:rPr>
          </a:br>
          <a:r>
            <a:rPr lang="en-US" sz="2400" b="1" kern="1200" dirty="0">
              <a:solidFill>
                <a:schemeClr val="bg1"/>
              </a:solidFill>
              <a:latin typeface="+mn-lt"/>
            </a:rPr>
            <a:t>Imperfect Info. </a:t>
          </a:r>
        </a:p>
      </dsp:txBody>
      <dsp:txXfrm>
        <a:off x="5690102" y="2838379"/>
        <a:ext cx="2569067" cy="459562"/>
      </dsp:txXfrm>
    </dsp:sp>
    <dsp:sp modelId="{147EEDEA-86D8-4BF3-A8C2-A35C76D4EC70}">
      <dsp:nvSpPr>
        <dsp:cNvPr id="0" name=""/>
        <dsp:cNvSpPr/>
      </dsp:nvSpPr>
      <dsp:spPr>
        <a:xfrm>
          <a:off x="9136466" y="2709127"/>
          <a:ext cx="1151418" cy="7180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2C3A-51C3-4897-B49A-E38C4717B153}">
      <dsp:nvSpPr>
        <dsp:cNvPr id="0" name=""/>
        <dsp:cNvSpPr/>
      </dsp:nvSpPr>
      <dsp:spPr>
        <a:xfrm>
          <a:off x="9136466" y="2709127"/>
          <a:ext cx="1151418" cy="7180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E2FD3-06D7-433D-8496-B14FD7AF46CC}">
      <dsp:nvSpPr>
        <dsp:cNvPr id="0" name=""/>
        <dsp:cNvSpPr/>
      </dsp:nvSpPr>
      <dsp:spPr>
        <a:xfrm>
          <a:off x="8560757" y="2838379"/>
          <a:ext cx="2302837" cy="459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Combinatorial</a:t>
          </a:r>
        </a:p>
      </dsp:txBody>
      <dsp:txXfrm>
        <a:off x="8560757" y="2838379"/>
        <a:ext cx="2302837" cy="45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FB604-442B-47DE-AD61-3CA287263D4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887A4-58D5-45F4-8CB1-929110F2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3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1465-371C-4978-A2F5-BDABBD4D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FE0E6-EDC4-428C-B86E-45FD0C66A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3193-46B9-41C4-AA38-C0DB0C83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0512-C23E-42C5-BC33-2C340D4E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97EE-AC26-44F6-AD7D-1650C9C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0D06-6A89-473F-8591-12BBB53B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ABA3-2C41-4466-B8BC-3AC866C9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CDA7-9D71-4DD4-87FE-88BA2164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4487-4056-4DAF-9504-651A9812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394F-4D52-4AF6-A9EF-2A134AB6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E1203-6454-4802-84F6-C56DD4033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A76BB-D529-4238-83E4-A7C43D78C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93C9-F7B9-49D6-9D41-3D4E64CA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689D-15DD-4330-8063-F19FB9F9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C19C-77D4-4EEB-94C2-4346DA9B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11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205367" y="5458265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6963951" y="1186297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4000" i="1">
                <a:solidFill>
                  <a:srgbClr val="4A5C65"/>
                </a:solidFill>
              </a:defRPr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</a:rPr>
              <a:t>“</a:t>
            </a:r>
            <a:endParaRPr sz="128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32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78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2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8823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144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7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205367" y="585206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10553895" y="305530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3708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01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AF7F-6447-44F3-AB7B-C28AFD6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830D-905B-481F-B9C6-A8CD4C57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74AF-36BE-4B2A-B3DF-341C738B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C51E-31F3-45D5-A576-7995EDF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D522-CB60-4C54-8EB9-C1091E69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BC17-FBDE-478F-9AC3-FB9CFFAC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9B70-A149-4E93-BF2B-D6BC7D68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5162-E84B-422B-AA14-6E604C5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965B-34AB-4CBA-B2F8-321FF2A4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4DBF-ABA9-474B-8487-39E4D75F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D055-592C-4F3E-AA70-8A0C6BC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5F3D-95C2-464E-99D9-07391E5B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C012-C0B5-421B-BD63-91112363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2979-D2D9-4F76-9A71-C2987E7D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5FD69-9EA8-48EC-8CBC-B8216901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98C3-9253-44BA-82BD-5B6E8D20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43C3-D174-4387-9B28-C8B1CEDB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9711-91A0-4A67-BC31-D7EF0FE6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CFDF8-28FE-4757-95D9-32399FB8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4E7C8-8A85-4E4D-AE38-EB792C2D2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D7B68-3ABA-46A3-9393-D4BCBD392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0F8C9-D2B4-47D2-885B-D2F7E474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D88E9-FF06-432F-87E6-D69B46C6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57343-0441-4DE8-90C0-E321148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CDFC-BC97-4299-82FE-44811BA5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83292-52AD-4CAD-91C6-56F1E9EC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53961-49F6-40DC-9B8F-BD6FB985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E8F8E-8116-4CA9-A3FA-7AB011FD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04ED1-4B3E-4B8E-86D2-F031CB17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CA2B3-1001-48D2-ACAD-DEB3F86E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3CD9-0AFD-464C-AC1F-57A1021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2BC4-8064-4FFA-98F6-9DD98615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6C54-0AB9-495F-BCE9-1EEB08F3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61AC9-3816-4AE8-96D3-1CE2223A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E75DE-9ADB-4F2E-BB58-4665F81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448C-F38A-49A2-8E88-8D5FC99C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7264-C454-4EE3-AF44-626BC4E1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1870-B5BA-4B4E-92B8-3918C3E0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5C113-D46A-4B02-BFEA-279CB0F2D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A5F35-8009-42E8-A20F-F6240C94A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ECF9-46D7-4E4F-A62C-3667EF90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DED37-3E04-4882-9292-4FD9A6D6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F27A-F8AD-444A-8BC8-BD7B106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ACCE-B864-4BA2-909A-88D171C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68B5-C7C3-4E85-9DE8-7DA4F757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7624-2B4B-4015-B115-32A9A4409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67CD-3EF8-4F3A-A407-60502C59E09C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C20A-EEE1-49A3-B8A1-CBE363AAE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F61B-4FDE-47BD-BE89-CEB888D43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752E-037D-46FC-92F1-EF8F7F0B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CA45-94FC-411F-9C49-AAE3A5DEE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351" y="2272239"/>
            <a:ext cx="4969295" cy="192996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B6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/>
              </a:rPr>
              <a:t>Game Theory: </a:t>
            </a:r>
            <a:br>
              <a:rPr lang="en-US" sz="6000" b="1" dirty="0">
                <a:solidFill>
                  <a:prstClr val="black"/>
                </a:solidFill>
                <a:latin typeface="Calibri" panose="020F0502020204030204"/>
              </a:rPr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0B794-6195-4109-BF76-6099A1CB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1352" y="3429000"/>
            <a:ext cx="4969296" cy="1546399"/>
          </a:xfrm>
        </p:spPr>
        <p:txBody>
          <a:bodyPr>
            <a:normAutofit fontScale="85000" lnSpcReduction="20000"/>
          </a:bodyPr>
          <a:lstStyle/>
          <a:p>
            <a:r>
              <a:rPr lang="en-US" sz="7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ea typeface="+mj-ea"/>
                <a:cs typeface="+mj-cs"/>
              </a:rPr>
              <a:t>Lights</a:t>
            </a:r>
            <a:r>
              <a:rPr lang="en-US" sz="7200" b="1" dirty="0">
                <a:solidFill>
                  <a:srgbClr val="44546A">
                    <a:lumMod val="50000"/>
                  </a:srgb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+mj-ea"/>
                <a:cs typeface="+mj-cs"/>
              </a:rPr>
              <a:t>-Out game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6564E-5CEA-4FF9-AFA2-72A1A454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26" y="963097"/>
            <a:ext cx="1864947" cy="18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9A95E10-AEAF-4B0B-A4FD-5EDA1459C2CB}"/>
              </a:ext>
            </a:extLst>
          </p:cNvPr>
          <p:cNvSpPr txBox="1">
            <a:spLocks/>
          </p:cNvSpPr>
          <p:nvPr/>
        </p:nvSpPr>
        <p:spPr>
          <a:xfrm>
            <a:off x="1779814" y="1089388"/>
            <a:ext cx="4316186" cy="11561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Perfect</a:t>
            </a:r>
            <a:b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information games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2C272C-61AF-4690-8A00-CF251912E7D1}"/>
              </a:ext>
            </a:extLst>
          </p:cNvPr>
          <p:cNvSpPr txBox="1">
            <a:spLocks/>
          </p:cNvSpPr>
          <p:nvPr/>
        </p:nvSpPr>
        <p:spPr>
          <a:xfrm>
            <a:off x="6561362" y="1089389"/>
            <a:ext cx="4316187" cy="11561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Imperfect</a:t>
            </a:r>
            <a:b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info. games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5FFC8-8A11-45D9-AA3A-276B065EDDC2}"/>
              </a:ext>
            </a:extLst>
          </p:cNvPr>
          <p:cNvSpPr txBox="1"/>
          <p:nvPr/>
        </p:nvSpPr>
        <p:spPr>
          <a:xfrm>
            <a:off x="1779813" y="2736502"/>
            <a:ext cx="4316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All players know the moves previously made by all other players.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BBB2C-237B-4D36-91DD-52BDFFB028C1}"/>
              </a:ext>
            </a:extLst>
          </p:cNvPr>
          <p:cNvSpPr txBox="1"/>
          <p:nvPr/>
        </p:nvSpPr>
        <p:spPr>
          <a:xfrm>
            <a:off x="6561362" y="2607992"/>
            <a:ext cx="4316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Players don’t know exactly what action other player took up to the point of decision.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ea typeface="Calibri" pitchFamily="34"/>
              <a:cs typeface="Arial" pitchFamily="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829DF-6F5C-450D-902E-69561F70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795" y="5134711"/>
            <a:ext cx="1267799" cy="12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33E4C6E-F6E9-4960-92C7-2817E6F3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367" y="1805809"/>
            <a:ext cx="8879600" cy="1093200"/>
          </a:xfrm>
        </p:spPr>
        <p:txBody>
          <a:bodyPr>
            <a:normAutofit/>
          </a:bodyPr>
          <a:lstStyle/>
          <a:p>
            <a:pPr marL="50799" indent="0">
              <a:buNone/>
            </a:pPr>
            <a:r>
              <a:rPr lang="en-US" sz="5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Combinatorial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8503A-EBFB-4253-850F-A1D03A228BED}"/>
              </a:ext>
            </a:extLst>
          </p:cNvPr>
          <p:cNvSpPr txBox="1"/>
          <p:nvPr/>
        </p:nvSpPr>
        <p:spPr>
          <a:xfrm>
            <a:off x="1656033" y="3165244"/>
            <a:ext cx="887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dirty="0">
                <a:solidFill>
                  <a:srgbClr val="000000"/>
                </a:solidFill>
                <a:ea typeface="Calibri" pitchFamily="34"/>
                <a:cs typeface=""/>
              </a:rPr>
              <a:t>Games in which it’s difficult to find an optimal strategy due to the multiplicity of the possible moves.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dirty="0">
                <a:solidFill>
                  <a:srgbClr val="000000"/>
                </a:solidFill>
                <a:ea typeface="Calibri" pitchFamily="34"/>
                <a:cs typeface=""/>
              </a:rPr>
              <a:t>Examples: Chess, and Go. </a:t>
            </a:r>
            <a:endParaRPr lang="en-GB" sz="2800" b="1" dirty="0">
              <a:solidFill>
                <a:srgbClr val="000000"/>
              </a:solidFill>
              <a:ea typeface=""/>
              <a:cs typeface="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60D8F-1711-4342-8DB6-920B832F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76" y="4816474"/>
            <a:ext cx="1473647" cy="14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6D9F-C169-4C92-B432-B634368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6" y="697199"/>
            <a:ext cx="2856000" cy="3507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Problem Description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58A6C0-D62B-4F12-8584-CEA0C89335C3}"/>
              </a:ext>
            </a:extLst>
          </p:cNvPr>
          <p:cNvSpPr txBox="1">
            <a:spLocks/>
          </p:cNvSpPr>
          <p:nvPr/>
        </p:nvSpPr>
        <p:spPr>
          <a:xfrm>
            <a:off x="2467945" y="3946848"/>
            <a:ext cx="8859417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SzPts val="2000"/>
              <a:buFont typeface="Arial" panose="020B0604020202020204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Light Out game</a:t>
            </a:r>
          </a:p>
          <a:p>
            <a:pPr marL="135464" indent="0">
              <a:buNone/>
            </a:pPr>
            <a:r>
              <a:rPr lang="en-US" sz="2400" dirty="0"/>
              <a:t>Your mission is closing all lids and if you success try again to reach the minimum number of pushing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E36E7-A556-43C0-8B85-C49FA9332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96" y="1013667"/>
            <a:ext cx="29718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ADAA5-230B-4476-8F13-9ED2EA6EF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4638386"/>
            <a:ext cx="1473647" cy="14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36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6BB8E9-E25E-48C0-88EF-46A1F093A5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199" y="302629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Algorithm of solution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5AB1B-A9DA-41C6-84B7-1FFB3380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4638386"/>
            <a:ext cx="1473647" cy="14736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840D6-F0B3-4BA3-8E70-B00465C4CD32}"/>
              </a:ext>
            </a:extLst>
          </p:cNvPr>
          <p:cNvSpPr txBox="1"/>
          <p:nvPr/>
        </p:nvSpPr>
        <p:spPr>
          <a:xfrm>
            <a:off x="2367007" y="1745895"/>
            <a:ext cx="784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B7A77-65D6-45E0-9371-4C54CC27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07" y="2168159"/>
            <a:ext cx="5978190" cy="320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9BFC1-DF5B-4A61-B2C1-1E69747A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649" y="2078325"/>
            <a:ext cx="7766985" cy="32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4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AE1D8BD-EDF9-489F-8A28-29E449945196}"/>
              </a:ext>
            </a:extLst>
          </p:cNvPr>
          <p:cNvSpPr txBox="1">
            <a:spLocks/>
          </p:cNvSpPr>
          <p:nvPr/>
        </p:nvSpPr>
        <p:spPr>
          <a:xfrm>
            <a:off x="1981200" y="690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Algorithm of solution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E60CD-953F-49EA-8F5E-5FDD18DA7C1A}"/>
                  </a:ext>
                </a:extLst>
              </p:cNvPr>
              <p:cNvSpPr txBox="1"/>
              <p:nvPr/>
            </p:nvSpPr>
            <p:spPr>
              <a:xfrm>
                <a:off x="2096277" y="1497414"/>
                <a:ext cx="8465976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Modeling the problem using </a:t>
                </a:r>
                <a:r>
                  <a:rPr lang="en-US" sz="2400" b="1" dirty="0"/>
                  <a:t>0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1</a:t>
                </a:r>
                <a:r>
                  <a:rPr lang="en-US" sz="2400" dirty="0"/>
                  <a:t> in matrix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Using Galois field of order </a:t>
                </a:r>
                <a:r>
                  <a:rPr lang="en-US" sz="2400" b="1" dirty="0"/>
                  <a:t>2</a:t>
                </a:r>
                <a:r>
                  <a:rPr lang="en-US" sz="2400" dirty="0"/>
                  <a:t> to defining the operation.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Transform matrices to columns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Reach to the linear equation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Solving the equation to get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/>
                  <a:t>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Total average cost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/>
                  <a:t>) . </a:t>
                </a:r>
                <a:br>
                  <a:rPr lang="en-US" sz="2400" dirty="0"/>
                </a:br>
                <a:endParaRPr lang="en-US" sz="2400" dirty="0"/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Where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 represents toggle matrices of buttons .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/>
                  <a:t>  represents unknown operation .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dirty="0"/>
                  <a:t>  represents initial state .</a:t>
                </a:r>
              </a:p>
              <a:p>
                <a:pPr marL="285750" indent="-285750">
                  <a:buFontTx/>
                  <a:buChar char="-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E60CD-953F-49EA-8F5E-5FDD18DA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7" y="1497414"/>
                <a:ext cx="8465976" cy="4532651"/>
              </a:xfrm>
              <a:prstGeom prst="rect">
                <a:avLst/>
              </a:prstGeom>
              <a:blipFill>
                <a:blip r:embed="rId2"/>
                <a:stretch>
                  <a:fillRect l="-1008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15B5FE-BD98-4A93-88AD-815E28A98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4638386"/>
            <a:ext cx="1473647" cy="14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74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CC9F74A-A1A1-48FD-97EA-7B9A233C1837}"/>
              </a:ext>
            </a:extLst>
          </p:cNvPr>
          <p:cNvSpPr txBox="1">
            <a:spLocks/>
          </p:cNvSpPr>
          <p:nvPr/>
        </p:nvSpPr>
        <p:spPr>
          <a:xfrm>
            <a:off x="2358736" y="66247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Updated Solutions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11A59-A137-4AEE-BFFC-BFF056122D5A}"/>
                  </a:ext>
                </a:extLst>
              </p:cNvPr>
              <p:cNvSpPr txBox="1"/>
              <p:nvPr/>
            </p:nvSpPr>
            <p:spPr>
              <a:xfrm>
                <a:off x="2168236" y="1721825"/>
                <a:ext cx="8610600" cy="34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T is constant  for any S, we use factorization concept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Convert  the equation to </a:t>
                </a:r>
                <a:r>
                  <a:rPr lang="en-US" sz="2400" b="1" dirty="0"/>
                  <a:t>U’X=CS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For any initial state S  multiply by C then backward substitution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Total average cost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)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Where</a:t>
                </a:r>
              </a:p>
              <a:p>
                <a:pPr algn="ctr"/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U’ </a:t>
                </a:r>
                <a:r>
                  <a:rPr lang="en-US" sz="2400" dirty="0"/>
                  <a:t>is an upper-triangular matrix, with 2 zero rows in end</a:t>
                </a:r>
              </a:p>
              <a:p>
                <a:pPr algn="ctr"/>
                <a:r>
                  <a:rPr lang="en-US" sz="2400" dirty="0"/>
                  <a:t>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</a:t>
                </a:r>
                <a:r>
                  <a:rPr lang="en-US" sz="2400" dirty="0"/>
                  <a:t> is a constant matrix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4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11A59-A137-4AEE-BFFC-BFF05612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36" y="1721825"/>
                <a:ext cx="8610600" cy="3421514"/>
              </a:xfrm>
              <a:prstGeom prst="rect">
                <a:avLst/>
              </a:prstGeom>
              <a:blipFill>
                <a:blip r:embed="rId2"/>
                <a:stretch>
                  <a:fillRect l="-99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C6BBA1-83FD-4E87-9A45-1E6ECD8D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4638386"/>
            <a:ext cx="1473647" cy="14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12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926600" y="2509000"/>
            <a:ext cx="6338800" cy="184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rgbClr val="FF0000"/>
                </a:solidFill>
                <a:latin typeface="+mn-lt"/>
              </a:rPr>
              <a:t>Any questions 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" name="Google Shape;475;p25">
            <a:extLst>
              <a:ext uri="{FF2B5EF4-FFF2-40B4-BE49-F238E27FC236}">
                <a16:creationId xmlns:a16="http://schemas.microsoft.com/office/drawing/2014/main" id="{8AF125DE-9809-4A13-8FFD-125C5FFF2BA0}"/>
              </a:ext>
            </a:extLst>
          </p:cNvPr>
          <p:cNvSpPr txBox="1">
            <a:spLocks/>
          </p:cNvSpPr>
          <p:nvPr/>
        </p:nvSpPr>
        <p:spPr>
          <a:xfrm>
            <a:off x="2926600" y="2542155"/>
            <a:ext cx="6338800" cy="184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600" b="1" dirty="0">
                <a:solidFill>
                  <a:srgbClr val="FF0000"/>
                </a:solidFill>
                <a:latin typeface="+mn-lt"/>
              </a:rPr>
              <a:t>Thank you</a:t>
            </a:r>
            <a:endParaRPr lang="en-US" sz="48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15952-F288-4BBB-AD30-AA7FAB05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79" y="557417"/>
            <a:ext cx="842394" cy="8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2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/>
      <p:bldP spid="475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94564" y="794735"/>
            <a:ext cx="2856000" cy="350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Supervised</a:t>
            </a:r>
            <a:br>
              <a:rPr lang="en-US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en-US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&amp;</a:t>
            </a:r>
            <a:br>
              <a:rPr lang="en-US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en-US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Presented</a:t>
            </a:r>
            <a:endParaRPr b="1" dirty="0">
              <a:solidFill>
                <a:srgbClr val="FFB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8" name="Google Shape;396;p16">
            <a:extLst>
              <a:ext uri="{FF2B5EF4-FFF2-40B4-BE49-F238E27FC236}">
                <a16:creationId xmlns:a16="http://schemas.microsoft.com/office/drawing/2014/main" id="{ED5083DC-4438-48B8-AC41-4F99C2C2DF53}"/>
              </a:ext>
            </a:extLst>
          </p:cNvPr>
          <p:cNvSpPr txBox="1">
            <a:spLocks/>
          </p:cNvSpPr>
          <p:nvPr/>
        </p:nvSpPr>
        <p:spPr>
          <a:xfrm>
            <a:off x="3498910" y="1829002"/>
            <a:ext cx="3545701" cy="18171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Font typeface="Arial" panose="020B0604020202020204" pitchFamily="34" charset="0"/>
              <a:buNone/>
              <a:defRPr sz="28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rgbClr val="FFB600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B6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4A5C65"/>
                </a:solidFill>
              </a:rPr>
              <a:t>Presented by:</a:t>
            </a:r>
            <a:endParaRPr lang="en-US" b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</a:rPr>
              <a:t>Radwa S. Khattab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</a:rPr>
              <a:t>Ahmed M. Zakaria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</a:rPr>
              <a:t>Abdelrahman M. </a:t>
            </a:r>
            <a:r>
              <a:rPr lang="en-US" sz="2400" dirty="0" err="1">
                <a:solidFill>
                  <a:schemeClr val="tx1"/>
                </a:solidFill>
              </a:rPr>
              <a:t>Badr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4E3DE-34E2-4F52-ABD3-CA3A0D838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0" y="4589618"/>
            <a:ext cx="1473647" cy="14736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213F67-0D54-49B6-A548-DB7D8766EDAD}"/>
              </a:ext>
            </a:extLst>
          </p:cNvPr>
          <p:cNvSpPr/>
          <p:nvPr/>
        </p:nvSpPr>
        <p:spPr>
          <a:xfrm>
            <a:off x="3498910" y="3905884"/>
            <a:ext cx="4530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4A5C65"/>
                </a:solidFill>
              </a:rPr>
              <a:t>Submitted to:</a:t>
            </a:r>
            <a:endParaRPr lang="en-US" b="1" dirty="0"/>
          </a:p>
          <a:p>
            <a:pPr>
              <a:buClr>
                <a:schemeClr val="dk1"/>
              </a:buClr>
              <a:buSzPts val="1100"/>
            </a:pPr>
            <a:r>
              <a:rPr lang="en-US" sz="2800" dirty="0"/>
              <a:t>Dr. Samah </a:t>
            </a:r>
            <a:r>
              <a:rPr lang="en-US" sz="2800" dirty="0" err="1"/>
              <a:t>Elshafiey</a:t>
            </a:r>
            <a:r>
              <a:rPr lang="en-US" sz="2800" dirty="0"/>
              <a:t> </a:t>
            </a:r>
            <a:r>
              <a:rPr lang="en-US" sz="2800" dirty="0" err="1"/>
              <a:t>Eltantawy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88FF3-33AF-4C53-8554-29380A73998F}"/>
              </a:ext>
            </a:extLst>
          </p:cNvPr>
          <p:cNvSpPr/>
          <p:nvPr/>
        </p:nvSpPr>
        <p:spPr>
          <a:xfrm>
            <a:off x="8029198" y="1829002"/>
            <a:ext cx="354570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4A5C65"/>
                </a:solidFill>
              </a:rPr>
              <a:t>Prepared by:</a:t>
            </a:r>
          </a:p>
          <a:p>
            <a:pPr marL="342900" lvl="0" indent="-342900"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Abdullah Ezzat</a:t>
            </a:r>
          </a:p>
          <a:p>
            <a:pPr marL="342900" lvl="0" indent="-342900"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Radwa S. Khattab</a:t>
            </a:r>
          </a:p>
          <a:p>
            <a:pPr marL="342900" lvl="0" indent="-342900"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Ahmed M. Zakaria</a:t>
            </a:r>
          </a:p>
          <a:p>
            <a:pPr marL="342900" lvl="0" indent="-342900"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Abdelrahman M. </a:t>
            </a:r>
            <a:r>
              <a:rPr lang="en-US" sz="2400" dirty="0" err="1">
                <a:solidFill>
                  <a:prstClr val="black"/>
                </a:solidFill>
              </a:rPr>
              <a:t>Badr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Ayman Azzam</a:t>
            </a:r>
          </a:p>
          <a:p>
            <a:pPr marL="342900" lvl="0" indent="-342900"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Ahmed </a:t>
            </a:r>
            <a:r>
              <a:rPr lang="en-US" sz="2400" dirty="0" err="1">
                <a:solidFill>
                  <a:prstClr val="black"/>
                </a:solidFill>
              </a:rPr>
              <a:t>Essam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prstClr val="black"/>
              </a:buClr>
              <a:buSzPts val="1100"/>
            </a:pPr>
            <a:endParaRPr lang="en-US" sz="32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title"/>
          </p:nvPr>
        </p:nvSpPr>
        <p:spPr>
          <a:xfrm>
            <a:off x="109728" y="745967"/>
            <a:ext cx="2938372" cy="350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6000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Content</a:t>
            </a:r>
            <a:endParaRPr sz="6000" b="1" dirty="0">
              <a:solidFill>
                <a:srgbClr val="FFB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0" name="Google Shape;396;p16">
            <a:extLst>
              <a:ext uri="{FF2B5EF4-FFF2-40B4-BE49-F238E27FC236}">
                <a16:creationId xmlns:a16="http://schemas.microsoft.com/office/drawing/2014/main" id="{EDFC1927-DF26-431F-A055-247F3D6930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60816" y="1346168"/>
            <a:ext cx="5889370" cy="350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4A5C65"/>
                </a:solidFill>
              </a:rPr>
              <a:t>What is Game Theory?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4A5C65"/>
                </a:solidFill>
              </a:rPr>
              <a:t>Uses &amp; Applications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4A5C65"/>
                </a:solidFill>
              </a:rPr>
              <a:t>Representation of games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4A5C65"/>
                </a:solidFill>
              </a:rPr>
              <a:t>Type of games 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4A5C65"/>
                </a:solidFill>
              </a:rPr>
              <a:t>Lights-Out game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69902-B10B-49C8-9E60-A99FBB7F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3" y="4641472"/>
            <a:ext cx="1470561" cy="147056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8EA5-F2D6-4832-B684-CE2394F49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math and science behind any social interaction and the decisions made at which.</a:t>
            </a:r>
          </a:p>
          <a:p>
            <a:r>
              <a:rPr lang="en-US" sz="3600" dirty="0"/>
              <a:t>It models this situations using math concepts, solves them, and gets most-optimum decisions at any case for any situation.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190FD-F049-46BE-9CFE-392DDA49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76" y="4656298"/>
            <a:ext cx="1473647" cy="1473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5BBC9-FBB3-4228-8C0B-C2114465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Game Theory?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8AA7-CDC9-44C8-B0B2-08FE9D95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967"/>
            <a:ext cx="3260371" cy="350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Applications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DDE6A-9BCC-43E5-A4F2-10C467899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49814" indent="-514350">
              <a:buFont typeface="+mj-lt"/>
              <a:buAutoNum type="arabicPeriod"/>
            </a:pPr>
            <a:r>
              <a:rPr lang="en-US" sz="3600" dirty="0"/>
              <a:t>Description and modeling</a:t>
            </a:r>
          </a:p>
          <a:p>
            <a:pPr marL="649814" indent="-514350">
              <a:buFont typeface="+mj-lt"/>
              <a:buAutoNum type="arabicPeriod"/>
            </a:pPr>
            <a:r>
              <a:rPr lang="en-US" sz="3600" dirty="0"/>
              <a:t>Prescriptive or normative Analysis</a:t>
            </a:r>
          </a:p>
          <a:p>
            <a:pPr marL="649814" indent="-514350">
              <a:buFont typeface="+mj-lt"/>
              <a:buAutoNum type="arabicPeriod"/>
            </a:pPr>
            <a:r>
              <a:rPr lang="en-US" sz="3600" dirty="0"/>
              <a:t>Economics and business</a:t>
            </a:r>
          </a:p>
          <a:p>
            <a:pPr marL="649814" indent="-514350">
              <a:buFont typeface="+mj-lt"/>
              <a:buAutoNum type="arabicPeriod"/>
            </a:pPr>
            <a:r>
              <a:rPr lang="en-US" sz="3600" dirty="0"/>
              <a:t>Political science</a:t>
            </a:r>
          </a:p>
          <a:p>
            <a:pPr marL="649814" indent="-514350">
              <a:buFont typeface="+mj-lt"/>
              <a:buAutoNum type="arabicPeriod"/>
            </a:pPr>
            <a:r>
              <a:rPr lang="en-US" sz="3600" dirty="0"/>
              <a:t>Biology</a:t>
            </a:r>
          </a:p>
          <a:p>
            <a:pPr marL="649814" indent="-514350">
              <a:buFont typeface="+mj-lt"/>
              <a:buAutoNum type="arabicPeriod"/>
            </a:pPr>
            <a:r>
              <a:rPr lang="en-US" sz="3600" dirty="0"/>
              <a:t>Computer science and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8DF30-009E-4874-83A0-5909D1AFD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4638386"/>
            <a:ext cx="1473647" cy="14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96E-3003-4747-AA0C-4AFEE053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270" y="891167"/>
            <a:ext cx="3615967" cy="3507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Representation of Games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E2FA9-32F4-49B9-9261-676F8C433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9368" y="1905000"/>
            <a:ext cx="3218793" cy="3924300"/>
          </a:xfrm>
        </p:spPr>
        <p:txBody>
          <a:bodyPr>
            <a:normAutofit/>
          </a:bodyPr>
          <a:lstStyle/>
          <a:p>
            <a:pPr marL="194729" indent="0" algn="justLow">
              <a:buNone/>
            </a:pPr>
            <a:r>
              <a:rPr lang="en-US" dirty="0"/>
              <a:t>It represents games in form of graphs, by showing all possible sequential moves for each player, and their choices at each point of separation.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5F8E-B999-4D29-B0FD-2633EB22B2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293832" y="1904999"/>
            <a:ext cx="3218793" cy="3924300"/>
          </a:xfrm>
        </p:spPr>
        <p:txBody>
          <a:bodyPr>
            <a:normAutofit/>
          </a:bodyPr>
          <a:lstStyle/>
          <a:p>
            <a:pPr marL="194729" indent="0" algn="justLow">
              <a:buNone/>
            </a:pPr>
            <a:r>
              <a:rPr lang="en-US" dirty="0"/>
              <a:t>It represents games without graphical representation, but rather in form on matrices. Some information is lost in this form, unlike in extensive form.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2A0C93-2A50-45CE-B6B4-F87907AE1E67}"/>
              </a:ext>
            </a:extLst>
          </p:cNvPr>
          <p:cNvSpPr txBox="1">
            <a:spLocks/>
          </p:cNvSpPr>
          <p:nvPr/>
        </p:nvSpPr>
        <p:spPr>
          <a:xfrm>
            <a:off x="3342194" y="1409459"/>
            <a:ext cx="3960489" cy="495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Extensive 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BEF57-3A36-4AB9-AB45-F8B50CB30AE4}"/>
              </a:ext>
            </a:extLst>
          </p:cNvPr>
          <p:cNvSpPr/>
          <p:nvPr/>
        </p:nvSpPr>
        <p:spPr>
          <a:xfrm>
            <a:off x="7638354" y="1289447"/>
            <a:ext cx="257423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400" b="1" dirty="0">
                <a:solidFill>
                  <a:srgbClr val="FFB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Normal Form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39CC0-7B2D-415F-9665-1FAF0679A0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69" y="3628311"/>
            <a:ext cx="2397937" cy="1820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900639-74DF-4615-A57B-3BD191CE59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51" y="3628311"/>
            <a:ext cx="2743835" cy="182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1600D-FD3B-41B2-9578-5FA7EC13C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4638386"/>
            <a:ext cx="1473647" cy="14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6412B3-AA4B-4A09-A090-0FFBD00A5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442179"/>
              </p:ext>
            </p:extLst>
          </p:nvPr>
        </p:nvGraphicFramePr>
        <p:xfrm>
          <a:off x="661916" y="745967"/>
          <a:ext cx="10868167" cy="511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AE500A-30E3-4C0A-8F85-11D4503E27E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4638386"/>
            <a:ext cx="1473647" cy="14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9A95E10-AEAF-4B0B-A4FD-5EDA1459C2CB}"/>
              </a:ext>
            </a:extLst>
          </p:cNvPr>
          <p:cNvSpPr txBox="1">
            <a:spLocks/>
          </p:cNvSpPr>
          <p:nvPr/>
        </p:nvSpPr>
        <p:spPr>
          <a:xfrm>
            <a:off x="1779814" y="1089388"/>
            <a:ext cx="4316186" cy="11561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Cooperative games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2C272C-61AF-4690-8A00-CF251912E7D1}"/>
              </a:ext>
            </a:extLst>
          </p:cNvPr>
          <p:cNvSpPr txBox="1">
            <a:spLocks/>
          </p:cNvSpPr>
          <p:nvPr/>
        </p:nvSpPr>
        <p:spPr>
          <a:xfrm>
            <a:off x="6561362" y="1089389"/>
            <a:ext cx="4316187" cy="11561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Non-cooperative games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5FFC8-8A11-45D9-AA3A-276B065EDDC2}"/>
              </a:ext>
            </a:extLst>
          </p:cNvPr>
          <p:cNvSpPr txBox="1"/>
          <p:nvPr/>
        </p:nvSpPr>
        <p:spPr>
          <a:xfrm>
            <a:off x="849086" y="2245586"/>
            <a:ext cx="524691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Players communicate together, seeking one common goal.</a:t>
            </a:r>
          </a:p>
          <a:p>
            <a:endParaRPr lang="en-GB" sz="2800" b="1" dirty="0">
              <a:solidFill>
                <a:srgbClr val="000000"/>
              </a:solidFill>
              <a:ea typeface="Calibri" pitchFamily="34"/>
              <a:cs typeface="Arial" pitchFamily="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cs typeface="Arial" pitchFamily="34"/>
              </a:rPr>
              <a:t>Game Theory analysis addresses two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b="1" dirty="0">
                <a:solidFill>
                  <a:srgbClr val="000000"/>
                </a:solidFill>
                <a:cs typeface="Arial" pitchFamily="34"/>
              </a:rPr>
              <a:t>What coalitions will form when all individuals cooperate?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b="1" dirty="0">
                <a:solidFill>
                  <a:srgbClr val="000000"/>
                </a:solidFill>
                <a:cs typeface="Arial" pitchFamily="34"/>
              </a:rPr>
              <a:t>What is each of their shares in their common payoff?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BBB2C-237B-4D36-91DD-52BDFFB028C1}"/>
              </a:ext>
            </a:extLst>
          </p:cNvPr>
          <p:cNvSpPr txBox="1"/>
          <p:nvPr/>
        </p:nvSpPr>
        <p:spPr>
          <a:xfrm>
            <a:off x="6096001" y="2245586"/>
            <a:ext cx="5246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Players don’t communicate, and they seek different goals.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000000"/>
              </a:solidFill>
              <a:cs typeface="Arial" pitchFamily="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cs typeface="Arial" pitchFamily="34"/>
              </a:rPr>
              <a:t>There are winners and losers.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There is no coalitions formed.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More general than cooperative games.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F9541-E563-45CC-AA31-6DCACB53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795" y="5134711"/>
            <a:ext cx="1267799" cy="12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9A95E10-AEAF-4B0B-A4FD-5EDA1459C2CB}"/>
              </a:ext>
            </a:extLst>
          </p:cNvPr>
          <p:cNvSpPr txBox="1">
            <a:spLocks/>
          </p:cNvSpPr>
          <p:nvPr/>
        </p:nvSpPr>
        <p:spPr>
          <a:xfrm>
            <a:off x="1779814" y="1089388"/>
            <a:ext cx="4316186" cy="11561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Zero-sum</a:t>
            </a:r>
            <a:b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2C272C-61AF-4690-8A00-CF251912E7D1}"/>
              </a:ext>
            </a:extLst>
          </p:cNvPr>
          <p:cNvSpPr txBox="1">
            <a:spLocks/>
          </p:cNvSpPr>
          <p:nvPr/>
        </p:nvSpPr>
        <p:spPr>
          <a:xfrm>
            <a:off x="6561362" y="1089389"/>
            <a:ext cx="4316187" cy="11561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Non-zero-sum games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5FFC8-8A11-45D9-AA3A-276B065EDDC2}"/>
              </a:ext>
            </a:extLst>
          </p:cNvPr>
          <p:cNvSpPr txBox="1"/>
          <p:nvPr/>
        </p:nvSpPr>
        <p:spPr>
          <a:xfrm>
            <a:off x="1518557" y="2245586"/>
            <a:ext cx="4577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In this kind of games, a player’s gain is equal to another’s loss.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Sum of player’s payoff add up to zero.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BBB2C-237B-4D36-91DD-52BDFFB028C1}"/>
              </a:ext>
            </a:extLst>
          </p:cNvPr>
          <p:cNvSpPr txBox="1"/>
          <p:nvPr/>
        </p:nvSpPr>
        <p:spPr>
          <a:xfrm>
            <a:off x="6090557" y="2245586"/>
            <a:ext cx="4577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Non-zero-sum games have optimal 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More close to the real world life.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Sum of player’s payoff don’t add up to zero.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 pitchFamily="34"/>
                <a:cs typeface="Arial" pitchFamily="34"/>
              </a:rPr>
              <a:t>Players may have different interests, or complementary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CAAC9-087C-4811-A5DB-B191B3D2DA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02" y="4755404"/>
            <a:ext cx="2607310" cy="146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CF76C-DF2B-475D-B6CD-20C4A192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795" y="5134711"/>
            <a:ext cx="1267799" cy="12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502</Words>
  <Application>Microsoft Office PowerPoint</Application>
  <PresentationFormat>Widescreen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Game Theory:  </vt:lpstr>
      <vt:lpstr>Supervised &amp; Presented</vt:lpstr>
      <vt:lpstr>Content</vt:lpstr>
      <vt:lpstr>Game Theory?</vt:lpstr>
      <vt:lpstr>Applications</vt:lpstr>
      <vt:lpstr>Representation of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Description </vt:lpstr>
      <vt:lpstr>Algorithm of solution </vt:lpstr>
      <vt:lpstr>PowerPoint Presentation</vt:lpstr>
      <vt:lpstr>PowerPoint Presentation</vt:lpstr>
      <vt:lpstr>Any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ezzat</dc:creator>
  <cp:lastModifiedBy>Radwa Khattab</cp:lastModifiedBy>
  <cp:revision>78</cp:revision>
  <dcterms:created xsi:type="dcterms:W3CDTF">2018-11-21T22:09:24Z</dcterms:created>
  <dcterms:modified xsi:type="dcterms:W3CDTF">2018-12-08T11:10:31Z</dcterms:modified>
</cp:coreProperties>
</file>