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5"/>
  </p:notesMasterIdLst>
  <p:sldIdLst>
    <p:sldId id="256" r:id="rId2"/>
    <p:sldId id="258" r:id="rId3"/>
    <p:sldId id="259" r:id="rId4"/>
    <p:sldId id="260" r:id="rId5"/>
    <p:sldId id="262" r:id="rId6"/>
    <p:sldId id="266" r:id="rId7"/>
    <p:sldId id="299" r:id="rId8"/>
    <p:sldId id="301" r:id="rId9"/>
    <p:sldId id="267" r:id="rId10"/>
    <p:sldId id="302" r:id="rId11"/>
    <p:sldId id="303" r:id="rId12"/>
    <p:sldId id="304" r:id="rId13"/>
    <p:sldId id="271" r:id="rId14"/>
  </p:sldIdLst>
  <p:sldSz cx="9144000" cy="5143500" type="screen16x9"/>
  <p:notesSz cx="6858000" cy="9144000"/>
  <p:embeddedFontLst>
    <p:embeddedFont>
      <p:font typeface="Bebas Neue" panose="020B0606020202050201" pitchFamily="34" charset="0"/>
      <p:regular r:id="rId16"/>
    </p:embeddedFont>
    <p:embeddedFont>
      <p:font typeface="Montserrat" panose="00000500000000000000" pitchFamily="2" charset="0"/>
      <p:regular r:id="rId17"/>
      <p:bold r:id="rId18"/>
      <p:italic r:id="rId19"/>
      <p:boldItalic r:id="rId20"/>
    </p:embeddedFont>
    <p:embeddedFont>
      <p:font typeface="Rajdhani" panose="020B0604020202090204" charset="0"/>
      <p:regular r:id="rId21"/>
      <p:bold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FB9458-B19A-4CC6-AF7C-D2FCD9360DFC}">
  <a:tblStyle styleId="{F9FB9458-B19A-4CC6-AF7C-D2FCD9360D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89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g10365d5da27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7" name="Google Shape;1107;g10365d5da27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a:extLst>
            <a:ext uri="{FF2B5EF4-FFF2-40B4-BE49-F238E27FC236}">
              <a16:creationId xmlns:a16="http://schemas.microsoft.com/office/drawing/2014/main" id="{B698A53B-8512-E211-D5DE-C3120F3BDA86}"/>
            </a:ext>
          </a:extLst>
        </p:cNvPr>
        <p:cNvGrpSpPr/>
        <p:nvPr/>
      </p:nvGrpSpPr>
      <p:grpSpPr>
        <a:xfrm>
          <a:off x="0" y="0"/>
          <a:ext cx="0" cy="0"/>
          <a:chOff x="0" y="0"/>
          <a:chExt cx="0" cy="0"/>
        </a:xfrm>
      </p:grpSpPr>
      <p:sp>
        <p:nvSpPr>
          <p:cNvPr id="1293" name="Google Shape;1293;ge1d838b627_4_66:notes">
            <a:extLst>
              <a:ext uri="{FF2B5EF4-FFF2-40B4-BE49-F238E27FC236}">
                <a16:creationId xmlns:a16="http://schemas.microsoft.com/office/drawing/2014/main" id="{05A01798-260D-7365-510B-E7B48A6246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e1d838b627_4_66:notes">
            <a:extLst>
              <a:ext uri="{FF2B5EF4-FFF2-40B4-BE49-F238E27FC236}">
                <a16:creationId xmlns:a16="http://schemas.microsoft.com/office/drawing/2014/main" id="{351E3DCB-3EEF-5EB0-E52A-649A1784D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7198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a:extLst>
            <a:ext uri="{FF2B5EF4-FFF2-40B4-BE49-F238E27FC236}">
              <a16:creationId xmlns:a16="http://schemas.microsoft.com/office/drawing/2014/main" id="{AA5F051A-AC87-72BF-147B-80AA6A3FCC6E}"/>
            </a:ext>
          </a:extLst>
        </p:cNvPr>
        <p:cNvGrpSpPr/>
        <p:nvPr/>
      </p:nvGrpSpPr>
      <p:grpSpPr>
        <a:xfrm>
          <a:off x="0" y="0"/>
          <a:ext cx="0" cy="0"/>
          <a:chOff x="0" y="0"/>
          <a:chExt cx="0" cy="0"/>
        </a:xfrm>
      </p:grpSpPr>
      <p:sp>
        <p:nvSpPr>
          <p:cNvPr id="1293" name="Google Shape;1293;ge1d838b627_4_66:notes">
            <a:extLst>
              <a:ext uri="{FF2B5EF4-FFF2-40B4-BE49-F238E27FC236}">
                <a16:creationId xmlns:a16="http://schemas.microsoft.com/office/drawing/2014/main" id="{6D3CF91A-A028-7DEC-0879-DD5A4CE8DE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e1d838b627_4_66:notes">
            <a:extLst>
              <a:ext uri="{FF2B5EF4-FFF2-40B4-BE49-F238E27FC236}">
                <a16:creationId xmlns:a16="http://schemas.microsoft.com/office/drawing/2014/main" id="{99B3C321-EC30-0E4D-EF2A-946860EE32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396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a:extLst>
            <a:ext uri="{FF2B5EF4-FFF2-40B4-BE49-F238E27FC236}">
              <a16:creationId xmlns:a16="http://schemas.microsoft.com/office/drawing/2014/main" id="{59F7F686-92D0-A105-3221-283570DB35C7}"/>
            </a:ext>
          </a:extLst>
        </p:cNvPr>
        <p:cNvGrpSpPr/>
        <p:nvPr/>
      </p:nvGrpSpPr>
      <p:grpSpPr>
        <a:xfrm>
          <a:off x="0" y="0"/>
          <a:ext cx="0" cy="0"/>
          <a:chOff x="0" y="0"/>
          <a:chExt cx="0" cy="0"/>
        </a:xfrm>
      </p:grpSpPr>
      <p:sp>
        <p:nvSpPr>
          <p:cNvPr id="1161" name="Google Shape;1161;ge207fd22f2_0_25013:notes">
            <a:extLst>
              <a:ext uri="{FF2B5EF4-FFF2-40B4-BE49-F238E27FC236}">
                <a16:creationId xmlns:a16="http://schemas.microsoft.com/office/drawing/2014/main" id="{4F705A18-5A26-69F3-A935-6D582CB1D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e207fd22f2_0_25013:notes">
            <a:extLst>
              <a:ext uri="{FF2B5EF4-FFF2-40B4-BE49-F238E27FC236}">
                <a16:creationId xmlns:a16="http://schemas.microsoft.com/office/drawing/2014/main" id="{5D840FDD-1CB1-2E4E-815D-198AE7CF55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484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8"/>
        <p:cNvGrpSpPr/>
        <p:nvPr/>
      </p:nvGrpSpPr>
      <p:grpSpPr>
        <a:xfrm>
          <a:off x="0" y="0"/>
          <a:ext cx="0" cy="0"/>
          <a:chOff x="0" y="0"/>
          <a:chExt cx="0" cy="0"/>
        </a:xfrm>
      </p:grpSpPr>
      <p:sp>
        <p:nvSpPr>
          <p:cNvPr id="1359" name="Google Shape;1359;ge1d838b627_4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0" name="Google Shape;1360;ge1d838b627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g10365d5da2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8" name="Google Shape;1138;g10365d5da2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10365d5da27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10365d5da27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p:cNvGrpSpPr/>
        <p:nvPr/>
      </p:nvGrpSpPr>
      <p:grpSpPr>
        <a:xfrm>
          <a:off x="0" y="0"/>
          <a:ext cx="0" cy="0"/>
          <a:chOff x="0" y="0"/>
          <a:chExt cx="0" cy="0"/>
        </a:xfrm>
      </p:grpSpPr>
      <p:sp>
        <p:nvSpPr>
          <p:cNvPr id="1174" name="Google Shape;1174;ge1d838b627_4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e1d838b627_4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3">
          <a:extLst>
            <a:ext uri="{FF2B5EF4-FFF2-40B4-BE49-F238E27FC236}">
              <a16:creationId xmlns:a16="http://schemas.microsoft.com/office/drawing/2014/main" id="{C93E327C-CCFB-A738-0C09-E076E5D70A63}"/>
            </a:ext>
          </a:extLst>
        </p:cNvPr>
        <p:cNvGrpSpPr/>
        <p:nvPr/>
      </p:nvGrpSpPr>
      <p:grpSpPr>
        <a:xfrm>
          <a:off x="0" y="0"/>
          <a:ext cx="0" cy="0"/>
          <a:chOff x="0" y="0"/>
          <a:chExt cx="0" cy="0"/>
        </a:xfrm>
      </p:grpSpPr>
      <p:sp>
        <p:nvSpPr>
          <p:cNvPr id="1174" name="Google Shape;1174;ge1d838b627_4_53:notes">
            <a:extLst>
              <a:ext uri="{FF2B5EF4-FFF2-40B4-BE49-F238E27FC236}">
                <a16:creationId xmlns:a16="http://schemas.microsoft.com/office/drawing/2014/main" id="{B215703C-43F9-7B17-9AE7-48F843300D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5" name="Google Shape;1175;ge1d838b627_4_53:notes">
            <a:extLst>
              <a:ext uri="{FF2B5EF4-FFF2-40B4-BE49-F238E27FC236}">
                <a16:creationId xmlns:a16="http://schemas.microsoft.com/office/drawing/2014/main" id="{B9FEEBA4-0719-12FF-4888-341B27D2D9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025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a:extLst>
            <a:ext uri="{FF2B5EF4-FFF2-40B4-BE49-F238E27FC236}">
              <a16:creationId xmlns:a16="http://schemas.microsoft.com/office/drawing/2014/main" id="{13238A67-845F-61CC-1342-810F605BD03F}"/>
            </a:ext>
          </a:extLst>
        </p:cNvPr>
        <p:cNvGrpSpPr/>
        <p:nvPr/>
      </p:nvGrpSpPr>
      <p:grpSpPr>
        <a:xfrm>
          <a:off x="0" y="0"/>
          <a:ext cx="0" cy="0"/>
          <a:chOff x="0" y="0"/>
          <a:chExt cx="0" cy="0"/>
        </a:xfrm>
      </p:grpSpPr>
      <p:sp>
        <p:nvSpPr>
          <p:cNvPr id="1271" name="Google Shape;1271;ge1d838b627_4_84:notes">
            <a:extLst>
              <a:ext uri="{FF2B5EF4-FFF2-40B4-BE49-F238E27FC236}">
                <a16:creationId xmlns:a16="http://schemas.microsoft.com/office/drawing/2014/main" id="{67DA5A4B-0A3D-49D6-5F8D-34576F5C72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e1d838b627_4_84:notes">
            <a:extLst>
              <a:ext uri="{FF2B5EF4-FFF2-40B4-BE49-F238E27FC236}">
                <a16:creationId xmlns:a16="http://schemas.microsoft.com/office/drawing/2014/main" id="{4298EE41-A8E2-B3A6-D778-60C276AEB8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665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ge1d838b627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4" name="Google Shape;1294;ge1d838b627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grpSp>
        <p:nvGrpSpPr>
          <p:cNvPr id="9" name="Google Shape;9;p2"/>
          <p:cNvGrpSpPr/>
          <p:nvPr/>
        </p:nvGrpSpPr>
        <p:grpSpPr>
          <a:xfrm>
            <a:off x="-70501" y="4327825"/>
            <a:ext cx="1667860" cy="921150"/>
            <a:chOff x="-70501" y="4480225"/>
            <a:chExt cx="1667860" cy="921150"/>
          </a:xfrm>
        </p:grpSpPr>
        <p:grpSp>
          <p:nvGrpSpPr>
            <p:cNvPr id="10" name="Google Shape;10;p2"/>
            <p:cNvGrpSpPr/>
            <p:nvPr/>
          </p:nvGrpSpPr>
          <p:grpSpPr>
            <a:xfrm>
              <a:off x="-70501" y="4480225"/>
              <a:ext cx="1667860" cy="921150"/>
              <a:chOff x="-70501" y="4480225"/>
              <a:chExt cx="1667860" cy="921150"/>
            </a:xfrm>
          </p:grpSpPr>
          <p:cxnSp>
            <p:nvCxnSpPr>
              <p:cNvPr id="11" name="Google Shape;11;p2"/>
              <p:cNvCxnSpPr/>
              <p:nvPr/>
            </p:nvCxnSpPr>
            <p:spPr>
              <a:xfrm>
                <a:off x="0" y="4485400"/>
                <a:ext cx="0" cy="915300"/>
              </a:xfrm>
              <a:prstGeom prst="straightConnector1">
                <a:avLst/>
              </a:prstGeom>
              <a:noFill/>
              <a:ln w="9525" cap="flat" cmpd="sng">
                <a:solidFill>
                  <a:schemeClr val="dk2"/>
                </a:solidFill>
                <a:prstDash val="solid"/>
                <a:round/>
                <a:headEnd type="none" w="med" len="med"/>
                <a:tailEnd type="none" w="med" len="med"/>
              </a:ln>
            </p:spPr>
          </p:cxnSp>
          <p:grpSp>
            <p:nvGrpSpPr>
              <p:cNvPr id="12" name="Google Shape;12;p2"/>
              <p:cNvGrpSpPr/>
              <p:nvPr/>
            </p:nvGrpSpPr>
            <p:grpSpPr>
              <a:xfrm rot="-5400000">
                <a:off x="302854" y="4106870"/>
                <a:ext cx="921150" cy="1667860"/>
                <a:chOff x="766500" y="4637800"/>
                <a:chExt cx="921150" cy="915300"/>
              </a:xfrm>
            </p:grpSpPr>
            <p:cxnSp>
              <p:nvCxnSpPr>
                <p:cNvPr id="13" name="Google Shape;13;p2"/>
                <p:cNvCxnSpPr/>
                <p:nvPr/>
              </p:nvCxnSpPr>
              <p:spPr>
                <a:xfrm>
                  <a:off x="7665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4" name="Google Shape;14;p2"/>
                <p:cNvCxnSpPr/>
                <p:nvPr/>
              </p:nvCxnSpPr>
              <p:spPr>
                <a:xfrm>
                  <a:off x="8688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5" name="Google Shape;15;p2"/>
                <p:cNvCxnSpPr/>
                <p:nvPr/>
              </p:nvCxnSpPr>
              <p:spPr>
                <a:xfrm>
                  <a:off x="9712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6" name="Google Shape;16;p2"/>
                <p:cNvCxnSpPr/>
                <p:nvPr/>
              </p:nvCxnSpPr>
              <p:spPr>
                <a:xfrm>
                  <a:off x="10735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 name="Google Shape;17;p2"/>
                <p:cNvCxnSpPr/>
                <p:nvPr/>
              </p:nvCxnSpPr>
              <p:spPr>
                <a:xfrm>
                  <a:off x="11759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 name="Google Shape;18;p2"/>
                <p:cNvCxnSpPr/>
                <p:nvPr/>
              </p:nvCxnSpPr>
              <p:spPr>
                <a:xfrm>
                  <a:off x="12782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 name="Google Shape;19;p2"/>
                <p:cNvCxnSpPr/>
                <p:nvPr/>
              </p:nvCxnSpPr>
              <p:spPr>
                <a:xfrm>
                  <a:off x="13806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20;p2"/>
                <p:cNvCxnSpPr/>
                <p:nvPr/>
              </p:nvCxnSpPr>
              <p:spPr>
                <a:xfrm>
                  <a:off x="14829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21;p2"/>
                <p:cNvCxnSpPr/>
                <p:nvPr/>
              </p:nvCxnSpPr>
              <p:spPr>
                <a:xfrm>
                  <a:off x="15853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22;p2"/>
                <p:cNvCxnSpPr/>
                <p:nvPr/>
              </p:nvCxnSpPr>
              <p:spPr>
                <a:xfrm>
                  <a:off x="1687650" y="4637800"/>
                  <a:ext cx="0" cy="915300"/>
                </a:xfrm>
                <a:prstGeom prst="straightConnector1">
                  <a:avLst/>
                </a:prstGeom>
                <a:noFill/>
                <a:ln w="9525" cap="flat" cmpd="sng">
                  <a:solidFill>
                    <a:schemeClr val="dk2"/>
                  </a:solidFill>
                  <a:prstDash val="solid"/>
                  <a:round/>
                  <a:headEnd type="none" w="med" len="med"/>
                  <a:tailEnd type="none" w="med" len="med"/>
                </a:ln>
              </p:spPr>
            </p:cxnSp>
          </p:grpSp>
        </p:grpSp>
        <p:cxnSp>
          <p:nvCxnSpPr>
            <p:cNvPr id="23" name="Google Shape;23;p2"/>
            <p:cNvCxnSpPr/>
            <p:nvPr/>
          </p:nvCxnSpPr>
          <p:spPr>
            <a:xfrm>
              <a:off x="1023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4" name="Google Shape;24;p2"/>
            <p:cNvCxnSpPr/>
            <p:nvPr/>
          </p:nvCxnSpPr>
          <p:spPr>
            <a:xfrm>
              <a:off x="2047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5" name="Google Shape;25;p2"/>
            <p:cNvCxnSpPr/>
            <p:nvPr/>
          </p:nvCxnSpPr>
          <p:spPr>
            <a:xfrm>
              <a:off x="3070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6" name="Google Shape;26;p2"/>
            <p:cNvCxnSpPr/>
            <p:nvPr/>
          </p:nvCxnSpPr>
          <p:spPr>
            <a:xfrm>
              <a:off x="4094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7" name="Google Shape;27;p2"/>
            <p:cNvCxnSpPr/>
            <p:nvPr/>
          </p:nvCxnSpPr>
          <p:spPr>
            <a:xfrm>
              <a:off x="5117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8" name="Google Shape;28;p2"/>
            <p:cNvCxnSpPr/>
            <p:nvPr/>
          </p:nvCxnSpPr>
          <p:spPr>
            <a:xfrm>
              <a:off x="6141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29" name="Google Shape;29;p2"/>
            <p:cNvCxnSpPr/>
            <p:nvPr/>
          </p:nvCxnSpPr>
          <p:spPr>
            <a:xfrm>
              <a:off x="7164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0" name="Google Shape;30;p2"/>
            <p:cNvCxnSpPr/>
            <p:nvPr/>
          </p:nvCxnSpPr>
          <p:spPr>
            <a:xfrm>
              <a:off x="8188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1" name="Google Shape;31;p2"/>
            <p:cNvCxnSpPr/>
            <p:nvPr/>
          </p:nvCxnSpPr>
          <p:spPr>
            <a:xfrm>
              <a:off x="9211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2" name="Google Shape;32;p2"/>
            <p:cNvCxnSpPr/>
            <p:nvPr/>
          </p:nvCxnSpPr>
          <p:spPr>
            <a:xfrm>
              <a:off x="10235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3" name="Google Shape;33;p2"/>
            <p:cNvCxnSpPr/>
            <p:nvPr/>
          </p:nvCxnSpPr>
          <p:spPr>
            <a:xfrm>
              <a:off x="11258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 name="Google Shape;34;p2"/>
            <p:cNvCxnSpPr/>
            <p:nvPr/>
          </p:nvCxnSpPr>
          <p:spPr>
            <a:xfrm>
              <a:off x="12282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 name="Google Shape;35;p2"/>
            <p:cNvCxnSpPr/>
            <p:nvPr/>
          </p:nvCxnSpPr>
          <p:spPr>
            <a:xfrm>
              <a:off x="13305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 name="Google Shape;36;p2"/>
            <p:cNvCxnSpPr/>
            <p:nvPr/>
          </p:nvCxnSpPr>
          <p:spPr>
            <a:xfrm>
              <a:off x="14329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7" name="Google Shape;37;p2"/>
            <p:cNvCxnSpPr/>
            <p:nvPr/>
          </p:nvCxnSpPr>
          <p:spPr>
            <a:xfrm>
              <a:off x="1535250" y="4485400"/>
              <a:ext cx="0" cy="915300"/>
            </a:xfrm>
            <a:prstGeom prst="straightConnector1">
              <a:avLst/>
            </a:prstGeom>
            <a:noFill/>
            <a:ln w="9525" cap="flat" cmpd="sng">
              <a:solidFill>
                <a:schemeClr val="dk2"/>
              </a:solidFill>
              <a:prstDash val="solid"/>
              <a:round/>
              <a:headEnd type="none" w="med" len="med"/>
              <a:tailEnd type="none" w="med" len="med"/>
            </a:ln>
          </p:spPr>
        </p:cxnSp>
      </p:grpSp>
      <p:grpSp>
        <p:nvGrpSpPr>
          <p:cNvPr id="38" name="Google Shape;38;p2"/>
          <p:cNvGrpSpPr/>
          <p:nvPr/>
        </p:nvGrpSpPr>
        <p:grpSpPr>
          <a:xfrm>
            <a:off x="-9992" y="-29977"/>
            <a:ext cx="4005895" cy="1343402"/>
            <a:chOff x="54" y="160"/>
            <a:chExt cx="4005895" cy="1343402"/>
          </a:xfrm>
        </p:grpSpPr>
        <p:sp>
          <p:nvSpPr>
            <p:cNvPr id="39" name="Google Shape;39;p2"/>
            <p:cNvSpPr/>
            <p:nvPr/>
          </p:nvSpPr>
          <p:spPr>
            <a:xfrm>
              <a:off x="1332840" y="4725"/>
              <a:ext cx="1335811" cy="1334272"/>
            </a:xfrm>
            <a:custGeom>
              <a:avLst/>
              <a:gdLst/>
              <a:ahLst/>
              <a:cxnLst/>
              <a:rect l="l" t="t" r="r" b="b"/>
              <a:pathLst>
                <a:path w="25166" h="25137" extrusionOk="0">
                  <a:moveTo>
                    <a:pt x="0" y="0"/>
                  </a:moveTo>
                  <a:lnTo>
                    <a:pt x="0" y="25137"/>
                  </a:lnTo>
                  <a:lnTo>
                    <a:pt x="25165" y="25137"/>
                  </a:lnTo>
                  <a:lnTo>
                    <a:pt x="25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58284" y="725605"/>
              <a:ext cx="614932" cy="614932"/>
            </a:xfrm>
            <a:custGeom>
              <a:avLst/>
              <a:gdLst/>
              <a:ahLst/>
              <a:cxnLst/>
              <a:rect l="l" t="t" r="r" b="b"/>
              <a:pathLst>
                <a:path w="11585" h="11585" extrusionOk="0">
                  <a:moveTo>
                    <a:pt x="11584" y="0"/>
                  </a:moveTo>
                  <a:cubicBezTo>
                    <a:pt x="11128" y="57"/>
                    <a:pt x="10785" y="57"/>
                    <a:pt x="10414" y="114"/>
                  </a:cubicBezTo>
                  <a:lnTo>
                    <a:pt x="10300" y="114"/>
                  </a:lnTo>
                  <a:cubicBezTo>
                    <a:pt x="10015" y="143"/>
                    <a:pt x="9729" y="172"/>
                    <a:pt x="9473" y="200"/>
                  </a:cubicBezTo>
                  <a:lnTo>
                    <a:pt x="9387" y="200"/>
                  </a:lnTo>
                  <a:cubicBezTo>
                    <a:pt x="9102" y="286"/>
                    <a:pt x="8816" y="314"/>
                    <a:pt x="8531" y="400"/>
                  </a:cubicBezTo>
                  <a:cubicBezTo>
                    <a:pt x="8474" y="400"/>
                    <a:pt x="8446" y="400"/>
                    <a:pt x="8417" y="428"/>
                  </a:cubicBezTo>
                  <a:cubicBezTo>
                    <a:pt x="8132" y="485"/>
                    <a:pt x="7818" y="600"/>
                    <a:pt x="7533" y="714"/>
                  </a:cubicBezTo>
                  <a:cubicBezTo>
                    <a:pt x="7475" y="714"/>
                    <a:pt x="7447" y="742"/>
                    <a:pt x="7418" y="742"/>
                  </a:cubicBezTo>
                  <a:cubicBezTo>
                    <a:pt x="7105" y="856"/>
                    <a:pt x="6762" y="999"/>
                    <a:pt x="6477" y="1142"/>
                  </a:cubicBezTo>
                  <a:cubicBezTo>
                    <a:pt x="6448" y="1142"/>
                    <a:pt x="6420" y="1170"/>
                    <a:pt x="6391" y="1170"/>
                  </a:cubicBezTo>
                  <a:cubicBezTo>
                    <a:pt x="5992" y="1341"/>
                    <a:pt x="5621" y="1570"/>
                    <a:pt x="5278" y="1826"/>
                  </a:cubicBezTo>
                  <a:cubicBezTo>
                    <a:pt x="5250" y="1855"/>
                    <a:pt x="5164" y="1883"/>
                    <a:pt x="5136" y="1912"/>
                  </a:cubicBezTo>
                  <a:cubicBezTo>
                    <a:pt x="3852" y="2768"/>
                    <a:pt x="2739" y="3881"/>
                    <a:pt x="1855" y="5193"/>
                  </a:cubicBezTo>
                  <a:cubicBezTo>
                    <a:pt x="1826" y="5250"/>
                    <a:pt x="1769" y="5307"/>
                    <a:pt x="1740" y="5336"/>
                  </a:cubicBezTo>
                  <a:cubicBezTo>
                    <a:pt x="1541" y="5707"/>
                    <a:pt x="1312" y="6049"/>
                    <a:pt x="1113" y="6449"/>
                  </a:cubicBezTo>
                  <a:cubicBezTo>
                    <a:pt x="1113" y="6477"/>
                    <a:pt x="1056" y="6534"/>
                    <a:pt x="1056" y="6563"/>
                  </a:cubicBezTo>
                  <a:cubicBezTo>
                    <a:pt x="913" y="6877"/>
                    <a:pt x="770" y="7162"/>
                    <a:pt x="685" y="7476"/>
                  </a:cubicBezTo>
                  <a:cubicBezTo>
                    <a:pt x="685" y="7533"/>
                    <a:pt x="628" y="7561"/>
                    <a:pt x="628" y="7590"/>
                  </a:cubicBezTo>
                  <a:cubicBezTo>
                    <a:pt x="542" y="7875"/>
                    <a:pt x="428" y="8161"/>
                    <a:pt x="342" y="8474"/>
                  </a:cubicBezTo>
                  <a:cubicBezTo>
                    <a:pt x="342" y="8531"/>
                    <a:pt x="342" y="8560"/>
                    <a:pt x="314" y="8589"/>
                  </a:cubicBezTo>
                  <a:cubicBezTo>
                    <a:pt x="257" y="8874"/>
                    <a:pt x="171" y="9159"/>
                    <a:pt x="143" y="9445"/>
                  </a:cubicBezTo>
                  <a:lnTo>
                    <a:pt x="143" y="9559"/>
                  </a:lnTo>
                  <a:cubicBezTo>
                    <a:pt x="114" y="9844"/>
                    <a:pt x="57" y="10129"/>
                    <a:pt x="29" y="10386"/>
                  </a:cubicBezTo>
                  <a:lnTo>
                    <a:pt x="29" y="10472"/>
                  </a:lnTo>
                  <a:cubicBezTo>
                    <a:pt x="0" y="10843"/>
                    <a:pt x="0" y="11242"/>
                    <a:pt x="0" y="11584"/>
                  </a:cubicBezTo>
                  <a:lnTo>
                    <a:pt x="57" y="11584"/>
                  </a:lnTo>
                  <a:cubicBezTo>
                    <a:pt x="57" y="11185"/>
                    <a:pt x="114" y="10843"/>
                    <a:pt x="143" y="10472"/>
                  </a:cubicBezTo>
                  <a:lnTo>
                    <a:pt x="143" y="10386"/>
                  </a:lnTo>
                  <a:cubicBezTo>
                    <a:pt x="171" y="10101"/>
                    <a:pt x="200" y="9815"/>
                    <a:pt x="257" y="9559"/>
                  </a:cubicBezTo>
                  <a:lnTo>
                    <a:pt x="257" y="9445"/>
                  </a:lnTo>
                  <a:cubicBezTo>
                    <a:pt x="314" y="9159"/>
                    <a:pt x="342" y="8874"/>
                    <a:pt x="457" y="8589"/>
                  </a:cubicBezTo>
                  <a:cubicBezTo>
                    <a:pt x="457" y="8560"/>
                    <a:pt x="457" y="8531"/>
                    <a:pt x="485" y="8474"/>
                  </a:cubicBezTo>
                  <a:cubicBezTo>
                    <a:pt x="571" y="8189"/>
                    <a:pt x="685" y="7875"/>
                    <a:pt x="770" y="7590"/>
                  </a:cubicBezTo>
                  <a:cubicBezTo>
                    <a:pt x="770" y="7561"/>
                    <a:pt x="827" y="7533"/>
                    <a:pt x="827" y="7476"/>
                  </a:cubicBezTo>
                  <a:cubicBezTo>
                    <a:pt x="970" y="7162"/>
                    <a:pt x="1056" y="6848"/>
                    <a:pt x="1255" y="6534"/>
                  </a:cubicBezTo>
                  <a:cubicBezTo>
                    <a:pt x="1255" y="6477"/>
                    <a:pt x="1284" y="6449"/>
                    <a:pt x="1312" y="6420"/>
                  </a:cubicBezTo>
                  <a:cubicBezTo>
                    <a:pt x="1541" y="6021"/>
                    <a:pt x="1740" y="5621"/>
                    <a:pt x="1997" y="5279"/>
                  </a:cubicBezTo>
                  <a:cubicBezTo>
                    <a:pt x="2026" y="5250"/>
                    <a:pt x="2054" y="5165"/>
                    <a:pt x="2111" y="5136"/>
                  </a:cubicBezTo>
                  <a:cubicBezTo>
                    <a:pt x="2910" y="3966"/>
                    <a:pt x="3966" y="2911"/>
                    <a:pt x="5136" y="2112"/>
                  </a:cubicBezTo>
                  <a:cubicBezTo>
                    <a:pt x="5164" y="2055"/>
                    <a:pt x="5250" y="2026"/>
                    <a:pt x="5278" y="1998"/>
                  </a:cubicBezTo>
                  <a:cubicBezTo>
                    <a:pt x="5621" y="1741"/>
                    <a:pt x="6020" y="1541"/>
                    <a:pt x="6420" y="1313"/>
                  </a:cubicBezTo>
                  <a:cubicBezTo>
                    <a:pt x="6448" y="1284"/>
                    <a:pt x="6477" y="1284"/>
                    <a:pt x="6534" y="1256"/>
                  </a:cubicBezTo>
                  <a:lnTo>
                    <a:pt x="7475" y="828"/>
                  </a:lnTo>
                  <a:lnTo>
                    <a:pt x="7590" y="771"/>
                  </a:lnTo>
                  <a:cubicBezTo>
                    <a:pt x="7875" y="685"/>
                    <a:pt x="8160" y="571"/>
                    <a:pt x="8474" y="485"/>
                  </a:cubicBezTo>
                  <a:cubicBezTo>
                    <a:pt x="8531" y="485"/>
                    <a:pt x="8560" y="485"/>
                    <a:pt x="8588" y="457"/>
                  </a:cubicBezTo>
                  <a:lnTo>
                    <a:pt x="9444" y="257"/>
                  </a:lnTo>
                  <a:lnTo>
                    <a:pt x="9558" y="257"/>
                  </a:lnTo>
                  <a:cubicBezTo>
                    <a:pt x="9844" y="200"/>
                    <a:pt x="10129" y="143"/>
                    <a:pt x="10386" y="143"/>
                  </a:cubicBezTo>
                  <a:lnTo>
                    <a:pt x="10500" y="143"/>
                  </a:lnTo>
                  <a:cubicBezTo>
                    <a:pt x="10842" y="114"/>
                    <a:pt x="11242" y="57"/>
                    <a:pt x="11584" y="57"/>
                  </a:cubicBezTo>
                  <a:lnTo>
                    <a:pt x="1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03668" y="778366"/>
              <a:ext cx="561958" cy="563657"/>
            </a:xfrm>
            <a:custGeom>
              <a:avLst/>
              <a:gdLst/>
              <a:ahLst/>
              <a:cxnLst/>
              <a:rect l="l" t="t" r="r" b="b"/>
              <a:pathLst>
                <a:path w="10587" h="10619" extrusionOk="0">
                  <a:moveTo>
                    <a:pt x="10124" y="1"/>
                  </a:moveTo>
                  <a:cubicBezTo>
                    <a:pt x="9901" y="1"/>
                    <a:pt x="9664" y="17"/>
                    <a:pt x="9417" y="34"/>
                  </a:cubicBezTo>
                  <a:lnTo>
                    <a:pt x="9302" y="34"/>
                  </a:lnTo>
                  <a:cubicBezTo>
                    <a:pt x="9017" y="62"/>
                    <a:pt x="8732" y="119"/>
                    <a:pt x="8447" y="176"/>
                  </a:cubicBezTo>
                  <a:cubicBezTo>
                    <a:pt x="8418" y="176"/>
                    <a:pt x="8389" y="176"/>
                    <a:pt x="8332" y="205"/>
                  </a:cubicBezTo>
                  <a:cubicBezTo>
                    <a:pt x="8019" y="290"/>
                    <a:pt x="7733" y="347"/>
                    <a:pt x="7448" y="461"/>
                  </a:cubicBezTo>
                  <a:cubicBezTo>
                    <a:pt x="7419" y="461"/>
                    <a:pt x="7391" y="490"/>
                    <a:pt x="7334" y="490"/>
                  </a:cubicBezTo>
                  <a:cubicBezTo>
                    <a:pt x="7020" y="604"/>
                    <a:pt x="6706" y="718"/>
                    <a:pt x="6392" y="861"/>
                  </a:cubicBezTo>
                  <a:cubicBezTo>
                    <a:pt x="6335" y="861"/>
                    <a:pt x="6307" y="889"/>
                    <a:pt x="6278" y="889"/>
                  </a:cubicBezTo>
                  <a:cubicBezTo>
                    <a:pt x="5879" y="1061"/>
                    <a:pt x="5479" y="1289"/>
                    <a:pt x="5137" y="1489"/>
                  </a:cubicBezTo>
                  <a:cubicBezTo>
                    <a:pt x="5108" y="1546"/>
                    <a:pt x="5023" y="1574"/>
                    <a:pt x="4994" y="1603"/>
                  </a:cubicBezTo>
                  <a:cubicBezTo>
                    <a:pt x="3625" y="2459"/>
                    <a:pt x="2483" y="3600"/>
                    <a:pt x="1627" y="4970"/>
                  </a:cubicBezTo>
                  <a:cubicBezTo>
                    <a:pt x="1599" y="4998"/>
                    <a:pt x="1570" y="5055"/>
                    <a:pt x="1542" y="5112"/>
                  </a:cubicBezTo>
                  <a:cubicBezTo>
                    <a:pt x="1313" y="5455"/>
                    <a:pt x="1114" y="5854"/>
                    <a:pt x="914" y="6254"/>
                  </a:cubicBezTo>
                  <a:cubicBezTo>
                    <a:pt x="914" y="6282"/>
                    <a:pt x="885" y="6311"/>
                    <a:pt x="885" y="6339"/>
                  </a:cubicBezTo>
                  <a:cubicBezTo>
                    <a:pt x="743" y="6682"/>
                    <a:pt x="629" y="6995"/>
                    <a:pt x="543" y="7309"/>
                  </a:cubicBezTo>
                  <a:cubicBezTo>
                    <a:pt x="543" y="7338"/>
                    <a:pt x="486" y="7395"/>
                    <a:pt x="486" y="7423"/>
                  </a:cubicBezTo>
                  <a:cubicBezTo>
                    <a:pt x="400" y="7709"/>
                    <a:pt x="315" y="8023"/>
                    <a:pt x="258" y="8308"/>
                  </a:cubicBezTo>
                  <a:cubicBezTo>
                    <a:pt x="258" y="8336"/>
                    <a:pt x="258" y="8393"/>
                    <a:pt x="201" y="8422"/>
                  </a:cubicBezTo>
                  <a:cubicBezTo>
                    <a:pt x="144" y="8707"/>
                    <a:pt x="115" y="8993"/>
                    <a:pt x="58" y="9278"/>
                  </a:cubicBezTo>
                  <a:lnTo>
                    <a:pt x="58" y="9392"/>
                  </a:lnTo>
                  <a:cubicBezTo>
                    <a:pt x="30" y="9763"/>
                    <a:pt x="1" y="10191"/>
                    <a:pt x="1" y="10619"/>
                  </a:cubicBezTo>
                  <a:lnTo>
                    <a:pt x="58" y="10619"/>
                  </a:lnTo>
                  <a:cubicBezTo>
                    <a:pt x="58" y="10191"/>
                    <a:pt x="115" y="9763"/>
                    <a:pt x="144" y="9392"/>
                  </a:cubicBezTo>
                  <a:lnTo>
                    <a:pt x="144" y="9278"/>
                  </a:lnTo>
                  <a:cubicBezTo>
                    <a:pt x="172" y="8993"/>
                    <a:pt x="201" y="8707"/>
                    <a:pt x="286" y="8422"/>
                  </a:cubicBezTo>
                  <a:cubicBezTo>
                    <a:pt x="286" y="8393"/>
                    <a:pt x="286" y="8336"/>
                    <a:pt x="315" y="8308"/>
                  </a:cubicBezTo>
                  <a:cubicBezTo>
                    <a:pt x="400" y="7994"/>
                    <a:pt x="457" y="7709"/>
                    <a:pt x="572" y="7423"/>
                  </a:cubicBezTo>
                  <a:cubicBezTo>
                    <a:pt x="572" y="7395"/>
                    <a:pt x="600" y="7338"/>
                    <a:pt x="600" y="7309"/>
                  </a:cubicBezTo>
                  <a:cubicBezTo>
                    <a:pt x="714" y="6995"/>
                    <a:pt x="857" y="6624"/>
                    <a:pt x="1000" y="6339"/>
                  </a:cubicBezTo>
                  <a:cubicBezTo>
                    <a:pt x="1000" y="6311"/>
                    <a:pt x="1028" y="6282"/>
                    <a:pt x="1028" y="6254"/>
                  </a:cubicBezTo>
                  <a:cubicBezTo>
                    <a:pt x="1199" y="5854"/>
                    <a:pt x="1428" y="5455"/>
                    <a:pt x="1684" y="5055"/>
                  </a:cubicBezTo>
                  <a:cubicBezTo>
                    <a:pt x="1713" y="5027"/>
                    <a:pt x="1741" y="4970"/>
                    <a:pt x="1770" y="4913"/>
                  </a:cubicBezTo>
                  <a:cubicBezTo>
                    <a:pt x="2597" y="3686"/>
                    <a:pt x="3625" y="2630"/>
                    <a:pt x="4880" y="1831"/>
                  </a:cubicBezTo>
                  <a:cubicBezTo>
                    <a:pt x="4909" y="1774"/>
                    <a:pt x="4994" y="1745"/>
                    <a:pt x="5023" y="1717"/>
                  </a:cubicBezTo>
                  <a:cubicBezTo>
                    <a:pt x="5422" y="1460"/>
                    <a:pt x="5822" y="1260"/>
                    <a:pt x="6192" y="1061"/>
                  </a:cubicBezTo>
                  <a:cubicBezTo>
                    <a:pt x="6250" y="1032"/>
                    <a:pt x="6278" y="1032"/>
                    <a:pt x="6307" y="1032"/>
                  </a:cubicBezTo>
                  <a:cubicBezTo>
                    <a:pt x="6620" y="889"/>
                    <a:pt x="6963" y="747"/>
                    <a:pt x="7277" y="633"/>
                  </a:cubicBezTo>
                  <a:cubicBezTo>
                    <a:pt x="7305" y="633"/>
                    <a:pt x="7334" y="604"/>
                    <a:pt x="7391" y="604"/>
                  </a:cubicBezTo>
                  <a:cubicBezTo>
                    <a:pt x="7676" y="490"/>
                    <a:pt x="7990" y="433"/>
                    <a:pt x="8275" y="347"/>
                  </a:cubicBezTo>
                  <a:cubicBezTo>
                    <a:pt x="8304" y="347"/>
                    <a:pt x="8332" y="347"/>
                    <a:pt x="8389" y="319"/>
                  </a:cubicBezTo>
                  <a:cubicBezTo>
                    <a:pt x="8675" y="233"/>
                    <a:pt x="8960" y="205"/>
                    <a:pt x="9245" y="176"/>
                  </a:cubicBezTo>
                  <a:lnTo>
                    <a:pt x="9360" y="176"/>
                  </a:lnTo>
                  <a:cubicBezTo>
                    <a:pt x="9788" y="148"/>
                    <a:pt x="10158" y="91"/>
                    <a:pt x="10586" y="91"/>
                  </a:cubicBezTo>
                  <a:lnTo>
                    <a:pt x="10586" y="34"/>
                  </a:lnTo>
                  <a:cubicBezTo>
                    <a:pt x="10442" y="9"/>
                    <a:pt x="10287" y="1"/>
                    <a:pt x="10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55208" y="825554"/>
              <a:ext cx="516468" cy="514982"/>
            </a:xfrm>
            <a:custGeom>
              <a:avLst/>
              <a:gdLst/>
              <a:ahLst/>
              <a:cxnLst/>
              <a:rect l="l" t="t" r="r" b="b"/>
              <a:pathLst>
                <a:path w="9730" h="9702" extrusionOk="0">
                  <a:moveTo>
                    <a:pt x="9730" y="0"/>
                  </a:moveTo>
                  <a:cubicBezTo>
                    <a:pt x="9187" y="0"/>
                    <a:pt x="8731" y="29"/>
                    <a:pt x="8246" y="115"/>
                  </a:cubicBezTo>
                  <a:lnTo>
                    <a:pt x="8132" y="115"/>
                  </a:lnTo>
                  <a:cubicBezTo>
                    <a:pt x="7789" y="143"/>
                    <a:pt x="7533" y="229"/>
                    <a:pt x="7219" y="286"/>
                  </a:cubicBezTo>
                  <a:cubicBezTo>
                    <a:pt x="7190" y="286"/>
                    <a:pt x="7162" y="286"/>
                    <a:pt x="7133" y="314"/>
                  </a:cubicBezTo>
                  <a:cubicBezTo>
                    <a:pt x="6791" y="428"/>
                    <a:pt x="6448" y="543"/>
                    <a:pt x="6135" y="657"/>
                  </a:cubicBezTo>
                  <a:cubicBezTo>
                    <a:pt x="6077" y="657"/>
                    <a:pt x="6049" y="685"/>
                    <a:pt x="6020" y="685"/>
                  </a:cubicBezTo>
                  <a:cubicBezTo>
                    <a:pt x="5621" y="856"/>
                    <a:pt x="5221" y="1028"/>
                    <a:pt x="4851" y="1256"/>
                  </a:cubicBezTo>
                  <a:cubicBezTo>
                    <a:pt x="4793" y="1284"/>
                    <a:pt x="4736" y="1313"/>
                    <a:pt x="4708" y="1313"/>
                  </a:cubicBezTo>
                  <a:cubicBezTo>
                    <a:pt x="3310" y="2140"/>
                    <a:pt x="2169" y="3310"/>
                    <a:pt x="1313" y="4708"/>
                  </a:cubicBezTo>
                  <a:cubicBezTo>
                    <a:pt x="1284" y="4737"/>
                    <a:pt x="1227" y="4822"/>
                    <a:pt x="1227" y="4851"/>
                  </a:cubicBezTo>
                  <a:cubicBezTo>
                    <a:pt x="1027" y="5250"/>
                    <a:pt x="856" y="5593"/>
                    <a:pt x="656" y="6021"/>
                  </a:cubicBezTo>
                  <a:cubicBezTo>
                    <a:pt x="656" y="6078"/>
                    <a:pt x="628" y="6106"/>
                    <a:pt x="628" y="6135"/>
                  </a:cubicBezTo>
                  <a:cubicBezTo>
                    <a:pt x="485" y="6449"/>
                    <a:pt x="371" y="6791"/>
                    <a:pt x="314" y="7134"/>
                  </a:cubicBezTo>
                  <a:cubicBezTo>
                    <a:pt x="314" y="7162"/>
                    <a:pt x="285" y="7219"/>
                    <a:pt x="285" y="7248"/>
                  </a:cubicBezTo>
                  <a:cubicBezTo>
                    <a:pt x="200" y="7533"/>
                    <a:pt x="143" y="7847"/>
                    <a:pt x="86" y="8132"/>
                  </a:cubicBezTo>
                  <a:lnTo>
                    <a:pt x="86" y="8246"/>
                  </a:lnTo>
                  <a:cubicBezTo>
                    <a:pt x="29" y="8703"/>
                    <a:pt x="0" y="9216"/>
                    <a:pt x="0" y="9701"/>
                  </a:cubicBezTo>
                  <a:lnTo>
                    <a:pt x="57" y="9701"/>
                  </a:lnTo>
                  <a:cubicBezTo>
                    <a:pt x="57" y="9216"/>
                    <a:pt x="86" y="8703"/>
                    <a:pt x="171" y="8246"/>
                  </a:cubicBezTo>
                  <a:lnTo>
                    <a:pt x="171" y="8132"/>
                  </a:lnTo>
                  <a:cubicBezTo>
                    <a:pt x="200" y="7818"/>
                    <a:pt x="285" y="7533"/>
                    <a:pt x="371" y="7219"/>
                  </a:cubicBezTo>
                  <a:cubicBezTo>
                    <a:pt x="371" y="7162"/>
                    <a:pt x="371" y="7134"/>
                    <a:pt x="428" y="7105"/>
                  </a:cubicBezTo>
                  <a:cubicBezTo>
                    <a:pt x="514" y="6734"/>
                    <a:pt x="628" y="6420"/>
                    <a:pt x="770" y="6106"/>
                  </a:cubicBezTo>
                  <a:cubicBezTo>
                    <a:pt x="770" y="6078"/>
                    <a:pt x="799" y="6021"/>
                    <a:pt x="799" y="5992"/>
                  </a:cubicBezTo>
                  <a:cubicBezTo>
                    <a:pt x="999" y="5564"/>
                    <a:pt x="1198" y="5165"/>
                    <a:pt x="1427" y="4794"/>
                  </a:cubicBezTo>
                  <a:cubicBezTo>
                    <a:pt x="1455" y="4737"/>
                    <a:pt x="1484" y="4680"/>
                    <a:pt x="1512" y="4651"/>
                  </a:cubicBezTo>
                  <a:cubicBezTo>
                    <a:pt x="2311" y="3367"/>
                    <a:pt x="3367" y="2283"/>
                    <a:pt x="4651" y="1513"/>
                  </a:cubicBezTo>
                  <a:cubicBezTo>
                    <a:pt x="4708" y="1456"/>
                    <a:pt x="4765" y="1427"/>
                    <a:pt x="4793" y="1399"/>
                  </a:cubicBezTo>
                  <a:cubicBezTo>
                    <a:pt x="5193" y="1170"/>
                    <a:pt x="5592" y="971"/>
                    <a:pt x="6020" y="799"/>
                  </a:cubicBezTo>
                  <a:cubicBezTo>
                    <a:pt x="6049" y="799"/>
                    <a:pt x="6077" y="742"/>
                    <a:pt x="6135" y="742"/>
                  </a:cubicBezTo>
                  <a:cubicBezTo>
                    <a:pt x="6448" y="600"/>
                    <a:pt x="6762" y="514"/>
                    <a:pt x="7133" y="400"/>
                  </a:cubicBezTo>
                  <a:cubicBezTo>
                    <a:pt x="7162" y="400"/>
                    <a:pt x="7190" y="371"/>
                    <a:pt x="7219" y="371"/>
                  </a:cubicBezTo>
                  <a:cubicBezTo>
                    <a:pt x="7533" y="286"/>
                    <a:pt x="7846" y="229"/>
                    <a:pt x="8160" y="143"/>
                  </a:cubicBezTo>
                  <a:lnTo>
                    <a:pt x="8274" y="143"/>
                  </a:lnTo>
                  <a:cubicBezTo>
                    <a:pt x="8731" y="86"/>
                    <a:pt x="9216" y="29"/>
                    <a:pt x="9730" y="29"/>
                  </a:cubicBezTo>
                  <a:lnTo>
                    <a:pt x="9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02131" y="874547"/>
              <a:ext cx="464981" cy="465989"/>
            </a:xfrm>
            <a:custGeom>
              <a:avLst/>
              <a:gdLst/>
              <a:ahLst/>
              <a:cxnLst/>
              <a:rect l="l" t="t" r="r" b="b"/>
              <a:pathLst>
                <a:path w="8760" h="8779" extrusionOk="0">
                  <a:moveTo>
                    <a:pt x="8399" y="1"/>
                  </a:moveTo>
                  <a:cubicBezTo>
                    <a:pt x="7966" y="1"/>
                    <a:pt x="7516" y="73"/>
                    <a:pt x="7048" y="162"/>
                  </a:cubicBezTo>
                  <a:cubicBezTo>
                    <a:pt x="7019" y="162"/>
                    <a:pt x="6991" y="162"/>
                    <a:pt x="6962" y="190"/>
                  </a:cubicBezTo>
                  <a:cubicBezTo>
                    <a:pt x="6592" y="247"/>
                    <a:pt x="6278" y="361"/>
                    <a:pt x="5964" y="476"/>
                  </a:cubicBezTo>
                  <a:cubicBezTo>
                    <a:pt x="5907" y="476"/>
                    <a:pt x="5878" y="504"/>
                    <a:pt x="5850" y="504"/>
                  </a:cubicBezTo>
                  <a:cubicBezTo>
                    <a:pt x="5422" y="647"/>
                    <a:pt x="5022" y="818"/>
                    <a:pt x="4680" y="1046"/>
                  </a:cubicBezTo>
                  <a:cubicBezTo>
                    <a:pt x="4623" y="1075"/>
                    <a:pt x="4566" y="1103"/>
                    <a:pt x="4537" y="1103"/>
                  </a:cubicBezTo>
                  <a:cubicBezTo>
                    <a:pt x="3111" y="1902"/>
                    <a:pt x="1969" y="3072"/>
                    <a:pt x="1142" y="4499"/>
                  </a:cubicBezTo>
                  <a:cubicBezTo>
                    <a:pt x="1113" y="4527"/>
                    <a:pt x="1056" y="4613"/>
                    <a:pt x="1056" y="4641"/>
                  </a:cubicBezTo>
                  <a:cubicBezTo>
                    <a:pt x="857" y="5041"/>
                    <a:pt x="685" y="5440"/>
                    <a:pt x="543" y="5811"/>
                  </a:cubicBezTo>
                  <a:cubicBezTo>
                    <a:pt x="543" y="5868"/>
                    <a:pt x="486" y="5897"/>
                    <a:pt x="486" y="5925"/>
                  </a:cubicBezTo>
                  <a:cubicBezTo>
                    <a:pt x="400" y="6239"/>
                    <a:pt x="286" y="6581"/>
                    <a:pt x="200" y="6924"/>
                  </a:cubicBezTo>
                  <a:cubicBezTo>
                    <a:pt x="200" y="6952"/>
                    <a:pt x="200" y="7009"/>
                    <a:pt x="172" y="7038"/>
                  </a:cubicBezTo>
                  <a:cubicBezTo>
                    <a:pt x="58" y="7609"/>
                    <a:pt x="1" y="8179"/>
                    <a:pt x="1" y="8778"/>
                  </a:cubicBezTo>
                  <a:lnTo>
                    <a:pt x="58" y="8778"/>
                  </a:lnTo>
                  <a:cubicBezTo>
                    <a:pt x="58" y="8179"/>
                    <a:pt x="143" y="7580"/>
                    <a:pt x="257" y="7009"/>
                  </a:cubicBezTo>
                  <a:cubicBezTo>
                    <a:pt x="257" y="6952"/>
                    <a:pt x="257" y="6924"/>
                    <a:pt x="286" y="6895"/>
                  </a:cubicBezTo>
                  <a:cubicBezTo>
                    <a:pt x="343" y="6524"/>
                    <a:pt x="457" y="6211"/>
                    <a:pt x="571" y="5897"/>
                  </a:cubicBezTo>
                  <a:cubicBezTo>
                    <a:pt x="571" y="5868"/>
                    <a:pt x="600" y="5811"/>
                    <a:pt x="600" y="5783"/>
                  </a:cubicBezTo>
                  <a:cubicBezTo>
                    <a:pt x="742" y="5355"/>
                    <a:pt x="971" y="4955"/>
                    <a:pt x="1170" y="4584"/>
                  </a:cubicBezTo>
                  <a:cubicBezTo>
                    <a:pt x="1199" y="4527"/>
                    <a:pt x="1256" y="4470"/>
                    <a:pt x="1285" y="4442"/>
                  </a:cubicBezTo>
                  <a:cubicBezTo>
                    <a:pt x="2026" y="3158"/>
                    <a:pt x="3111" y="2073"/>
                    <a:pt x="4423" y="1303"/>
                  </a:cubicBezTo>
                  <a:cubicBezTo>
                    <a:pt x="4452" y="1246"/>
                    <a:pt x="4537" y="1217"/>
                    <a:pt x="4566" y="1189"/>
                  </a:cubicBezTo>
                  <a:cubicBezTo>
                    <a:pt x="4965" y="961"/>
                    <a:pt x="5336" y="789"/>
                    <a:pt x="5764" y="618"/>
                  </a:cubicBezTo>
                  <a:cubicBezTo>
                    <a:pt x="5821" y="618"/>
                    <a:pt x="5850" y="590"/>
                    <a:pt x="5878" y="590"/>
                  </a:cubicBezTo>
                  <a:cubicBezTo>
                    <a:pt x="6192" y="476"/>
                    <a:pt x="6563" y="361"/>
                    <a:pt x="6877" y="304"/>
                  </a:cubicBezTo>
                  <a:cubicBezTo>
                    <a:pt x="6905" y="304"/>
                    <a:pt x="6962" y="304"/>
                    <a:pt x="6991" y="247"/>
                  </a:cubicBezTo>
                  <a:cubicBezTo>
                    <a:pt x="7562" y="133"/>
                    <a:pt x="8161" y="76"/>
                    <a:pt x="8760" y="76"/>
                  </a:cubicBezTo>
                  <a:lnTo>
                    <a:pt x="8760" y="19"/>
                  </a:lnTo>
                  <a:cubicBezTo>
                    <a:pt x="8641" y="7"/>
                    <a:pt x="8521" y="1"/>
                    <a:pt x="8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50593" y="920992"/>
              <a:ext cx="415033" cy="418005"/>
            </a:xfrm>
            <a:custGeom>
              <a:avLst/>
              <a:gdLst/>
              <a:ahLst/>
              <a:cxnLst/>
              <a:rect l="l" t="t" r="r" b="b"/>
              <a:pathLst>
                <a:path w="7819" h="7875" extrusionOk="0">
                  <a:moveTo>
                    <a:pt x="7818" y="0"/>
                  </a:moveTo>
                  <a:cubicBezTo>
                    <a:pt x="7162" y="0"/>
                    <a:pt x="6392" y="86"/>
                    <a:pt x="5679" y="314"/>
                  </a:cubicBezTo>
                  <a:cubicBezTo>
                    <a:pt x="5650" y="314"/>
                    <a:pt x="5621" y="342"/>
                    <a:pt x="5593" y="342"/>
                  </a:cubicBezTo>
                  <a:cubicBezTo>
                    <a:pt x="5165" y="485"/>
                    <a:pt x="4765" y="628"/>
                    <a:pt x="4395" y="799"/>
                  </a:cubicBezTo>
                  <a:cubicBezTo>
                    <a:pt x="4366" y="856"/>
                    <a:pt x="4280" y="856"/>
                    <a:pt x="4252" y="885"/>
                  </a:cubicBezTo>
                  <a:cubicBezTo>
                    <a:pt x="2825" y="1626"/>
                    <a:pt x="1655" y="2796"/>
                    <a:pt x="914" y="4223"/>
                  </a:cubicBezTo>
                  <a:cubicBezTo>
                    <a:pt x="857" y="4280"/>
                    <a:pt x="857" y="4337"/>
                    <a:pt x="828" y="4365"/>
                  </a:cubicBezTo>
                  <a:cubicBezTo>
                    <a:pt x="657" y="4765"/>
                    <a:pt x="486" y="5164"/>
                    <a:pt x="372" y="5564"/>
                  </a:cubicBezTo>
                  <a:cubicBezTo>
                    <a:pt x="372" y="5592"/>
                    <a:pt x="343" y="5621"/>
                    <a:pt x="343" y="5649"/>
                  </a:cubicBezTo>
                  <a:cubicBezTo>
                    <a:pt x="115" y="6363"/>
                    <a:pt x="1" y="7076"/>
                    <a:pt x="1" y="7875"/>
                  </a:cubicBezTo>
                  <a:lnTo>
                    <a:pt x="86" y="7875"/>
                  </a:lnTo>
                  <a:cubicBezTo>
                    <a:pt x="86" y="7076"/>
                    <a:pt x="200" y="6334"/>
                    <a:pt x="400" y="5621"/>
                  </a:cubicBezTo>
                  <a:cubicBezTo>
                    <a:pt x="400" y="5592"/>
                    <a:pt x="429" y="5564"/>
                    <a:pt x="429" y="5507"/>
                  </a:cubicBezTo>
                  <a:cubicBezTo>
                    <a:pt x="600" y="5079"/>
                    <a:pt x="771" y="4651"/>
                    <a:pt x="942" y="4308"/>
                  </a:cubicBezTo>
                  <a:cubicBezTo>
                    <a:pt x="971" y="4251"/>
                    <a:pt x="999" y="4194"/>
                    <a:pt x="999" y="4166"/>
                  </a:cubicBezTo>
                  <a:cubicBezTo>
                    <a:pt x="1713" y="2882"/>
                    <a:pt x="2797" y="1769"/>
                    <a:pt x="4109" y="1056"/>
                  </a:cubicBezTo>
                  <a:cubicBezTo>
                    <a:pt x="4138" y="1027"/>
                    <a:pt x="4223" y="999"/>
                    <a:pt x="4252" y="999"/>
                  </a:cubicBezTo>
                  <a:cubicBezTo>
                    <a:pt x="4651" y="770"/>
                    <a:pt x="5051" y="599"/>
                    <a:pt x="5479" y="485"/>
                  </a:cubicBezTo>
                  <a:cubicBezTo>
                    <a:pt x="5507" y="485"/>
                    <a:pt x="5536" y="457"/>
                    <a:pt x="5593" y="457"/>
                  </a:cubicBezTo>
                  <a:cubicBezTo>
                    <a:pt x="6306" y="228"/>
                    <a:pt x="7048" y="143"/>
                    <a:pt x="7818" y="143"/>
                  </a:cubicBezTo>
                  <a:lnTo>
                    <a:pt x="7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299055" y="970834"/>
              <a:ext cx="369596" cy="369702"/>
            </a:xfrm>
            <a:custGeom>
              <a:avLst/>
              <a:gdLst/>
              <a:ahLst/>
              <a:cxnLst/>
              <a:rect l="l" t="t" r="r" b="b"/>
              <a:pathLst>
                <a:path w="6963" h="6965" extrusionOk="0">
                  <a:moveTo>
                    <a:pt x="6790" y="0"/>
                  </a:moveTo>
                  <a:cubicBezTo>
                    <a:pt x="5830" y="0"/>
                    <a:pt x="4944" y="223"/>
                    <a:pt x="4109" y="573"/>
                  </a:cubicBezTo>
                  <a:cubicBezTo>
                    <a:pt x="4052" y="630"/>
                    <a:pt x="3995" y="630"/>
                    <a:pt x="3967" y="659"/>
                  </a:cubicBezTo>
                  <a:cubicBezTo>
                    <a:pt x="2540" y="1344"/>
                    <a:pt x="1399" y="2513"/>
                    <a:pt x="685" y="3940"/>
                  </a:cubicBezTo>
                  <a:cubicBezTo>
                    <a:pt x="628" y="3969"/>
                    <a:pt x="628" y="4054"/>
                    <a:pt x="600" y="4083"/>
                  </a:cubicBezTo>
                  <a:cubicBezTo>
                    <a:pt x="200" y="4967"/>
                    <a:pt x="1" y="5937"/>
                    <a:pt x="1" y="6964"/>
                  </a:cubicBezTo>
                  <a:lnTo>
                    <a:pt x="58" y="6964"/>
                  </a:lnTo>
                  <a:cubicBezTo>
                    <a:pt x="58" y="5909"/>
                    <a:pt x="314" y="4910"/>
                    <a:pt x="742" y="3997"/>
                  </a:cubicBezTo>
                  <a:cubicBezTo>
                    <a:pt x="771" y="3969"/>
                    <a:pt x="771" y="3911"/>
                    <a:pt x="828" y="3854"/>
                  </a:cubicBezTo>
                  <a:cubicBezTo>
                    <a:pt x="1484" y="2570"/>
                    <a:pt x="2540" y="1515"/>
                    <a:pt x="3852" y="830"/>
                  </a:cubicBezTo>
                  <a:cubicBezTo>
                    <a:pt x="3881" y="801"/>
                    <a:pt x="3967" y="801"/>
                    <a:pt x="3995" y="773"/>
                  </a:cubicBezTo>
                  <a:cubicBezTo>
                    <a:pt x="4880" y="345"/>
                    <a:pt x="5878" y="88"/>
                    <a:pt x="6962" y="88"/>
                  </a:cubicBezTo>
                  <a:lnTo>
                    <a:pt x="6962" y="3"/>
                  </a:lnTo>
                  <a:cubicBezTo>
                    <a:pt x="6905" y="1"/>
                    <a:pt x="6847" y="0"/>
                    <a:pt x="6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46031" y="1019349"/>
              <a:ext cx="322620" cy="321187"/>
            </a:xfrm>
            <a:custGeom>
              <a:avLst/>
              <a:gdLst/>
              <a:ahLst/>
              <a:cxnLst/>
              <a:rect l="l" t="t" r="r" b="b"/>
              <a:pathLst>
                <a:path w="6078" h="6051" extrusionOk="0">
                  <a:moveTo>
                    <a:pt x="5976" y="1"/>
                  </a:moveTo>
                  <a:cubicBezTo>
                    <a:pt x="2684" y="1"/>
                    <a:pt x="0" y="2746"/>
                    <a:pt x="0" y="6050"/>
                  </a:cubicBezTo>
                  <a:lnTo>
                    <a:pt x="57" y="6050"/>
                  </a:lnTo>
                  <a:cubicBezTo>
                    <a:pt x="57" y="2741"/>
                    <a:pt x="2739" y="59"/>
                    <a:pt x="6077" y="59"/>
                  </a:cubicBezTo>
                  <a:lnTo>
                    <a:pt x="6077" y="2"/>
                  </a:lnTo>
                  <a:cubicBezTo>
                    <a:pt x="6044" y="1"/>
                    <a:pt x="6010" y="1"/>
                    <a:pt x="59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95979" y="1066325"/>
              <a:ext cx="274211" cy="274211"/>
            </a:xfrm>
            <a:custGeom>
              <a:avLst/>
              <a:gdLst/>
              <a:ahLst/>
              <a:cxnLst/>
              <a:rect l="l" t="t" r="r" b="b"/>
              <a:pathLst>
                <a:path w="5166" h="5166" extrusionOk="0">
                  <a:moveTo>
                    <a:pt x="5113" y="1"/>
                  </a:moveTo>
                  <a:cubicBezTo>
                    <a:pt x="2284" y="1"/>
                    <a:pt x="1" y="2329"/>
                    <a:pt x="1" y="5165"/>
                  </a:cubicBezTo>
                  <a:lnTo>
                    <a:pt x="58" y="5165"/>
                  </a:lnTo>
                  <a:cubicBezTo>
                    <a:pt x="58" y="2341"/>
                    <a:pt x="2340" y="58"/>
                    <a:pt x="5165" y="58"/>
                  </a:cubicBezTo>
                  <a:lnTo>
                    <a:pt x="5165" y="1"/>
                  </a:lnTo>
                  <a:cubicBezTo>
                    <a:pt x="5148" y="1"/>
                    <a:pt x="5131" y="1"/>
                    <a:pt x="5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442955" y="1114787"/>
              <a:ext cx="224157" cy="225749"/>
            </a:xfrm>
            <a:custGeom>
              <a:avLst/>
              <a:gdLst/>
              <a:ahLst/>
              <a:cxnLst/>
              <a:rect l="l" t="t" r="r" b="b"/>
              <a:pathLst>
                <a:path w="4223" h="4253" extrusionOk="0">
                  <a:moveTo>
                    <a:pt x="4173" y="1"/>
                  </a:moveTo>
                  <a:cubicBezTo>
                    <a:pt x="1884" y="1"/>
                    <a:pt x="0" y="1930"/>
                    <a:pt x="0" y="4252"/>
                  </a:cubicBezTo>
                  <a:lnTo>
                    <a:pt x="57" y="4252"/>
                  </a:lnTo>
                  <a:cubicBezTo>
                    <a:pt x="57" y="1941"/>
                    <a:pt x="1969" y="87"/>
                    <a:pt x="4223" y="87"/>
                  </a:cubicBezTo>
                  <a:lnTo>
                    <a:pt x="4223" y="1"/>
                  </a:lnTo>
                  <a:cubicBezTo>
                    <a:pt x="4206" y="1"/>
                    <a:pt x="4189" y="1"/>
                    <a:pt x="4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489878" y="1163196"/>
              <a:ext cx="177234" cy="177340"/>
            </a:xfrm>
            <a:custGeom>
              <a:avLst/>
              <a:gdLst/>
              <a:ahLst/>
              <a:cxnLst/>
              <a:rect l="l" t="t" r="r" b="b"/>
              <a:pathLst>
                <a:path w="3339" h="3341" extrusionOk="0">
                  <a:moveTo>
                    <a:pt x="3242" y="1"/>
                  </a:moveTo>
                  <a:cubicBezTo>
                    <a:pt x="1487" y="1"/>
                    <a:pt x="1" y="1519"/>
                    <a:pt x="1" y="3340"/>
                  </a:cubicBezTo>
                  <a:lnTo>
                    <a:pt x="58" y="3340"/>
                  </a:lnTo>
                  <a:cubicBezTo>
                    <a:pt x="58" y="1514"/>
                    <a:pt x="1541" y="59"/>
                    <a:pt x="3339" y="59"/>
                  </a:cubicBezTo>
                  <a:lnTo>
                    <a:pt x="3339" y="2"/>
                  </a:lnTo>
                  <a:cubicBezTo>
                    <a:pt x="3307" y="1"/>
                    <a:pt x="3274" y="1"/>
                    <a:pt x="3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538340" y="1210225"/>
              <a:ext cx="131851" cy="130311"/>
            </a:xfrm>
            <a:custGeom>
              <a:avLst/>
              <a:gdLst/>
              <a:ahLst/>
              <a:cxnLst/>
              <a:rect l="l" t="t" r="r" b="b"/>
              <a:pathLst>
                <a:path w="2484" h="2455" extrusionOk="0">
                  <a:moveTo>
                    <a:pt x="2483" y="1"/>
                  </a:moveTo>
                  <a:cubicBezTo>
                    <a:pt x="1113" y="1"/>
                    <a:pt x="1" y="1113"/>
                    <a:pt x="1" y="2454"/>
                  </a:cubicBezTo>
                  <a:lnTo>
                    <a:pt x="86" y="2454"/>
                  </a:lnTo>
                  <a:cubicBezTo>
                    <a:pt x="86" y="1142"/>
                    <a:pt x="1142" y="58"/>
                    <a:pt x="2483" y="58"/>
                  </a:cubicBez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586802" y="1258634"/>
              <a:ext cx="80310" cy="81902"/>
            </a:xfrm>
            <a:custGeom>
              <a:avLst/>
              <a:gdLst/>
              <a:ahLst/>
              <a:cxnLst/>
              <a:rect l="l" t="t" r="r" b="b"/>
              <a:pathLst>
                <a:path w="1513" h="1543" extrusionOk="0">
                  <a:moveTo>
                    <a:pt x="1467" y="1"/>
                  </a:moveTo>
                  <a:cubicBezTo>
                    <a:pt x="687" y="1"/>
                    <a:pt x="1" y="703"/>
                    <a:pt x="1" y="1542"/>
                  </a:cubicBezTo>
                  <a:lnTo>
                    <a:pt x="58" y="1542"/>
                  </a:lnTo>
                  <a:cubicBezTo>
                    <a:pt x="58" y="715"/>
                    <a:pt x="714" y="87"/>
                    <a:pt x="1513" y="87"/>
                  </a:cubicBezTo>
                  <a:lnTo>
                    <a:pt x="1513" y="2"/>
                  </a:lnTo>
                  <a:cubicBezTo>
                    <a:pt x="1497" y="1"/>
                    <a:pt x="1482" y="1"/>
                    <a:pt x="1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52180" y="160"/>
              <a:ext cx="611906" cy="611906"/>
            </a:xfrm>
            <a:custGeom>
              <a:avLst/>
              <a:gdLst/>
              <a:ahLst/>
              <a:cxnLst/>
              <a:rect l="l" t="t" r="r" b="b"/>
              <a:pathLst>
                <a:path w="11528" h="11528" extrusionOk="0">
                  <a:moveTo>
                    <a:pt x="1" y="0"/>
                  </a:moveTo>
                  <a:cubicBezTo>
                    <a:pt x="1" y="400"/>
                    <a:pt x="29" y="742"/>
                    <a:pt x="29" y="1113"/>
                  </a:cubicBezTo>
                  <a:lnTo>
                    <a:pt x="29" y="1199"/>
                  </a:lnTo>
                  <a:cubicBezTo>
                    <a:pt x="86" y="1513"/>
                    <a:pt x="115" y="1798"/>
                    <a:pt x="144" y="2026"/>
                  </a:cubicBezTo>
                  <a:lnTo>
                    <a:pt x="144" y="2140"/>
                  </a:lnTo>
                  <a:cubicBezTo>
                    <a:pt x="172" y="2426"/>
                    <a:pt x="258" y="2711"/>
                    <a:pt x="315" y="2996"/>
                  </a:cubicBezTo>
                  <a:cubicBezTo>
                    <a:pt x="315" y="3025"/>
                    <a:pt x="315" y="3053"/>
                    <a:pt x="372" y="3110"/>
                  </a:cubicBezTo>
                  <a:cubicBezTo>
                    <a:pt x="429" y="3396"/>
                    <a:pt x="543" y="3710"/>
                    <a:pt x="657" y="3995"/>
                  </a:cubicBezTo>
                  <a:cubicBezTo>
                    <a:pt x="657" y="4023"/>
                    <a:pt x="686" y="4052"/>
                    <a:pt x="686" y="4109"/>
                  </a:cubicBezTo>
                  <a:cubicBezTo>
                    <a:pt x="800" y="4423"/>
                    <a:pt x="942" y="4737"/>
                    <a:pt x="1085" y="5022"/>
                  </a:cubicBezTo>
                  <a:cubicBezTo>
                    <a:pt x="1085" y="5079"/>
                    <a:pt x="1114" y="5108"/>
                    <a:pt x="1114" y="5136"/>
                  </a:cubicBezTo>
                  <a:cubicBezTo>
                    <a:pt x="1285" y="5536"/>
                    <a:pt x="1513" y="5878"/>
                    <a:pt x="1741" y="6249"/>
                  </a:cubicBezTo>
                  <a:cubicBezTo>
                    <a:pt x="1798" y="6278"/>
                    <a:pt x="1827" y="6363"/>
                    <a:pt x="1855" y="6392"/>
                  </a:cubicBezTo>
                  <a:cubicBezTo>
                    <a:pt x="2711" y="7676"/>
                    <a:pt x="3824" y="8788"/>
                    <a:pt x="5137" y="9673"/>
                  </a:cubicBezTo>
                  <a:cubicBezTo>
                    <a:pt x="5165" y="9701"/>
                    <a:pt x="5251" y="9730"/>
                    <a:pt x="5279" y="9787"/>
                  </a:cubicBezTo>
                  <a:cubicBezTo>
                    <a:pt x="5650" y="9987"/>
                    <a:pt x="5993" y="10215"/>
                    <a:pt x="6392" y="10415"/>
                  </a:cubicBezTo>
                  <a:cubicBezTo>
                    <a:pt x="6421" y="10443"/>
                    <a:pt x="6449" y="10443"/>
                    <a:pt x="6506" y="10443"/>
                  </a:cubicBezTo>
                  <a:cubicBezTo>
                    <a:pt x="6820" y="10586"/>
                    <a:pt x="7105" y="10729"/>
                    <a:pt x="7419" y="10843"/>
                  </a:cubicBezTo>
                  <a:cubicBezTo>
                    <a:pt x="7448" y="10843"/>
                    <a:pt x="7505" y="10871"/>
                    <a:pt x="7533" y="10871"/>
                  </a:cubicBezTo>
                  <a:cubicBezTo>
                    <a:pt x="7819" y="10985"/>
                    <a:pt x="8104" y="11099"/>
                    <a:pt x="8418" y="11157"/>
                  </a:cubicBezTo>
                  <a:cubicBezTo>
                    <a:pt x="8446" y="11157"/>
                    <a:pt x="8503" y="11157"/>
                    <a:pt x="8532" y="11214"/>
                  </a:cubicBezTo>
                  <a:cubicBezTo>
                    <a:pt x="8817" y="11271"/>
                    <a:pt x="9103" y="11356"/>
                    <a:pt x="9388" y="11385"/>
                  </a:cubicBezTo>
                  <a:lnTo>
                    <a:pt x="9502" y="11385"/>
                  </a:lnTo>
                  <a:cubicBezTo>
                    <a:pt x="9787" y="11413"/>
                    <a:pt x="10073" y="11442"/>
                    <a:pt x="10301" y="11499"/>
                  </a:cubicBezTo>
                  <a:lnTo>
                    <a:pt x="10415" y="11499"/>
                  </a:lnTo>
                  <a:cubicBezTo>
                    <a:pt x="10786" y="11527"/>
                    <a:pt x="11157" y="11527"/>
                    <a:pt x="11528" y="11527"/>
                  </a:cubicBezTo>
                  <a:lnTo>
                    <a:pt x="11528" y="11442"/>
                  </a:lnTo>
                  <a:cubicBezTo>
                    <a:pt x="11399" y="11480"/>
                    <a:pt x="11259" y="11496"/>
                    <a:pt x="11109" y="11496"/>
                  </a:cubicBezTo>
                  <a:cubicBezTo>
                    <a:pt x="10928" y="11496"/>
                    <a:pt x="10733" y="11473"/>
                    <a:pt x="10529" y="11442"/>
                  </a:cubicBezTo>
                  <a:lnTo>
                    <a:pt x="10415" y="11442"/>
                  </a:lnTo>
                  <a:lnTo>
                    <a:pt x="9559" y="11356"/>
                  </a:lnTo>
                  <a:lnTo>
                    <a:pt x="9445" y="11356"/>
                  </a:lnTo>
                  <a:cubicBezTo>
                    <a:pt x="9160" y="11271"/>
                    <a:pt x="8874" y="11242"/>
                    <a:pt x="8589" y="11128"/>
                  </a:cubicBezTo>
                  <a:cubicBezTo>
                    <a:pt x="8561" y="11128"/>
                    <a:pt x="8532" y="11128"/>
                    <a:pt x="8503" y="11099"/>
                  </a:cubicBezTo>
                  <a:cubicBezTo>
                    <a:pt x="8218" y="11014"/>
                    <a:pt x="7876" y="10900"/>
                    <a:pt x="7590" y="10814"/>
                  </a:cubicBezTo>
                  <a:cubicBezTo>
                    <a:pt x="7562" y="10814"/>
                    <a:pt x="7533" y="10757"/>
                    <a:pt x="7505" y="10757"/>
                  </a:cubicBezTo>
                  <a:cubicBezTo>
                    <a:pt x="7162" y="10614"/>
                    <a:pt x="6849" y="10529"/>
                    <a:pt x="6535" y="10329"/>
                  </a:cubicBezTo>
                  <a:cubicBezTo>
                    <a:pt x="6506" y="10329"/>
                    <a:pt x="6449" y="10301"/>
                    <a:pt x="6421" y="10272"/>
                  </a:cubicBezTo>
                  <a:cubicBezTo>
                    <a:pt x="6021" y="10044"/>
                    <a:pt x="5650" y="9844"/>
                    <a:pt x="5279" y="9587"/>
                  </a:cubicBezTo>
                  <a:cubicBezTo>
                    <a:pt x="5251" y="9559"/>
                    <a:pt x="5165" y="9530"/>
                    <a:pt x="5137" y="9473"/>
                  </a:cubicBezTo>
                  <a:cubicBezTo>
                    <a:pt x="3967" y="8674"/>
                    <a:pt x="2940" y="7619"/>
                    <a:pt x="2112" y="6449"/>
                  </a:cubicBezTo>
                  <a:cubicBezTo>
                    <a:pt x="2084" y="6420"/>
                    <a:pt x="2027" y="6335"/>
                    <a:pt x="1998" y="6306"/>
                  </a:cubicBezTo>
                  <a:cubicBezTo>
                    <a:pt x="1741" y="5964"/>
                    <a:pt x="1542" y="5564"/>
                    <a:pt x="1313" y="5165"/>
                  </a:cubicBezTo>
                  <a:cubicBezTo>
                    <a:pt x="1285" y="5136"/>
                    <a:pt x="1285" y="5108"/>
                    <a:pt x="1256" y="5079"/>
                  </a:cubicBezTo>
                  <a:lnTo>
                    <a:pt x="828" y="4109"/>
                  </a:lnTo>
                  <a:cubicBezTo>
                    <a:pt x="828" y="4052"/>
                    <a:pt x="800" y="4023"/>
                    <a:pt x="800" y="3995"/>
                  </a:cubicBezTo>
                  <a:cubicBezTo>
                    <a:pt x="686" y="3710"/>
                    <a:pt x="572" y="3424"/>
                    <a:pt x="514" y="3110"/>
                  </a:cubicBezTo>
                  <a:cubicBezTo>
                    <a:pt x="514" y="3053"/>
                    <a:pt x="514" y="3025"/>
                    <a:pt x="457" y="2996"/>
                  </a:cubicBezTo>
                  <a:lnTo>
                    <a:pt x="258" y="2140"/>
                  </a:lnTo>
                  <a:lnTo>
                    <a:pt x="258" y="2026"/>
                  </a:lnTo>
                  <a:cubicBezTo>
                    <a:pt x="229" y="1741"/>
                    <a:pt x="144" y="1456"/>
                    <a:pt x="144" y="1199"/>
                  </a:cubicBezTo>
                  <a:lnTo>
                    <a:pt x="144" y="1113"/>
                  </a:lnTo>
                  <a:cubicBezTo>
                    <a:pt x="115" y="742"/>
                    <a:pt x="86" y="343"/>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06746" y="3186"/>
              <a:ext cx="566470" cy="566470"/>
            </a:xfrm>
            <a:custGeom>
              <a:avLst/>
              <a:gdLst/>
              <a:ahLst/>
              <a:cxnLst/>
              <a:rect l="l" t="t" r="r" b="b"/>
              <a:pathLst>
                <a:path w="10672" h="10672" extrusionOk="0">
                  <a:moveTo>
                    <a:pt x="0" y="1"/>
                  </a:moveTo>
                  <a:cubicBezTo>
                    <a:pt x="0" y="429"/>
                    <a:pt x="57" y="828"/>
                    <a:pt x="86" y="1256"/>
                  </a:cubicBezTo>
                  <a:lnTo>
                    <a:pt x="86" y="1370"/>
                  </a:lnTo>
                  <a:cubicBezTo>
                    <a:pt x="114" y="1655"/>
                    <a:pt x="143" y="1941"/>
                    <a:pt x="228" y="2226"/>
                  </a:cubicBezTo>
                  <a:cubicBezTo>
                    <a:pt x="228" y="2255"/>
                    <a:pt x="228" y="2283"/>
                    <a:pt x="257" y="2340"/>
                  </a:cubicBezTo>
                  <a:cubicBezTo>
                    <a:pt x="342" y="2654"/>
                    <a:pt x="399" y="2939"/>
                    <a:pt x="514" y="3225"/>
                  </a:cubicBezTo>
                  <a:cubicBezTo>
                    <a:pt x="514" y="3253"/>
                    <a:pt x="542" y="3282"/>
                    <a:pt x="542" y="3339"/>
                  </a:cubicBezTo>
                  <a:cubicBezTo>
                    <a:pt x="656" y="3653"/>
                    <a:pt x="770" y="3966"/>
                    <a:pt x="913" y="4280"/>
                  </a:cubicBezTo>
                  <a:cubicBezTo>
                    <a:pt x="913" y="4337"/>
                    <a:pt x="942" y="4366"/>
                    <a:pt x="942" y="4394"/>
                  </a:cubicBezTo>
                  <a:cubicBezTo>
                    <a:pt x="1113" y="4794"/>
                    <a:pt x="1341" y="5193"/>
                    <a:pt x="1541" y="5536"/>
                  </a:cubicBezTo>
                  <a:cubicBezTo>
                    <a:pt x="1569" y="5564"/>
                    <a:pt x="1626" y="5650"/>
                    <a:pt x="1655" y="5678"/>
                  </a:cubicBezTo>
                  <a:cubicBezTo>
                    <a:pt x="2511" y="7048"/>
                    <a:pt x="3652" y="8189"/>
                    <a:pt x="4993" y="9045"/>
                  </a:cubicBezTo>
                  <a:cubicBezTo>
                    <a:pt x="5050" y="9074"/>
                    <a:pt x="5107" y="9102"/>
                    <a:pt x="5136" y="9131"/>
                  </a:cubicBezTo>
                  <a:cubicBezTo>
                    <a:pt x="5507" y="9359"/>
                    <a:pt x="5906" y="9559"/>
                    <a:pt x="6277" y="9759"/>
                  </a:cubicBezTo>
                  <a:cubicBezTo>
                    <a:pt x="6334" y="9759"/>
                    <a:pt x="6363" y="9787"/>
                    <a:pt x="6391" y="9787"/>
                  </a:cubicBezTo>
                  <a:cubicBezTo>
                    <a:pt x="6705" y="9930"/>
                    <a:pt x="7048" y="10044"/>
                    <a:pt x="7361" y="10129"/>
                  </a:cubicBezTo>
                  <a:cubicBezTo>
                    <a:pt x="7390" y="10129"/>
                    <a:pt x="7418" y="10186"/>
                    <a:pt x="7475" y="10186"/>
                  </a:cubicBezTo>
                  <a:cubicBezTo>
                    <a:pt x="7761" y="10272"/>
                    <a:pt x="8075" y="10358"/>
                    <a:pt x="8360" y="10415"/>
                  </a:cubicBezTo>
                  <a:cubicBezTo>
                    <a:pt x="8389" y="10415"/>
                    <a:pt x="8417" y="10415"/>
                    <a:pt x="8474" y="10472"/>
                  </a:cubicBezTo>
                  <a:cubicBezTo>
                    <a:pt x="8759" y="10529"/>
                    <a:pt x="9045" y="10557"/>
                    <a:pt x="9330" y="10614"/>
                  </a:cubicBezTo>
                  <a:lnTo>
                    <a:pt x="9416" y="10614"/>
                  </a:lnTo>
                  <a:cubicBezTo>
                    <a:pt x="9815" y="10643"/>
                    <a:pt x="10243" y="10672"/>
                    <a:pt x="10671" y="10672"/>
                  </a:cubicBezTo>
                  <a:lnTo>
                    <a:pt x="10671" y="10614"/>
                  </a:lnTo>
                  <a:cubicBezTo>
                    <a:pt x="10186" y="10529"/>
                    <a:pt x="9758" y="10529"/>
                    <a:pt x="9359" y="10472"/>
                  </a:cubicBezTo>
                  <a:lnTo>
                    <a:pt x="9244" y="10472"/>
                  </a:lnTo>
                  <a:cubicBezTo>
                    <a:pt x="8959" y="10415"/>
                    <a:pt x="8674" y="10386"/>
                    <a:pt x="8389" y="10329"/>
                  </a:cubicBezTo>
                  <a:cubicBezTo>
                    <a:pt x="8360" y="10329"/>
                    <a:pt x="8331" y="10329"/>
                    <a:pt x="8274" y="10301"/>
                  </a:cubicBezTo>
                  <a:cubicBezTo>
                    <a:pt x="7961" y="10215"/>
                    <a:pt x="7675" y="10158"/>
                    <a:pt x="7390" y="10044"/>
                  </a:cubicBezTo>
                  <a:cubicBezTo>
                    <a:pt x="7361" y="10044"/>
                    <a:pt x="7333" y="10015"/>
                    <a:pt x="7276" y="10015"/>
                  </a:cubicBezTo>
                  <a:cubicBezTo>
                    <a:pt x="6962" y="9901"/>
                    <a:pt x="6620" y="9759"/>
                    <a:pt x="6334" y="9616"/>
                  </a:cubicBezTo>
                  <a:cubicBezTo>
                    <a:pt x="6277" y="9616"/>
                    <a:pt x="6249" y="9559"/>
                    <a:pt x="6220" y="9559"/>
                  </a:cubicBezTo>
                  <a:cubicBezTo>
                    <a:pt x="5821" y="9388"/>
                    <a:pt x="5421" y="9188"/>
                    <a:pt x="5050" y="8931"/>
                  </a:cubicBezTo>
                  <a:cubicBezTo>
                    <a:pt x="4993" y="8903"/>
                    <a:pt x="4936" y="8845"/>
                    <a:pt x="4908" y="8817"/>
                  </a:cubicBezTo>
                  <a:cubicBezTo>
                    <a:pt x="3652" y="7990"/>
                    <a:pt x="2625" y="6962"/>
                    <a:pt x="1798" y="5707"/>
                  </a:cubicBezTo>
                  <a:cubicBezTo>
                    <a:pt x="1769" y="5678"/>
                    <a:pt x="1712" y="5621"/>
                    <a:pt x="1683" y="5564"/>
                  </a:cubicBezTo>
                  <a:cubicBezTo>
                    <a:pt x="1427" y="5193"/>
                    <a:pt x="1227" y="4794"/>
                    <a:pt x="1056" y="4394"/>
                  </a:cubicBezTo>
                  <a:cubicBezTo>
                    <a:pt x="999" y="4366"/>
                    <a:pt x="999" y="4337"/>
                    <a:pt x="999" y="4280"/>
                  </a:cubicBezTo>
                  <a:cubicBezTo>
                    <a:pt x="856" y="3966"/>
                    <a:pt x="713" y="3653"/>
                    <a:pt x="628" y="3339"/>
                  </a:cubicBezTo>
                  <a:cubicBezTo>
                    <a:pt x="628" y="3282"/>
                    <a:pt x="571" y="3253"/>
                    <a:pt x="571" y="3225"/>
                  </a:cubicBezTo>
                  <a:cubicBezTo>
                    <a:pt x="485" y="2939"/>
                    <a:pt x="399" y="2625"/>
                    <a:pt x="342" y="2340"/>
                  </a:cubicBezTo>
                  <a:cubicBezTo>
                    <a:pt x="342" y="2283"/>
                    <a:pt x="342" y="2255"/>
                    <a:pt x="285" y="2226"/>
                  </a:cubicBezTo>
                  <a:cubicBezTo>
                    <a:pt x="228" y="1941"/>
                    <a:pt x="200" y="1655"/>
                    <a:pt x="143" y="1370"/>
                  </a:cubicBezTo>
                  <a:lnTo>
                    <a:pt x="143" y="1256"/>
                  </a:lnTo>
                  <a:cubicBezTo>
                    <a:pt x="114" y="828"/>
                    <a:pt x="86" y="429"/>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152183" y="1646"/>
              <a:ext cx="516468" cy="514982"/>
            </a:xfrm>
            <a:custGeom>
              <a:avLst/>
              <a:gdLst/>
              <a:ahLst/>
              <a:cxnLst/>
              <a:rect l="l" t="t" r="r" b="b"/>
              <a:pathLst>
                <a:path w="9730" h="9702" extrusionOk="0">
                  <a:moveTo>
                    <a:pt x="0" y="1"/>
                  </a:moveTo>
                  <a:cubicBezTo>
                    <a:pt x="0" y="515"/>
                    <a:pt x="57" y="971"/>
                    <a:pt x="114" y="1456"/>
                  </a:cubicBezTo>
                  <a:lnTo>
                    <a:pt x="114" y="1570"/>
                  </a:lnTo>
                  <a:cubicBezTo>
                    <a:pt x="143" y="1884"/>
                    <a:pt x="228" y="2169"/>
                    <a:pt x="285" y="2455"/>
                  </a:cubicBezTo>
                  <a:cubicBezTo>
                    <a:pt x="285" y="2512"/>
                    <a:pt x="285" y="2540"/>
                    <a:pt x="342" y="2569"/>
                  </a:cubicBezTo>
                  <a:cubicBezTo>
                    <a:pt x="428" y="2883"/>
                    <a:pt x="542" y="3254"/>
                    <a:pt x="656" y="3568"/>
                  </a:cubicBezTo>
                  <a:cubicBezTo>
                    <a:pt x="656" y="3625"/>
                    <a:pt x="685" y="3653"/>
                    <a:pt x="685" y="3682"/>
                  </a:cubicBezTo>
                  <a:cubicBezTo>
                    <a:pt x="856" y="4081"/>
                    <a:pt x="1056" y="4452"/>
                    <a:pt x="1255" y="4851"/>
                  </a:cubicBezTo>
                  <a:cubicBezTo>
                    <a:pt x="1284" y="4909"/>
                    <a:pt x="1341" y="4966"/>
                    <a:pt x="1341" y="4994"/>
                  </a:cubicBezTo>
                  <a:cubicBezTo>
                    <a:pt x="2140" y="6392"/>
                    <a:pt x="3338" y="7533"/>
                    <a:pt x="4708" y="8389"/>
                  </a:cubicBezTo>
                  <a:cubicBezTo>
                    <a:pt x="4765" y="8418"/>
                    <a:pt x="4822" y="8447"/>
                    <a:pt x="4850" y="8447"/>
                  </a:cubicBezTo>
                  <a:cubicBezTo>
                    <a:pt x="5221" y="8675"/>
                    <a:pt x="5621" y="8846"/>
                    <a:pt x="6049" y="9017"/>
                  </a:cubicBezTo>
                  <a:cubicBezTo>
                    <a:pt x="6077" y="9017"/>
                    <a:pt x="6106" y="9074"/>
                    <a:pt x="6134" y="9074"/>
                  </a:cubicBezTo>
                  <a:cubicBezTo>
                    <a:pt x="6477" y="9217"/>
                    <a:pt x="6791" y="9331"/>
                    <a:pt x="7133" y="9388"/>
                  </a:cubicBezTo>
                  <a:cubicBezTo>
                    <a:pt x="7190" y="9388"/>
                    <a:pt x="7219" y="9417"/>
                    <a:pt x="7247" y="9417"/>
                  </a:cubicBezTo>
                  <a:cubicBezTo>
                    <a:pt x="7533" y="9502"/>
                    <a:pt x="7846" y="9559"/>
                    <a:pt x="8160" y="9616"/>
                  </a:cubicBezTo>
                  <a:lnTo>
                    <a:pt x="8246" y="9616"/>
                  </a:lnTo>
                  <a:cubicBezTo>
                    <a:pt x="8731" y="9673"/>
                    <a:pt x="9216" y="9702"/>
                    <a:pt x="9729" y="9702"/>
                  </a:cubicBezTo>
                  <a:lnTo>
                    <a:pt x="9729" y="9645"/>
                  </a:lnTo>
                  <a:cubicBezTo>
                    <a:pt x="9608" y="9652"/>
                    <a:pt x="9487" y="9656"/>
                    <a:pt x="9366" y="9656"/>
                  </a:cubicBezTo>
                  <a:cubicBezTo>
                    <a:pt x="9004" y="9656"/>
                    <a:pt x="8645" y="9623"/>
                    <a:pt x="8303" y="9559"/>
                  </a:cubicBezTo>
                  <a:lnTo>
                    <a:pt x="8189" y="9559"/>
                  </a:lnTo>
                  <a:cubicBezTo>
                    <a:pt x="7846" y="9531"/>
                    <a:pt x="7590" y="9474"/>
                    <a:pt x="7247" y="9360"/>
                  </a:cubicBezTo>
                  <a:cubicBezTo>
                    <a:pt x="7219" y="9360"/>
                    <a:pt x="7190" y="9331"/>
                    <a:pt x="7133" y="9331"/>
                  </a:cubicBezTo>
                  <a:cubicBezTo>
                    <a:pt x="6791" y="9217"/>
                    <a:pt x="6477" y="9103"/>
                    <a:pt x="6134" y="8960"/>
                  </a:cubicBezTo>
                  <a:cubicBezTo>
                    <a:pt x="6106" y="8960"/>
                    <a:pt x="6077" y="8932"/>
                    <a:pt x="6049" y="8932"/>
                  </a:cubicBezTo>
                  <a:cubicBezTo>
                    <a:pt x="5621" y="8732"/>
                    <a:pt x="5221" y="8532"/>
                    <a:pt x="4822" y="8304"/>
                  </a:cubicBezTo>
                  <a:cubicBezTo>
                    <a:pt x="4793" y="8275"/>
                    <a:pt x="4708" y="8247"/>
                    <a:pt x="4679" y="8218"/>
                  </a:cubicBezTo>
                  <a:cubicBezTo>
                    <a:pt x="3395" y="7419"/>
                    <a:pt x="2340" y="6364"/>
                    <a:pt x="1541" y="5080"/>
                  </a:cubicBezTo>
                  <a:cubicBezTo>
                    <a:pt x="1512" y="5023"/>
                    <a:pt x="1484" y="4966"/>
                    <a:pt x="1427" y="4937"/>
                  </a:cubicBezTo>
                  <a:cubicBezTo>
                    <a:pt x="1227" y="4538"/>
                    <a:pt x="999" y="4138"/>
                    <a:pt x="827" y="3710"/>
                  </a:cubicBezTo>
                  <a:cubicBezTo>
                    <a:pt x="827" y="3682"/>
                    <a:pt x="799" y="3653"/>
                    <a:pt x="799" y="3625"/>
                  </a:cubicBezTo>
                  <a:cubicBezTo>
                    <a:pt x="656" y="3282"/>
                    <a:pt x="542" y="2968"/>
                    <a:pt x="428" y="2597"/>
                  </a:cubicBezTo>
                  <a:cubicBezTo>
                    <a:pt x="428" y="2569"/>
                    <a:pt x="399" y="2540"/>
                    <a:pt x="399" y="2512"/>
                  </a:cubicBezTo>
                  <a:cubicBezTo>
                    <a:pt x="342" y="2226"/>
                    <a:pt x="257" y="1884"/>
                    <a:pt x="200" y="1570"/>
                  </a:cubicBezTo>
                  <a:lnTo>
                    <a:pt x="200" y="1456"/>
                  </a:lnTo>
                  <a:cubicBezTo>
                    <a:pt x="114" y="1000"/>
                    <a:pt x="86" y="515"/>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203670" y="3186"/>
              <a:ext cx="468006" cy="468006"/>
            </a:xfrm>
            <a:custGeom>
              <a:avLst/>
              <a:gdLst/>
              <a:ahLst/>
              <a:cxnLst/>
              <a:rect l="l" t="t" r="r" b="b"/>
              <a:pathLst>
                <a:path w="8817" h="8817" extrusionOk="0">
                  <a:moveTo>
                    <a:pt x="0" y="1"/>
                  </a:moveTo>
                  <a:cubicBezTo>
                    <a:pt x="0" y="628"/>
                    <a:pt x="86" y="1199"/>
                    <a:pt x="171" y="1770"/>
                  </a:cubicBezTo>
                  <a:cubicBezTo>
                    <a:pt x="171" y="1798"/>
                    <a:pt x="171" y="1827"/>
                    <a:pt x="228" y="1855"/>
                  </a:cubicBezTo>
                  <a:cubicBezTo>
                    <a:pt x="285" y="2226"/>
                    <a:pt x="400" y="2540"/>
                    <a:pt x="514" y="2854"/>
                  </a:cubicBezTo>
                  <a:cubicBezTo>
                    <a:pt x="514" y="2911"/>
                    <a:pt x="542" y="2939"/>
                    <a:pt x="542" y="2968"/>
                  </a:cubicBezTo>
                  <a:cubicBezTo>
                    <a:pt x="685" y="3396"/>
                    <a:pt x="856" y="3795"/>
                    <a:pt x="1084" y="4138"/>
                  </a:cubicBezTo>
                  <a:cubicBezTo>
                    <a:pt x="1113" y="4195"/>
                    <a:pt x="1141" y="4252"/>
                    <a:pt x="1141" y="4280"/>
                  </a:cubicBezTo>
                  <a:cubicBezTo>
                    <a:pt x="1940" y="5707"/>
                    <a:pt x="3110" y="6848"/>
                    <a:pt x="4537" y="7676"/>
                  </a:cubicBezTo>
                  <a:cubicBezTo>
                    <a:pt x="4565" y="7704"/>
                    <a:pt x="4651" y="7761"/>
                    <a:pt x="4679" y="7761"/>
                  </a:cubicBezTo>
                  <a:cubicBezTo>
                    <a:pt x="5079" y="7961"/>
                    <a:pt x="5450" y="8132"/>
                    <a:pt x="5849" y="8275"/>
                  </a:cubicBezTo>
                  <a:cubicBezTo>
                    <a:pt x="5878" y="8275"/>
                    <a:pt x="5935" y="8332"/>
                    <a:pt x="5963" y="8332"/>
                  </a:cubicBezTo>
                  <a:cubicBezTo>
                    <a:pt x="6277" y="8418"/>
                    <a:pt x="6591" y="8532"/>
                    <a:pt x="6962" y="8617"/>
                  </a:cubicBezTo>
                  <a:cubicBezTo>
                    <a:pt x="6990" y="8617"/>
                    <a:pt x="7019" y="8617"/>
                    <a:pt x="7076" y="8646"/>
                  </a:cubicBezTo>
                  <a:cubicBezTo>
                    <a:pt x="7647" y="8760"/>
                    <a:pt x="8217" y="8817"/>
                    <a:pt x="8817" y="8817"/>
                  </a:cubicBezTo>
                  <a:lnTo>
                    <a:pt x="8817" y="8760"/>
                  </a:lnTo>
                  <a:cubicBezTo>
                    <a:pt x="8189" y="8760"/>
                    <a:pt x="7561" y="8674"/>
                    <a:pt x="6990" y="8532"/>
                  </a:cubicBezTo>
                  <a:cubicBezTo>
                    <a:pt x="6962" y="8532"/>
                    <a:pt x="6933" y="8532"/>
                    <a:pt x="6876" y="8503"/>
                  </a:cubicBezTo>
                  <a:cubicBezTo>
                    <a:pt x="6534" y="8446"/>
                    <a:pt x="6220" y="8332"/>
                    <a:pt x="5878" y="8218"/>
                  </a:cubicBezTo>
                  <a:cubicBezTo>
                    <a:pt x="5849" y="8218"/>
                    <a:pt x="5821" y="8189"/>
                    <a:pt x="5792" y="8189"/>
                  </a:cubicBezTo>
                  <a:cubicBezTo>
                    <a:pt x="5364" y="8047"/>
                    <a:pt x="4965" y="7818"/>
                    <a:pt x="4565" y="7619"/>
                  </a:cubicBezTo>
                  <a:cubicBezTo>
                    <a:pt x="4537" y="7562"/>
                    <a:pt x="4451" y="7533"/>
                    <a:pt x="4423" y="7504"/>
                  </a:cubicBezTo>
                  <a:cubicBezTo>
                    <a:pt x="3139" y="6763"/>
                    <a:pt x="2083" y="5678"/>
                    <a:pt x="1284" y="4366"/>
                  </a:cubicBezTo>
                  <a:cubicBezTo>
                    <a:pt x="1256" y="4337"/>
                    <a:pt x="1227" y="4252"/>
                    <a:pt x="1170" y="4223"/>
                  </a:cubicBezTo>
                  <a:cubicBezTo>
                    <a:pt x="970" y="3824"/>
                    <a:pt x="799" y="3424"/>
                    <a:pt x="599" y="2996"/>
                  </a:cubicBezTo>
                  <a:cubicBezTo>
                    <a:pt x="599" y="2968"/>
                    <a:pt x="571" y="2939"/>
                    <a:pt x="571" y="2911"/>
                  </a:cubicBezTo>
                  <a:cubicBezTo>
                    <a:pt x="457" y="2568"/>
                    <a:pt x="371" y="2226"/>
                    <a:pt x="285" y="1912"/>
                  </a:cubicBezTo>
                  <a:cubicBezTo>
                    <a:pt x="285" y="1855"/>
                    <a:pt x="285" y="1827"/>
                    <a:pt x="257" y="1798"/>
                  </a:cubicBezTo>
                  <a:cubicBezTo>
                    <a:pt x="143" y="1227"/>
                    <a:pt x="86" y="628"/>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252132" y="7751"/>
              <a:ext cx="418058" cy="418005"/>
            </a:xfrm>
            <a:custGeom>
              <a:avLst/>
              <a:gdLst/>
              <a:ahLst/>
              <a:cxnLst/>
              <a:rect l="l" t="t" r="r" b="b"/>
              <a:pathLst>
                <a:path w="7876" h="7875" extrusionOk="0">
                  <a:moveTo>
                    <a:pt x="0" y="0"/>
                  </a:moveTo>
                  <a:cubicBezTo>
                    <a:pt x="0" y="742"/>
                    <a:pt x="86" y="1512"/>
                    <a:pt x="314" y="2226"/>
                  </a:cubicBezTo>
                  <a:cubicBezTo>
                    <a:pt x="314" y="2254"/>
                    <a:pt x="343" y="2283"/>
                    <a:pt x="343" y="2311"/>
                  </a:cubicBezTo>
                  <a:cubicBezTo>
                    <a:pt x="485" y="2739"/>
                    <a:pt x="628" y="3139"/>
                    <a:pt x="799" y="3510"/>
                  </a:cubicBezTo>
                  <a:cubicBezTo>
                    <a:pt x="856" y="3538"/>
                    <a:pt x="856" y="3595"/>
                    <a:pt x="885" y="3652"/>
                  </a:cubicBezTo>
                  <a:cubicBezTo>
                    <a:pt x="1626" y="5079"/>
                    <a:pt x="2796" y="6249"/>
                    <a:pt x="4223" y="6990"/>
                  </a:cubicBezTo>
                  <a:cubicBezTo>
                    <a:pt x="4280" y="7019"/>
                    <a:pt x="4337" y="7019"/>
                    <a:pt x="4366" y="7076"/>
                  </a:cubicBezTo>
                  <a:cubicBezTo>
                    <a:pt x="4765" y="7247"/>
                    <a:pt x="5164" y="7418"/>
                    <a:pt x="5564" y="7533"/>
                  </a:cubicBezTo>
                  <a:cubicBezTo>
                    <a:pt x="5592" y="7533"/>
                    <a:pt x="5621" y="7561"/>
                    <a:pt x="5650" y="7561"/>
                  </a:cubicBezTo>
                  <a:cubicBezTo>
                    <a:pt x="6363" y="7789"/>
                    <a:pt x="7076" y="7875"/>
                    <a:pt x="7875" y="7875"/>
                  </a:cubicBezTo>
                  <a:lnTo>
                    <a:pt x="7875" y="7818"/>
                  </a:lnTo>
                  <a:cubicBezTo>
                    <a:pt x="7076" y="7732"/>
                    <a:pt x="6334" y="7647"/>
                    <a:pt x="5621" y="7418"/>
                  </a:cubicBezTo>
                  <a:cubicBezTo>
                    <a:pt x="5592" y="7418"/>
                    <a:pt x="5564" y="7390"/>
                    <a:pt x="5507" y="7390"/>
                  </a:cubicBezTo>
                  <a:cubicBezTo>
                    <a:pt x="5079" y="7247"/>
                    <a:pt x="4679" y="7076"/>
                    <a:pt x="4309" y="6876"/>
                  </a:cubicBezTo>
                  <a:cubicBezTo>
                    <a:pt x="4280" y="6848"/>
                    <a:pt x="4194" y="6819"/>
                    <a:pt x="4166" y="6819"/>
                  </a:cubicBezTo>
                  <a:cubicBezTo>
                    <a:pt x="2882" y="6106"/>
                    <a:pt x="1769" y="5022"/>
                    <a:pt x="1056" y="3709"/>
                  </a:cubicBezTo>
                  <a:cubicBezTo>
                    <a:pt x="1027" y="3681"/>
                    <a:pt x="999" y="3595"/>
                    <a:pt x="999" y="3567"/>
                  </a:cubicBezTo>
                  <a:cubicBezTo>
                    <a:pt x="771" y="3167"/>
                    <a:pt x="599" y="2739"/>
                    <a:pt x="485" y="2368"/>
                  </a:cubicBezTo>
                  <a:cubicBezTo>
                    <a:pt x="485" y="2311"/>
                    <a:pt x="457" y="2283"/>
                    <a:pt x="457" y="2254"/>
                  </a:cubicBezTo>
                  <a:cubicBezTo>
                    <a:pt x="228" y="1541"/>
                    <a:pt x="143" y="799"/>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00594" y="6211"/>
              <a:ext cx="371082" cy="371082"/>
            </a:xfrm>
            <a:custGeom>
              <a:avLst/>
              <a:gdLst/>
              <a:ahLst/>
              <a:cxnLst/>
              <a:rect l="l" t="t" r="r" b="b"/>
              <a:pathLst>
                <a:path w="6991" h="6991" extrusionOk="0">
                  <a:moveTo>
                    <a:pt x="0" y="1"/>
                  </a:moveTo>
                  <a:cubicBezTo>
                    <a:pt x="0" y="1028"/>
                    <a:pt x="228" y="1998"/>
                    <a:pt x="599" y="2882"/>
                  </a:cubicBezTo>
                  <a:cubicBezTo>
                    <a:pt x="656" y="2911"/>
                    <a:pt x="656" y="2996"/>
                    <a:pt x="685" y="3025"/>
                  </a:cubicBezTo>
                  <a:cubicBezTo>
                    <a:pt x="1370" y="4452"/>
                    <a:pt x="2540" y="5593"/>
                    <a:pt x="3966" y="6306"/>
                  </a:cubicBezTo>
                  <a:cubicBezTo>
                    <a:pt x="3995" y="6335"/>
                    <a:pt x="4080" y="6335"/>
                    <a:pt x="4109" y="6392"/>
                  </a:cubicBezTo>
                  <a:cubicBezTo>
                    <a:pt x="4993" y="6763"/>
                    <a:pt x="5963" y="6991"/>
                    <a:pt x="6991" y="6991"/>
                  </a:cubicBezTo>
                  <a:lnTo>
                    <a:pt x="6991" y="6877"/>
                  </a:lnTo>
                  <a:cubicBezTo>
                    <a:pt x="5878" y="6877"/>
                    <a:pt x="4879" y="6620"/>
                    <a:pt x="3995" y="6192"/>
                  </a:cubicBezTo>
                  <a:cubicBezTo>
                    <a:pt x="3966" y="6164"/>
                    <a:pt x="3881" y="6164"/>
                    <a:pt x="3852" y="6135"/>
                  </a:cubicBezTo>
                  <a:cubicBezTo>
                    <a:pt x="2568" y="5450"/>
                    <a:pt x="1512" y="4423"/>
                    <a:pt x="828" y="3111"/>
                  </a:cubicBezTo>
                  <a:cubicBezTo>
                    <a:pt x="799" y="3054"/>
                    <a:pt x="799" y="2996"/>
                    <a:pt x="742" y="2968"/>
                  </a:cubicBezTo>
                  <a:cubicBezTo>
                    <a:pt x="314" y="2055"/>
                    <a:pt x="86" y="1056"/>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346031" y="4725"/>
              <a:ext cx="324160" cy="322620"/>
            </a:xfrm>
            <a:custGeom>
              <a:avLst/>
              <a:gdLst/>
              <a:ahLst/>
              <a:cxnLst/>
              <a:rect l="l" t="t" r="r" b="b"/>
              <a:pathLst>
                <a:path w="6107" h="6078" extrusionOk="0">
                  <a:moveTo>
                    <a:pt x="0" y="0"/>
                  </a:moveTo>
                  <a:cubicBezTo>
                    <a:pt x="0" y="3338"/>
                    <a:pt x="2739" y="6077"/>
                    <a:pt x="6106" y="6077"/>
                  </a:cubicBezTo>
                  <a:lnTo>
                    <a:pt x="6106" y="6020"/>
                  </a:lnTo>
                  <a:cubicBezTo>
                    <a:pt x="2796" y="5992"/>
                    <a:pt x="114" y="331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395979" y="4725"/>
              <a:ext cx="274211" cy="274158"/>
            </a:xfrm>
            <a:custGeom>
              <a:avLst/>
              <a:gdLst/>
              <a:ahLst/>
              <a:cxnLst/>
              <a:rect l="l" t="t" r="r" b="b"/>
              <a:pathLst>
                <a:path w="5166" h="5165" extrusionOk="0">
                  <a:moveTo>
                    <a:pt x="1" y="0"/>
                  </a:moveTo>
                  <a:cubicBezTo>
                    <a:pt x="1" y="2853"/>
                    <a:pt x="2312" y="5164"/>
                    <a:pt x="5165" y="5164"/>
                  </a:cubicBezTo>
                  <a:lnTo>
                    <a:pt x="5165" y="5079"/>
                  </a:lnTo>
                  <a:cubicBezTo>
                    <a:pt x="2340" y="5079"/>
                    <a:pt x="58" y="2796"/>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444441" y="4725"/>
              <a:ext cx="227235" cy="227182"/>
            </a:xfrm>
            <a:custGeom>
              <a:avLst/>
              <a:gdLst/>
              <a:ahLst/>
              <a:cxnLst/>
              <a:rect l="l" t="t" r="r" b="b"/>
              <a:pathLst>
                <a:path w="4281" h="4280" extrusionOk="0">
                  <a:moveTo>
                    <a:pt x="1" y="0"/>
                  </a:moveTo>
                  <a:cubicBezTo>
                    <a:pt x="1" y="2340"/>
                    <a:pt x="1941" y="4280"/>
                    <a:pt x="4281" y="4280"/>
                  </a:cubicBezTo>
                  <a:lnTo>
                    <a:pt x="4281" y="4194"/>
                  </a:lnTo>
                  <a:cubicBezTo>
                    <a:pt x="1941" y="4194"/>
                    <a:pt x="86" y="2311"/>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491417" y="4725"/>
              <a:ext cx="180260" cy="178720"/>
            </a:xfrm>
            <a:custGeom>
              <a:avLst/>
              <a:gdLst/>
              <a:ahLst/>
              <a:cxnLst/>
              <a:rect l="l" t="t" r="r" b="b"/>
              <a:pathLst>
                <a:path w="3396" h="3367" extrusionOk="0">
                  <a:moveTo>
                    <a:pt x="0" y="0"/>
                  </a:moveTo>
                  <a:cubicBezTo>
                    <a:pt x="0" y="1855"/>
                    <a:pt x="1512" y="3367"/>
                    <a:pt x="3396" y="3367"/>
                  </a:cubicBezTo>
                  <a:lnTo>
                    <a:pt x="3396" y="3310"/>
                  </a:lnTo>
                  <a:cubicBezTo>
                    <a:pt x="1541" y="3281"/>
                    <a:pt x="86" y="1798"/>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539879" y="4725"/>
              <a:ext cx="130311" cy="130258"/>
            </a:xfrm>
            <a:custGeom>
              <a:avLst/>
              <a:gdLst/>
              <a:ahLst/>
              <a:cxnLst/>
              <a:rect l="l" t="t" r="r" b="b"/>
              <a:pathLst>
                <a:path w="2455" h="2454" extrusionOk="0">
                  <a:moveTo>
                    <a:pt x="0" y="0"/>
                  </a:moveTo>
                  <a:cubicBezTo>
                    <a:pt x="0" y="1341"/>
                    <a:pt x="1084" y="2454"/>
                    <a:pt x="2454" y="2454"/>
                  </a:cubicBezTo>
                  <a:lnTo>
                    <a:pt x="2454" y="2368"/>
                  </a:lnTo>
                  <a:cubicBezTo>
                    <a:pt x="1142" y="2368"/>
                    <a:pt x="57" y="1313"/>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29814" y="4725"/>
              <a:ext cx="611906" cy="614932"/>
            </a:xfrm>
            <a:custGeom>
              <a:avLst/>
              <a:gdLst/>
              <a:ahLst/>
              <a:cxnLst/>
              <a:rect l="l" t="t" r="r" b="b"/>
              <a:pathLst>
                <a:path w="11528" h="11585" extrusionOk="0">
                  <a:moveTo>
                    <a:pt x="11527" y="0"/>
                  </a:moveTo>
                  <a:cubicBezTo>
                    <a:pt x="11527" y="19"/>
                    <a:pt x="11527" y="38"/>
                    <a:pt x="11527" y="57"/>
                  </a:cubicBezTo>
                  <a:lnTo>
                    <a:pt x="11527" y="57"/>
                  </a:lnTo>
                  <a:lnTo>
                    <a:pt x="11527" y="0"/>
                  </a:lnTo>
                  <a:close/>
                  <a:moveTo>
                    <a:pt x="11499" y="57"/>
                  </a:moveTo>
                  <a:cubicBezTo>
                    <a:pt x="11499" y="210"/>
                    <a:pt x="11499" y="374"/>
                    <a:pt x="11496" y="542"/>
                  </a:cubicBezTo>
                  <a:lnTo>
                    <a:pt x="11496" y="542"/>
                  </a:lnTo>
                  <a:cubicBezTo>
                    <a:pt x="11511" y="383"/>
                    <a:pt x="11524" y="220"/>
                    <a:pt x="11527" y="57"/>
                  </a:cubicBezTo>
                  <a:close/>
                  <a:moveTo>
                    <a:pt x="11496" y="542"/>
                  </a:moveTo>
                  <a:lnTo>
                    <a:pt x="11496" y="542"/>
                  </a:lnTo>
                  <a:cubicBezTo>
                    <a:pt x="11478" y="728"/>
                    <a:pt x="11456" y="910"/>
                    <a:pt x="11441" y="1084"/>
                  </a:cubicBezTo>
                  <a:lnTo>
                    <a:pt x="11441" y="1198"/>
                  </a:lnTo>
                  <a:cubicBezTo>
                    <a:pt x="11413" y="1484"/>
                    <a:pt x="11356" y="1769"/>
                    <a:pt x="11327" y="2026"/>
                  </a:cubicBezTo>
                  <a:lnTo>
                    <a:pt x="11327" y="2140"/>
                  </a:lnTo>
                  <a:cubicBezTo>
                    <a:pt x="11270" y="2425"/>
                    <a:pt x="11242" y="2711"/>
                    <a:pt x="11128" y="2996"/>
                  </a:cubicBezTo>
                  <a:cubicBezTo>
                    <a:pt x="11128" y="3024"/>
                    <a:pt x="11128" y="3053"/>
                    <a:pt x="11099" y="3082"/>
                  </a:cubicBezTo>
                  <a:cubicBezTo>
                    <a:pt x="11013" y="3367"/>
                    <a:pt x="10899" y="3709"/>
                    <a:pt x="10814" y="3995"/>
                  </a:cubicBezTo>
                  <a:cubicBezTo>
                    <a:pt x="10814" y="4023"/>
                    <a:pt x="10757" y="4052"/>
                    <a:pt x="10757" y="4080"/>
                  </a:cubicBezTo>
                  <a:cubicBezTo>
                    <a:pt x="10614" y="4423"/>
                    <a:pt x="10528" y="4736"/>
                    <a:pt x="10329" y="5050"/>
                  </a:cubicBezTo>
                  <a:cubicBezTo>
                    <a:pt x="10300" y="5079"/>
                    <a:pt x="10300" y="5136"/>
                    <a:pt x="10272" y="5164"/>
                  </a:cubicBezTo>
                  <a:cubicBezTo>
                    <a:pt x="10043" y="5564"/>
                    <a:pt x="9844" y="5935"/>
                    <a:pt x="9587" y="6306"/>
                  </a:cubicBezTo>
                  <a:cubicBezTo>
                    <a:pt x="9558" y="6334"/>
                    <a:pt x="9530" y="6420"/>
                    <a:pt x="9473" y="6448"/>
                  </a:cubicBezTo>
                  <a:cubicBezTo>
                    <a:pt x="8674" y="7618"/>
                    <a:pt x="7618" y="8645"/>
                    <a:pt x="6448" y="9473"/>
                  </a:cubicBezTo>
                  <a:cubicBezTo>
                    <a:pt x="6420" y="9501"/>
                    <a:pt x="6334" y="9558"/>
                    <a:pt x="6306" y="9587"/>
                  </a:cubicBezTo>
                  <a:cubicBezTo>
                    <a:pt x="5963" y="9844"/>
                    <a:pt x="5564" y="10043"/>
                    <a:pt x="5164" y="10272"/>
                  </a:cubicBezTo>
                  <a:cubicBezTo>
                    <a:pt x="5136" y="10300"/>
                    <a:pt x="5107" y="10300"/>
                    <a:pt x="5050" y="10329"/>
                  </a:cubicBezTo>
                  <a:lnTo>
                    <a:pt x="4109" y="10757"/>
                  </a:lnTo>
                  <a:cubicBezTo>
                    <a:pt x="4052" y="10757"/>
                    <a:pt x="4023" y="10785"/>
                    <a:pt x="3995" y="10785"/>
                  </a:cubicBezTo>
                  <a:cubicBezTo>
                    <a:pt x="3709" y="10899"/>
                    <a:pt x="3424" y="11013"/>
                    <a:pt x="3110" y="11071"/>
                  </a:cubicBezTo>
                  <a:cubicBezTo>
                    <a:pt x="3053" y="11071"/>
                    <a:pt x="3024" y="11071"/>
                    <a:pt x="2996" y="11128"/>
                  </a:cubicBezTo>
                  <a:lnTo>
                    <a:pt x="2140" y="11327"/>
                  </a:lnTo>
                  <a:lnTo>
                    <a:pt x="2026" y="11327"/>
                  </a:lnTo>
                  <a:cubicBezTo>
                    <a:pt x="1740" y="11356"/>
                    <a:pt x="1455" y="11441"/>
                    <a:pt x="1198" y="11441"/>
                  </a:cubicBezTo>
                  <a:lnTo>
                    <a:pt x="1113" y="11441"/>
                  </a:lnTo>
                  <a:cubicBezTo>
                    <a:pt x="742" y="11470"/>
                    <a:pt x="342" y="11499"/>
                    <a:pt x="0" y="11499"/>
                  </a:cubicBezTo>
                  <a:lnTo>
                    <a:pt x="0" y="11584"/>
                  </a:lnTo>
                  <a:cubicBezTo>
                    <a:pt x="399" y="11584"/>
                    <a:pt x="742" y="11556"/>
                    <a:pt x="1113" y="11556"/>
                  </a:cubicBezTo>
                  <a:lnTo>
                    <a:pt x="1198" y="11556"/>
                  </a:lnTo>
                  <a:cubicBezTo>
                    <a:pt x="1484" y="11499"/>
                    <a:pt x="1769" y="11470"/>
                    <a:pt x="2026" y="11441"/>
                  </a:cubicBezTo>
                  <a:lnTo>
                    <a:pt x="2140" y="11441"/>
                  </a:lnTo>
                  <a:cubicBezTo>
                    <a:pt x="2425" y="11413"/>
                    <a:pt x="2711" y="11327"/>
                    <a:pt x="2996" y="11270"/>
                  </a:cubicBezTo>
                  <a:cubicBezTo>
                    <a:pt x="3024" y="11270"/>
                    <a:pt x="3053" y="11270"/>
                    <a:pt x="3110" y="11213"/>
                  </a:cubicBezTo>
                  <a:cubicBezTo>
                    <a:pt x="3395" y="11156"/>
                    <a:pt x="3709" y="11042"/>
                    <a:pt x="3995" y="10928"/>
                  </a:cubicBezTo>
                  <a:cubicBezTo>
                    <a:pt x="4023" y="10928"/>
                    <a:pt x="4052" y="10899"/>
                    <a:pt x="4109" y="10899"/>
                  </a:cubicBezTo>
                  <a:cubicBezTo>
                    <a:pt x="4423" y="10785"/>
                    <a:pt x="4736" y="10643"/>
                    <a:pt x="5022" y="10500"/>
                  </a:cubicBezTo>
                  <a:cubicBezTo>
                    <a:pt x="5050" y="10500"/>
                    <a:pt x="5107" y="10471"/>
                    <a:pt x="5136" y="10471"/>
                  </a:cubicBezTo>
                  <a:cubicBezTo>
                    <a:pt x="5507" y="10300"/>
                    <a:pt x="5878" y="10072"/>
                    <a:pt x="6220" y="9815"/>
                  </a:cubicBezTo>
                  <a:cubicBezTo>
                    <a:pt x="6277" y="9787"/>
                    <a:pt x="6334" y="9758"/>
                    <a:pt x="6363" y="9730"/>
                  </a:cubicBezTo>
                  <a:cubicBezTo>
                    <a:pt x="7647" y="8874"/>
                    <a:pt x="8788" y="7761"/>
                    <a:pt x="9672" y="6448"/>
                  </a:cubicBezTo>
                  <a:cubicBezTo>
                    <a:pt x="9701" y="6391"/>
                    <a:pt x="9730" y="6334"/>
                    <a:pt x="9758" y="6306"/>
                  </a:cubicBezTo>
                  <a:cubicBezTo>
                    <a:pt x="9986" y="5935"/>
                    <a:pt x="10186" y="5592"/>
                    <a:pt x="10414" y="5193"/>
                  </a:cubicBezTo>
                  <a:cubicBezTo>
                    <a:pt x="10414" y="5164"/>
                    <a:pt x="10443" y="5107"/>
                    <a:pt x="10443" y="5079"/>
                  </a:cubicBezTo>
                  <a:cubicBezTo>
                    <a:pt x="10585" y="4765"/>
                    <a:pt x="10728" y="4480"/>
                    <a:pt x="10842" y="4166"/>
                  </a:cubicBezTo>
                  <a:cubicBezTo>
                    <a:pt x="10842" y="4109"/>
                    <a:pt x="10871" y="4080"/>
                    <a:pt x="10871" y="4052"/>
                  </a:cubicBezTo>
                  <a:cubicBezTo>
                    <a:pt x="10985" y="3766"/>
                    <a:pt x="11071" y="3481"/>
                    <a:pt x="11156" y="3167"/>
                  </a:cubicBezTo>
                  <a:cubicBezTo>
                    <a:pt x="11156" y="3110"/>
                    <a:pt x="11156" y="3082"/>
                    <a:pt x="11185" y="3053"/>
                  </a:cubicBezTo>
                  <a:cubicBezTo>
                    <a:pt x="11270" y="2768"/>
                    <a:pt x="11327" y="2482"/>
                    <a:pt x="11356" y="2197"/>
                  </a:cubicBezTo>
                  <a:lnTo>
                    <a:pt x="11356" y="2083"/>
                  </a:lnTo>
                  <a:cubicBezTo>
                    <a:pt x="11413" y="1798"/>
                    <a:pt x="11441" y="1512"/>
                    <a:pt x="11470" y="1255"/>
                  </a:cubicBezTo>
                  <a:lnTo>
                    <a:pt x="11470" y="1170"/>
                  </a:lnTo>
                  <a:cubicBezTo>
                    <a:pt x="11486" y="965"/>
                    <a:pt x="11493" y="751"/>
                    <a:pt x="11496" y="5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335865" y="160"/>
              <a:ext cx="564930" cy="566470"/>
            </a:xfrm>
            <a:custGeom>
              <a:avLst/>
              <a:gdLst/>
              <a:ahLst/>
              <a:cxnLst/>
              <a:rect l="l" t="t" r="r" b="b"/>
              <a:pathLst>
                <a:path w="10643" h="10672" extrusionOk="0">
                  <a:moveTo>
                    <a:pt x="10500" y="0"/>
                  </a:moveTo>
                  <a:lnTo>
                    <a:pt x="10500" y="86"/>
                  </a:lnTo>
                  <a:cubicBezTo>
                    <a:pt x="10500" y="514"/>
                    <a:pt x="10471" y="942"/>
                    <a:pt x="10443" y="1313"/>
                  </a:cubicBezTo>
                  <a:lnTo>
                    <a:pt x="10443" y="1427"/>
                  </a:lnTo>
                  <a:cubicBezTo>
                    <a:pt x="10414" y="1712"/>
                    <a:pt x="10357" y="1998"/>
                    <a:pt x="10300" y="2283"/>
                  </a:cubicBezTo>
                  <a:cubicBezTo>
                    <a:pt x="10300" y="2312"/>
                    <a:pt x="10300" y="2369"/>
                    <a:pt x="10272" y="2397"/>
                  </a:cubicBezTo>
                  <a:cubicBezTo>
                    <a:pt x="10186" y="2711"/>
                    <a:pt x="10101" y="2996"/>
                    <a:pt x="10015" y="3282"/>
                  </a:cubicBezTo>
                  <a:cubicBezTo>
                    <a:pt x="10015" y="3310"/>
                    <a:pt x="9986" y="3367"/>
                    <a:pt x="9986" y="3396"/>
                  </a:cubicBezTo>
                  <a:cubicBezTo>
                    <a:pt x="9872" y="3710"/>
                    <a:pt x="9730" y="4081"/>
                    <a:pt x="9587" y="4366"/>
                  </a:cubicBezTo>
                  <a:cubicBezTo>
                    <a:pt x="9587" y="4394"/>
                    <a:pt x="9558" y="4423"/>
                    <a:pt x="9558" y="4451"/>
                  </a:cubicBezTo>
                  <a:cubicBezTo>
                    <a:pt x="9359" y="4851"/>
                    <a:pt x="9159" y="5250"/>
                    <a:pt x="8902" y="5650"/>
                  </a:cubicBezTo>
                  <a:cubicBezTo>
                    <a:pt x="8874" y="5678"/>
                    <a:pt x="8845" y="5735"/>
                    <a:pt x="8788" y="5792"/>
                  </a:cubicBezTo>
                  <a:cubicBezTo>
                    <a:pt x="7989" y="7019"/>
                    <a:pt x="6933" y="8075"/>
                    <a:pt x="5707" y="8874"/>
                  </a:cubicBezTo>
                  <a:cubicBezTo>
                    <a:pt x="5650" y="8931"/>
                    <a:pt x="5592" y="8960"/>
                    <a:pt x="5564" y="8988"/>
                  </a:cubicBezTo>
                  <a:cubicBezTo>
                    <a:pt x="5164" y="9245"/>
                    <a:pt x="4765" y="9445"/>
                    <a:pt x="4366" y="9644"/>
                  </a:cubicBezTo>
                  <a:cubicBezTo>
                    <a:pt x="4337" y="9673"/>
                    <a:pt x="4309" y="9673"/>
                    <a:pt x="4280" y="9673"/>
                  </a:cubicBezTo>
                  <a:cubicBezTo>
                    <a:pt x="3938" y="9816"/>
                    <a:pt x="3624" y="9958"/>
                    <a:pt x="3310" y="10072"/>
                  </a:cubicBezTo>
                  <a:cubicBezTo>
                    <a:pt x="3281" y="10072"/>
                    <a:pt x="3224" y="10101"/>
                    <a:pt x="3196" y="10101"/>
                  </a:cubicBezTo>
                  <a:cubicBezTo>
                    <a:pt x="2910" y="10215"/>
                    <a:pt x="2597" y="10272"/>
                    <a:pt x="2311" y="10358"/>
                  </a:cubicBezTo>
                  <a:cubicBezTo>
                    <a:pt x="2283" y="10358"/>
                    <a:pt x="2226" y="10358"/>
                    <a:pt x="2197" y="10386"/>
                  </a:cubicBezTo>
                  <a:cubicBezTo>
                    <a:pt x="1912" y="10443"/>
                    <a:pt x="1626" y="10500"/>
                    <a:pt x="1341" y="10529"/>
                  </a:cubicBezTo>
                  <a:lnTo>
                    <a:pt x="1227" y="10529"/>
                  </a:lnTo>
                  <a:cubicBezTo>
                    <a:pt x="799" y="10557"/>
                    <a:pt x="428" y="10586"/>
                    <a:pt x="0" y="10586"/>
                  </a:cubicBezTo>
                  <a:lnTo>
                    <a:pt x="0" y="10671"/>
                  </a:lnTo>
                  <a:cubicBezTo>
                    <a:pt x="428" y="10671"/>
                    <a:pt x="799" y="10643"/>
                    <a:pt x="1227" y="10586"/>
                  </a:cubicBezTo>
                  <a:lnTo>
                    <a:pt x="1341" y="10586"/>
                  </a:lnTo>
                  <a:cubicBezTo>
                    <a:pt x="1626" y="10557"/>
                    <a:pt x="1912" y="10529"/>
                    <a:pt x="2197" y="10443"/>
                  </a:cubicBezTo>
                  <a:cubicBezTo>
                    <a:pt x="2226" y="10443"/>
                    <a:pt x="2283" y="10443"/>
                    <a:pt x="2311" y="10415"/>
                  </a:cubicBezTo>
                  <a:cubicBezTo>
                    <a:pt x="2625" y="10358"/>
                    <a:pt x="2910" y="10272"/>
                    <a:pt x="3196" y="10158"/>
                  </a:cubicBezTo>
                  <a:cubicBezTo>
                    <a:pt x="3224" y="10158"/>
                    <a:pt x="3281" y="10129"/>
                    <a:pt x="3310" y="10129"/>
                  </a:cubicBezTo>
                  <a:cubicBezTo>
                    <a:pt x="3624" y="10015"/>
                    <a:pt x="3938" y="9930"/>
                    <a:pt x="4280" y="9787"/>
                  </a:cubicBezTo>
                  <a:cubicBezTo>
                    <a:pt x="4309" y="9787"/>
                    <a:pt x="4337" y="9730"/>
                    <a:pt x="4366" y="9730"/>
                  </a:cubicBezTo>
                  <a:cubicBezTo>
                    <a:pt x="4765" y="9559"/>
                    <a:pt x="5164" y="9359"/>
                    <a:pt x="5507" y="9131"/>
                  </a:cubicBezTo>
                  <a:cubicBezTo>
                    <a:pt x="5564" y="9102"/>
                    <a:pt x="5621" y="9074"/>
                    <a:pt x="5650" y="9017"/>
                  </a:cubicBezTo>
                  <a:cubicBezTo>
                    <a:pt x="7019" y="8161"/>
                    <a:pt x="8160" y="7019"/>
                    <a:pt x="9016" y="5678"/>
                  </a:cubicBezTo>
                  <a:cubicBezTo>
                    <a:pt x="9045" y="5650"/>
                    <a:pt x="9073" y="5564"/>
                    <a:pt x="9130" y="5536"/>
                  </a:cubicBezTo>
                  <a:cubicBezTo>
                    <a:pt x="9330" y="5165"/>
                    <a:pt x="9558" y="4794"/>
                    <a:pt x="9730" y="4394"/>
                  </a:cubicBezTo>
                  <a:cubicBezTo>
                    <a:pt x="9730" y="4366"/>
                    <a:pt x="9758" y="4309"/>
                    <a:pt x="9758" y="4280"/>
                  </a:cubicBezTo>
                  <a:cubicBezTo>
                    <a:pt x="9901" y="3966"/>
                    <a:pt x="10015" y="3653"/>
                    <a:pt x="10129" y="3310"/>
                  </a:cubicBezTo>
                  <a:cubicBezTo>
                    <a:pt x="10129" y="3282"/>
                    <a:pt x="10158" y="3253"/>
                    <a:pt x="10158" y="3225"/>
                  </a:cubicBezTo>
                  <a:cubicBezTo>
                    <a:pt x="10272" y="2939"/>
                    <a:pt x="10329" y="2597"/>
                    <a:pt x="10414" y="2312"/>
                  </a:cubicBezTo>
                  <a:cubicBezTo>
                    <a:pt x="10414" y="2283"/>
                    <a:pt x="10414" y="2254"/>
                    <a:pt x="10443" y="2226"/>
                  </a:cubicBezTo>
                  <a:cubicBezTo>
                    <a:pt x="10500" y="1941"/>
                    <a:pt x="10557" y="1655"/>
                    <a:pt x="10586" y="1370"/>
                  </a:cubicBezTo>
                  <a:lnTo>
                    <a:pt x="10586" y="1256"/>
                  </a:lnTo>
                  <a:cubicBezTo>
                    <a:pt x="10614" y="856"/>
                    <a:pt x="10643" y="428"/>
                    <a:pt x="10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31301" y="4725"/>
              <a:ext cx="514982" cy="516468"/>
            </a:xfrm>
            <a:custGeom>
              <a:avLst/>
              <a:gdLst/>
              <a:ahLst/>
              <a:cxnLst/>
              <a:rect l="l" t="t" r="r" b="b"/>
              <a:pathLst>
                <a:path w="9702" h="9730" extrusionOk="0">
                  <a:moveTo>
                    <a:pt x="9673" y="0"/>
                  </a:moveTo>
                  <a:cubicBezTo>
                    <a:pt x="9673" y="485"/>
                    <a:pt x="9644" y="999"/>
                    <a:pt x="9559" y="1455"/>
                  </a:cubicBezTo>
                  <a:lnTo>
                    <a:pt x="9559" y="1569"/>
                  </a:lnTo>
                  <a:cubicBezTo>
                    <a:pt x="9530" y="1883"/>
                    <a:pt x="9445" y="2168"/>
                    <a:pt x="9359" y="2482"/>
                  </a:cubicBezTo>
                  <a:cubicBezTo>
                    <a:pt x="9359" y="2511"/>
                    <a:pt x="9359" y="2568"/>
                    <a:pt x="9302" y="2596"/>
                  </a:cubicBezTo>
                  <a:cubicBezTo>
                    <a:pt x="9216" y="2939"/>
                    <a:pt x="9102" y="3281"/>
                    <a:pt x="8960" y="3595"/>
                  </a:cubicBezTo>
                  <a:cubicBezTo>
                    <a:pt x="8960" y="3624"/>
                    <a:pt x="8931" y="3652"/>
                    <a:pt x="8931" y="3709"/>
                  </a:cubicBezTo>
                  <a:cubicBezTo>
                    <a:pt x="8731" y="4137"/>
                    <a:pt x="8532" y="4508"/>
                    <a:pt x="8303" y="4908"/>
                  </a:cubicBezTo>
                  <a:cubicBezTo>
                    <a:pt x="8275" y="4936"/>
                    <a:pt x="8246" y="5022"/>
                    <a:pt x="8218" y="5050"/>
                  </a:cubicBezTo>
                  <a:cubicBezTo>
                    <a:pt x="7419" y="6334"/>
                    <a:pt x="6363" y="7418"/>
                    <a:pt x="5079" y="8189"/>
                  </a:cubicBezTo>
                  <a:cubicBezTo>
                    <a:pt x="5022" y="8217"/>
                    <a:pt x="4965" y="8274"/>
                    <a:pt x="4937" y="8303"/>
                  </a:cubicBezTo>
                  <a:cubicBezTo>
                    <a:pt x="4537" y="8503"/>
                    <a:pt x="4138" y="8731"/>
                    <a:pt x="3710" y="8902"/>
                  </a:cubicBezTo>
                  <a:cubicBezTo>
                    <a:pt x="3681" y="8902"/>
                    <a:pt x="3653" y="8931"/>
                    <a:pt x="3596" y="8931"/>
                  </a:cubicBezTo>
                  <a:cubicBezTo>
                    <a:pt x="3282" y="9073"/>
                    <a:pt x="2968" y="9187"/>
                    <a:pt x="2597" y="9302"/>
                  </a:cubicBezTo>
                  <a:cubicBezTo>
                    <a:pt x="2568" y="9302"/>
                    <a:pt x="2540" y="9330"/>
                    <a:pt x="2511" y="9330"/>
                  </a:cubicBezTo>
                  <a:cubicBezTo>
                    <a:pt x="2226" y="9416"/>
                    <a:pt x="1884" y="9473"/>
                    <a:pt x="1570" y="9558"/>
                  </a:cubicBezTo>
                  <a:lnTo>
                    <a:pt x="1456" y="9558"/>
                  </a:lnTo>
                  <a:cubicBezTo>
                    <a:pt x="999" y="9615"/>
                    <a:pt x="514" y="9644"/>
                    <a:pt x="1" y="9644"/>
                  </a:cubicBezTo>
                  <a:lnTo>
                    <a:pt x="1" y="9730"/>
                  </a:lnTo>
                  <a:cubicBezTo>
                    <a:pt x="514" y="9730"/>
                    <a:pt x="971" y="9701"/>
                    <a:pt x="1456" y="9615"/>
                  </a:cubicBezTo>
                  <a:lnTo>
                    <a:pt x="1570" y="9615"/>
                  </a:lnTo>
                  <a:cubicBezTo>
                    <a:pt x="1884" y="9587"/>
                    <a:pt x="2169" y="9501"/>
                    <a:pt x="2454" y="9444"/>
                  </a:cubicBezTo>
                  <a:cubicBezTo>
                    <a:pt x="2511" y="9444"/>
                    <a:pt x="2540" y="9444"/>
                    <a:pt x="2568" y="9416"/>
                  </a:cubicBezTo>
                  <a:cubicBezTo>
                    <a:pt x="2882" y="9302"/>
                    <a:pt x="3253" y="9187"/>
                    <a:pt x="3567" y="9073"/>
                  </a:cubicBezTo>
                  <a:cubicBezTo>
                    <a:pt x="3596" y="9073"/>
                    <a:pt x="3653" y="9045"/>
                    <a:pt x="3681" y="9045"/>
                  </a:cubicBezTo>
                  <a:cubicBezTo>
                    <a:pt x="4081" y="8874"/>
                    <a:pt x="4452" y="8702"/>
                    <a:pt x="4851" y="8474"/>
                  </a:cubicBezTo>
                  <a:cubicBezTo>
                    <a:pt x="4880" y="8446"/>
                    <a:pt x="4965" y="8417"/>
                    <a:pt x="4994" y="8417"/>
                  </a:cubicBezTo>
                  <a:cubicBezTo>
                    <a:pt x="6392" y="7590"/>
                    <a:pt x="7533" y="6420"/>
                    <a:pt x="8389" y="5022"/>
                  </a:cubicBezTo>
                  <a:cubicBezTo>
                    <a:pt x="8418" y="4993"/>
                    <a:pt x="8446" y="4908"/>
                    <a:pt x="8446" y="4879"/>
                  </a:cubicBezTo>
                  <a:cubicBezTo>
                    <a:pt x="8674" y="4480"/>
                    <a:pt x="8846" y="4137"/>
                    <a:pt x="9017" y="3709"/>
                  </a:cubicBezTo>
                  <a:cubicBezTo>
                    <a:pt x="9017" y="3652"/>
                    <a:pt x="9074" y="3624"/>
                    <a:pt x="9074" y="3595"/>
                  </a:cubicBezTo>
                  <a:cubicBezTo>
                    <a:pt x="9216" y="3281"/>
                    <a:pt x="9302" y="2939"/>
                    <a:pt x="9388" y="2596"/>
                  </a:cubicBezTo>
                  <a:cubicBezTo>
                    <a:pt x="9388" y="2568"/>
                    <a:pt x="9416" y="2511"/>
                    <a:pt x="9416" y="2482"/>
                  </a:cubicBezTo>
                  <a:cubicBezTo>
                    <a:pt x="9502" y="2197"/>
                    <a:pt x="9559" y="1883"/>
                    <a:pt x="9587" y="1598"/>
                  </a:cubicBezTo>
                  <a:lnTo>
                    <a:pt x="9587" y="1484"/>
                  </a:lnTo>
                  <a:cubicBezTo>
                    <a:pt x="9673" y="1027"/>
                    <a:pt x="9702" y="514"/>
                    <a:pt x="9702" y="29"/>
                  </a:cubicBezTo>
                  <a:lnTo>
                    <a:pt x="9673" y="29"/>
                  </a:lnTo>
                  <a:lnTo>
                    <a:pt x="9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35865" y="1646"/>
              <a:ext cx="466520" cy="468059"/>
            </a:xfrm>
            <a:custGeom>
              <a:avLst/>
              <a:gdLst/>
              <a:ahLst/>
              <a:cxnLst/>
              <a:rect l="l" t="t" r="r" b="b"/>
              <a:pathLst>
                <a:path w="8789" h="8818" extrusionOk="0">
                  <a:moveTo>
                    <a:pt x="8702" y="1"/>
                  </a:moveTo>
                  <a:lnTo>
                    <a:pt x="8702" y="58"/>
                  </a:lnTo>
                  <a:cubicBezTo>
                    <a:pt x="8702" y="657"/>
                    <a:pt x="8617" y="1256"/>
                    <a:pt x="8503" y="1827"/>
                  </a:cubicBezTo>
                  <a:cubicBezTo>
                    <a:pt x="8503" y="1856"/>
                    <a:pt x="8503" y="1913"/>
                    <a:pt x="8474" y="1941"/>
                  </a:cubicBezTo>
                  <a:cubicBezTo>
                    <a:pt x="8417" y="2284"/>
                    <a:pt x="8303" y="2626"/>
                    <a:pt x="8189" y="2940"/>
                  </a:cubicBezTo>
                  <a:cubicBezTo>
                    <a:pt x="8189" y="2968"/>
                    <a:pt x="8160" y="2997"/>
                    <a:pt x="8160" y="3054"/>
                  </a:cubicBezTo>
                  <a:cubicBezTo>
                    <a:pt x="8018" y="3482"/>
                    <a:pt x="7789" y="3853"/>
                    <a:pt x="7590" y="4252"/>
                  </a:cubicBezTo>
                  <a:cubicBezTo>
                    <a:pt x="7561" y="4281"/>
                    <a:pt x="7504" y="4366"/>
                    <a:pt x="7476" y="4395"/>
                  </a:cubicBezTo>
                  <a:cubicBezTo>
                    <a:pt x="6734" y="5679"/>
                    <a:pt x="5650" y="6763"/>
                    <a:pt x="4337" y="7533"/>
                  </a:cubicBezTo>
                  <a:cubicBezTo>
                    <a:pt x="4309" y="7562"/>
                    <a:pt x="4223" y="7619"/>
                    <a:pt x="4194" y="7648"/>
                  </a:cubicBezTo>
                  <a:cubicBezTo>
                    <a:pt x="3795" y="7847"/>
                    <a:pt x="3424" y="8047"/>
                    <a:pt x="2996" y="8218"/>
                  </a:cubicBezTo>
                  <a:cubicBezTo>
                    <a:pt x="2939" y="8218"/>
                    <a:pt x="2910" y="8247"/>
                    <a:pt x="2882" y="8247"/>
                  </a:cubicBezTo>
                  <a:cubicBezTo>
                    <a:pt x="2568" y="8361"/>
                    <a:pt x="2197" y="8475"/>
                    <a:pt x="1883" y="8532"/>
                  </a:cubicBezTo>
                  <a:cubicBezTo>
                    <a:pt x="1855" y="8532"/>
                    <a:pt x="1798" y="8532"/>
                    <a:pt x="1769" y="8561"/>
                  </a:cubicBezTo>
                  <a:cubicBezTo>
                    <a:pt x="1199" y="8675"/>
                    <a:pt x="599" y="8760"/>
                    <a:pt x="0" y="8760"/>
                  </a:cubicBezTo>
                  <a:lnTo>
                    <a:pt x="0" y="8817"/>
                  </a:lnTo>
                  <a:cubicBezTo>
                    <a:pt x="599" y="8817"/>
                    <a:pt x="1170" y="8760"/>
                    <a:pt x="1741" y="8646"/>
                  </a:cubicBezTo>
                  <a:cubicBezTo>
                    <a:pt x="1769" y="8646"/>
                    <a:pt x="1798" y="8646"/>
                    <a:pt x="1855" y="8618"/>
                  </a:cubicBezTo>
                  <a:cubicBezTo>
                    <a:pt x="2197" y="8532"/>
                    <a:pt x="2511" y="8418"/>
                    <a:pt x="2853" y="8332"/>
                  </a:cubicBezTo>
                  <a:cubicBezTo>
                    <a:pt x="2882" y="8332"/>
                    <a:pt x="2910" y="8275"/>
                    <a:pt x="2939" y="8275"/>
                  </a:cubicBezTo>
                  <a:cubicBezTo>
                    <a:pt x="3367" y="8133"/>
                    <a:pt x="3766" y="7961"/>
                    <a:pt x="4137" y="7762"/>
                  </a:cubicBezTo>
                  <a:cubicBezTo>
                    <a:pt x="4166" y="7705"/>
                    <a:pt x="4223" y="7676"/>
                    <a:pt x="4280" y="7676"/>
                  </a:cubicBezTo>
                  <a:cubicBezTo>
                    <a:pt x="5707" y="6906"/>
                    <a:pt x="6848" y="5707"/>
                    <a:pt x="7647" y="4281"/>
                  </a:cubicBezTo>
                  <a:cubicBezTo>
                    <a:pt x="7704" y="4252"/>
                    <a:pt x="7732" y="4195"/>
                    <a:pt x="7732" y="4138"/>
                  </a:cubicBezTo>
                  <a:cubicBezTo>
                    <a:pt x="7932" y="3767"/>
                    <a:pt x="8132" y="3368"/>
                    <a:pt x="8274" y="2968"/>
                  </a:cubicBezTo>
                  <a:cubicBezTo>
                    <a:pt x="8274" y="2940"/>
                    <a:pt x="8303" y="2911"/>
                    <a:pt x="8303" y="2854"/>
                  </a:cubicBezTo>
                  <a:cubicBezTo>
                    <a:pt x="8417" y="2540"/>
                    <a:pt x="8503" y="2226"/>
                    <a:pt x="8588" y="1856"/>
                  </a:cubicBezTo>
                  <a:cubicBezTo>
                    <a:pt x="8588" y="1827"/>
                    <a:pt x="8588" y="1799"/>
                    <a:pt x="8617" y="1770"/>
                  </a:cubicBezTo>
                  <a:cubicBezTo>
                    <a:pt x="8731" y="1199"/>
                    <a:pt x="8788" y="629"/>
                    <a:pt x="8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37352" y="160"/>
              <a:ext cx="418058" cy="418058"/>
            </a:xfrm>
            <a:custGeom>
              <a:avLst/>
              <a:gdLst/>
              <a:ahLst/>
              <a:cxnLst/>
              <a:rect l="l" t="t" r="r" b="b"/>
              <a:pathLst>
                <a:path w="7876" h="7876" extrusionOk="0">
                  <a:moveTo>
                    <a:pt x="7733" y="0"/>
                  </a:moveTo>
                  <a:lnTo>
                    <a:pt x="7733" y="86"/>
                  </a:lnTo>
                  <a:cubicBezTo>
                    <a:pt x="7733" y="856"/>
                    <a:pt x="7619" y="1598"/>
                    <a:pt x="7419" y="2312"/>
                  </a:cubicBezTo>
                  <a:cubicBezTo>
                    <a:pt x="7419" y="2369"/>
                    <a:pt x="7391" y="2397"/>
                    <a:pt x="7391" y="2426"/>
                  </a:cubicBezTo>
                  <a:cubicBezTo>
                    <a:pt x="7248" y="2854"/>
                    <a:pt x="7048" y="3282"/>
                    <a:pt x="6877" y="3653"/>
                  </a:cubicBezTo>
                  <a:cubicBezTo>
                    <a:pt x="6848" y="3681"/>
                    <a:pt x="6820" y="3738"/>
                    <a:pt x="6820" y="3795"/>
                  </a:cubicBezTo>
                  <a:cubicBezTo>
                    <a:pt x="6107" y="5079"/>
                    <a:pt x="5022" y="6163"/>
                    <a:pt x="3710" y="6877"/>
                  </a:cubicBezTo>
                  <a:cubicBezTo>
                    <a:pt x="3681" y="6934"/>
                    <a:pt x="3596" y="6962"/>
                    <a:pt x="3567" y="6962"/>
                  </a:cubicBezTo>
                  <a:cubicBezTo>
                    <a:pt x="3168" y="7162"/>
                    <a:pt x="2768" y="7362"/>
                    <a:pt x="2340" y="7447"/>
                  </a:cubicBezTo>
                  <a:cubicBezTo>
                    <a:pt x="2312" y="7447"/>
                    <a:pt x="2283" y="7504"/>
                    <a:pt x="2226" y="7504"/>
                  </a:cubicBezTo>
                  <a:cubicBezTo>
                    <a:pt x="1513" y="7704"/>
                    <a:pt x="771" y="7818"/>
                    <a:pt x="1" y="7818"/>
                  </a:cubicBezTo>
                  <a:lnTo>
                    <a:pt x="1" y="7875"/>
                  </a:lnTo>
                  <a:cubicBezTo>
                    <a:pt x="743" y="7875"/>
                    <a:pt x="1484" y="7761"/>
                    <a:pt x="2198" y="7561"/>
                  </a:cubicBezTo>
                  <a:cubicBezTo>
                    <a:pt x="2226" y="7561"/>
                    <a:pt x="2283" y="7533"/>
                    <a:pt x="2312" y="7533"/>
                  </a:cubicBezTo>
                  <a:cubicBezTo>
                    <a:pt x="2740" y="7390"/>
                    <a:pt x="3139" y="7248"/>
                    <a:pt x="3482" y="7048"/>
                  </a:cubicBezTo>
                  <a:cubicBezTo>
                    <a:pt x="3510" y="7019"/>
                    <a:pt x="3596" y="7019"/>
                    <a:pt x="3624" y="6991"/>
                  </a:cubicBezTo>
                  <a:cubicBezTo>
                    <a:pt x="5051" y="6249"/>
                    <a:pt x="6221" y="5079"/>
                    <a:pt x="6991" y="3653"/>
                  </a:cubicBezTo>
                  <a:cubicBezTo>
                    <a:pt x="7020" y="3596"/>
                    <a:pt x="7020" y="3538"/>
                    <a:pt x="7048" y="3510"/>
                  </a:cubicBezTo>
                  <a:cubicBezTo>
                    <a:pt x="7248" y="3110"/>
                    <a:pt x="7419" y="2711"/>
                    <a:pt x="7533" y="2312"/>
                  </a:cubicBezTo>
                  <a:cubicBezTo>
                    <a:pt x="7533" y="2283"/>
                    <a:pt x="7562" y="2254"/>
                    <a:pt x="7562" y="2226"/>
                  </a:cubicBezTo>
                  <a:cubicBezTo>
                    <a:pt x="7761" y="1513"/>
                    <a:pt x="7876" y="799"/>
                    <a:pt x="7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334326" y="1646"/>
              <a:ext cx="372622" cy="371135"/>
            </a:xfrm>
            <a:custGeom>
              <a:avLst/>
              <a:gdLst/>
              <a:ahLst/>
              <a:cxnLst/>
              <a:rect l="l" t="t" r="r" b="b"/>
              <a:pathLst>
                <a:path w="7020" h="6992" extrusionOk="0">
                  <a:moveTo>
                    <a:pt x="6905" y="1"/>
                  </a:moveTo>
                  <a:lnTo>
                    <a:pt x="6905" y="58"/>
                  </a:lnTo>
                  <a:cubicBezTo>
                    <a:pt x="6905" y="1114"/>
                    <a:pt x="6649" y="2112"/>
                    <a:pt x="6221" y="2997"/>
                  </a:cubicBezTo>
                  <a:cubicBezTo>
                    <a:pt x="6192" y="3054"/>
                    <a:pt x="6192" y="3111"/>
                    <a:pt x="6164" y="3140"/>
                  </a:cubicBezTo>
                  <a:cubicBezTo>
                    <a:pt x="5479" y="4423"/>
                    <a:pt x="4452" y="5508"/>
                    <a:pt x="3111" y="6192"/>
                  </a:cubicBezTo>
                  <a:cubicBezTo>
                    <a:pt x="3082" y="6221"/>
                    <a:pt x="3025" y="6221"/>
                    <a:pt x="2968" y="6250"/>
                  </a:cubicBezTo>
                  <a:cubicBezTo>
                    <a:pt x="2083" y="6678"/>
                    <a:pt x="1085" y="6934"/>
                    <a:pt x="1" y="6934"/>
                  </a:cubicBezTo>
                  <a:lnTo>
                    <a:pt x="1" y="6991"/>
                  </a:lnTo>
                  <a:cubicBezTo>
                    <a:pt x="1056" y="6991"/>
                    <a:pt x="1998" y="6792"/>
                    <a:pt x="2911" y="6392"/>
                  </a:cubicBezTo>
                  <a:cubicBezTo>
                    <a:pt x="2939" y="6364"/>
                    <a:pt x="2997" y="6364"/>
                    <a:pt x="3054" y="6335"/>
                  </a:cubicBezTo>
                  <a:cubicBezTo>
                    <a:pt x="4480" y="5650"/>
                    <a:pt x="5621" y="4481"/>
                    <a:pt x="6335" y="3054"/>
                  </a:cubicBezTo>
                  <a:cubicBezTo>
                    <a:pt x="6363" y="2997"/>
                    <a:pt x="6363" y="2940"/>
                    <a:pt x="6392" y="2911"/>
                  </a:cubicBezTo>
                  <a:cubicBezTo>
                    <a:pt x="6791" y="1998"/>
                    <a:pt x="7020" y="1057"/>
                    <a:pt x="7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335865" y="1646"/>
              <a:ext cx="322620" cy="324160"/>
            </a:xfrm>
            <a:custGeom>
              <a:avLst/>
              <a:gdLst/>
              <a:ahLst/>
              <a:cxnLst/>
              <a:rect l="l" t="t" r="r" b="b"/>
              <a:pathLst>
                <a:path w="6078" h="6107" extrusionOk="0">
                  <a:moveTo>
                    <a:pt x="5992" y="1"/>
                  </a:moveTo>
                  <a:lnTo>
                    <a:pt x="5992" y="58"/>
                  </a:lnTo>
                  <a:cubicBezTo>
                    <a:pt x="5992" y="3368"/>
                    <a:pt x="3310" y="6050"/>
                    <a:pt x="0" y="6050"/>
                  </a:cubicBezTo>
                  <a:lnTo>
                    <a:pt x="0" y="6107"/>
                  </a:lnTo>
                  <a:cubicBezTo>
                    <a:pt x="3338" y="6107"/>
                    <a:pt x="6078" y="3368"/>
                    <a:pt x="60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332840" y="4725"/>
              <a:ext cx="275644" cy="274158"/>
            </a:xfrm>
            <a:custGeom>
              <a:avLst/>
              <a:gdLst/>
              <a:ahLst/>
              <a:cxnLst/>
              <a:rect l="l" t="t" r="r" b="b"/>
              <a:pathLst>
                <a:path w="5193" h="5165" extrusionOk="0">
                  <a:moveTo>
                    <a:pt x="5107" y="0"/>
                  </a:moveTo>
                  <a:cubicBezTo>
                    <a:pt x="5107" y="2796"/>
                    <a:pt x="2825" y="5079"/>
                    <a:pt x="0" y="5079"/>
                  </a:cubicBezTo>
                  <a:lnTo>
                    <a:pt x="0" y="5164"/>
                  </a:lnTo>
                  <a:cubicBezTo>
                    <a:pt x="2853" y="5164"/>
                    <a:pt x="5193" y="2853"/>
                    <a:pt x="5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334326" y="1646"/>
              <a:ext cx="228722" cy="227235"/>
            </a:xfrm>
            <a:custGeom>
              <a:avLst/>
              <a:gdLst/>
              <a:ahLst/>
              <a:cxnLst/>
              <a:rect l="l" t="t" r="r" b="b"/>
              <a:pathLst>
                <a:path w="4309" h="4281" extrusionOk="0">
                  <a:moveTo>
                    <a:pt x="4195" y="1"/>
                  </a:moveTo>
                  <a:lnTo>
                    <a:pt x="4195" y="58"/>
                  </a:lnTo>
                  <a:cubicBezTo>
                    <a:pt x="4195" y="2369"/>
                    <a:pt x="2312" y="4224"/>
                    <a:pt x="1" y="4224"/>
                  </a:cubicBezTo>
                  <a:lnTo>
                    <a:pt x="1" y="4281"/>
                  </a:lnTo>
                  <a:cubicBezTo>
                    <a:pt x="2369" y="4281"/>
                    <a:pt x="4309" y="2369"/>
                    <a:pt x="4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334326" y="1646"/>
              <a:ext cx="180260" cy="180313"/>
            </a:xfrm>
            <a:custGeom>
              <a:avLst/>
              <a:gdLst/>
              <a:ahLst/>
              <a:cxnLst/>
              <a:rect l="l" t="t" r="r" b="b"/>
              <a:pathLst>
                <a:path w="3396" h="3397" extrusionOk="0">
                  <a:moveTo>
                    <a:pt x="3310" y="1"/>
                  </a:moveTo>
                  <a:lnTo>
                    <a:pt x="3310" y="58"/>
                  </a:lnTo>
                  <a:cubicBezTo>
                    <a:pt x="3310" y="1856"/>
                    <a:pt x="1827" y="3339"/>
                    <a:pt x="1" y="3339"/>
                  </a:cubicBezTo>
                  <a:lnTo>
                    <a:pt x="1" y="3396"/>
                  </a:lnTo>
                  <a:cubicBezTo>
                    <a:pt x="1884" y="3396"/>
                    <a:pt x="3396" y="1913"/>
                    <a:pt x="3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332840" y="4725"/>
              <a:ext cx="131798" cy="130258"/>
            </a:xfrm>
            <a:custGeom>
              <a:avLst/>
              <a:gdLst/>
              <a:ahLst/>
              <a:cxnLst/>
              <a:rect l="l" t="t" r="r" b="b"/>
              <a:pathLst>
                <a:path w="2483" h="2454" extrusionOk="0">
                  <a:moveTo>
                    <a:pt x="2397" y="0"/>
                  </a:moveTo>
                  <a:cubicBezTo>
                    <a:pt x="2397" y="1313"/>
                    <a:pt x="1341" y="2368"/>
                    <a:pt x="0" y="2368"/>
                  </a:cubicBezTo>
                  <a:lnTo>
                    <a:pt x="0" y="2454"/>
                  </a:lnTo>
                  <a:cubicBezTo>
                    <a:pt x="1370" y="2454"/>
                    <a:pt x="2482" y="1341"/>
                    <a:pt x="2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332840" y="728630"/>
              <a:ext cx="616418" cy="614932"/>
            </a:xfrm>
            <a:custGeom>
              <a:avLst/>
              <a:gdLst/>
              <a:ahLst/>
              <a:cxnLst/>
              <a:rect l="l" t="t" r="r" b="b"/>
              <a:pathLst>
                <a:path w="11613" h="11585" extrusionOk="0">
                  <a:moveTo>
                    <a:pt x="0" y="0"/>
                  </a:moveTo>
                  <a:lnTo>
                    <a:pt x="0" y="86"/>
                  </a:lnTo>
                  <a:cubicBezTo>
                    <a:pt x="400" y="86"/>
                    <a:pt x="770" y="115"/>
                    <a:pt x="1113" y="143"/>
                  </a:cubicBezTo>
                  <a:lnTo>
                    <a:pt x="1227" y="143"/>
                  </a:lnTo>
                  <a:cubicBezTo>
                    <a:pt x="1512" y="172"/>
                    <a:pt x="1798" y="229"/>
                    <a:pt x="2054" y="257"/>
                  </a:cubicBezTo>
                  <a:lnTo>
                    <a:pt x="2140" y="257"/>
                  </a:lnTo>
                  <a:cubicBezTo>
                    <a:pt x="2425" y="314"/>
                    <a:pt x="2711" y="371"/>
                    <a:pt x="2996" y="457"/>
                  </a:cubicBezTo>
                  <a:cubicBezTo>
                    <a:pt x="3053" y="457"/>
                    <a:pt x="3082" y="457"/>
                    <a:pt x="3110" y="514"/>
                  </a:cubicBezTo>
                  <a:cubicBezTo>
                    <a:pt x="3395" y="571"/>
                    <a:pt x="3709" y="685"/>
                    <a:pt x="3995" y="799"/>
                  </a:cubicBezTo>
                  <a:lnTo>
                    <a:pt x="4109" y="828"/>
                  </a:lnTo>
                  <a:cubicBezTo>
                    <a:pt x="4423" y="971"/>
                    <a:pt x="4765" y="1085"/>
                    <a:pt x="5079" y="1256"/>
                  </a:cubicBezTo>
                  <a:cubicBezTo>
                    <a:pt x="5107" y="1284"/>
                    <a:pt x="5136" y="1284"/>
                    <a:pt x="5193" y="1313"/>
                  </a:cubicBezTo>
                  <a:cubicBezTo>
                    <a:pt x="5564" y="1541"/>
                    <a:pt x="5963" y="1741"/>
                    <a:pt x="6334" y="1998"/>
                  </a:cubicBezTo>
                  <a:cubicBezTo>
                    <a:pt x="6363" y="2026"/>
                    <a:pt x="6420" y="2083"/>
                    <a:pt x="6477" y="2112"/>
                  </a:cubicBezTo>
                  <a:cubicBezTo>
                    <a:pt x="7647" y="2939"/>
                    <a:pt x="8674" y="3966"/>
                    <a:pt x="9501" y="5136"/>
                  </a:cubicBezTo>
                  <a:cubicBezTo>
                    <a:pt x="9530" y="5165"/>
                    <a:pt x="9558" y="5250"/>
                    <a:pt x="9615" y="5279"/>
                  </a:cubicBezTo>
                  <a:cubicBezTo>
                    <a:pt x="9844" y="5650"/>
                    <a:pt x="10072" y="6021"/>
                    <a:pt x="10272" y="6420"/>
                  </a:cubicBezTo>
                  <a:cubicBezTo>
                    <a:pt x="10329" y="6449"/>
                    <a:pt x="10329" y="6506"/>
                    <a:pt x="10357" y="6534"/>
                  </a:cubicBezTo>
                  <a:lnTo>
                    <a:pt x="10785" y="7504"/>
                  </a:lnTo>
                  <a:cubicBezTo>
                    <a:pt x="10785" y="7533"/>
                    <a:pt x="10814" y="7561"/>
                    <a:pt x="10814" y="7590"/>
                  </a:cubicBezTo>
                  <a:cubicBezTo>
                    <a:pt x="10928" y="7875"/>
                    <a:pt x="11042" y="8161"/>
                    <a:pt x="11099" y="8503"/>
                  </a:cubicBezTo>
                  <a:cubicBezTo>
                    <a:pt x="11099" y="8532"/>
                    <a:pt x="11099" y="8560"/>
                    <a:pt x="11128" y="8589"/>
                  </a:cubicBezTo>
                  <a:lnTo>
                    <a:pt x="11356" y="9445"/>
                  </a:lnTo>
                  <a:lnTo>
                    <a:pt x="11356" y="9559"/>
                  </a:lnTo>
                  <a:cubicBezTo>
                    <a:pt x="11384" y="9844"/>
                    <a:pt x="11470" y="10129"/>
                    <a:pt x="11470" y="10386"/>
                  </a:cubicBezTo>
                  <a:lnTo>
                    <a:pt x="11470" y="10500"/>
                  </a:lnTo>
                  <a:cubicBezTo>
                    <a:pt x="11499" y="10843"/>
                    <a:pt x="11527" y="11242"/>
                    <a:pt x="11527" y="11584"/>
                  </a:cubicBezTo>
                  <a:lnTo>
                    <a:pt x="11613" y="11584"/>
                  </a:lnTo>
                  <a:cubicBezTo>
                    <a:pt x="11556" y="11128"/>
                    <a:pt x="11527" y="10786"/>
                    <a:pt x="11499" y="10415"/>
                  </a:cubicBezTo>
                  <a:lnTo>
                    <a:pt x="11499" y="10329"/>
                  </a:lnTo>
                  <a:cubicBezTo>
                    <a:pt x="11470" y="10044"/>
                    <a:pt x="11413" y="9758"/>
                    <a:pt x="11384" y="9502"/>
                  </a:cubicBezTo>
                  <a:lnTo>
                    <a:pt x="11384" y="9388"/>
                  </a:lnTo>
                  <a:cubicBezTo>
                    <a:pt x="11356" y="9102"/>
                    <a:pt x="11270" y="8817"/>
                    <a:pt x="11213" y="8532"/>
                  </a:cubicBezTo>
                  <a:cubicBezTo>
                    <a:pt x="11213" y="8503"/>
                    <a:pt x="11213" y="8474"/>
                    <a:pt x="11185" y="8417"/>
                  </a:cubicBezTo>
                  <a:cubicBezTo>
                    <a:pt x="11099" y="8132"/>
                    <a:pt x="10985" y="7818"/>
                    <a:pt x="10899" y="7533"/>
                  </a:cubicBezTo>
                  <a:cubicBezTo>
                    <a:pt x="10899" y="7504"/>
                    <a:pt x="10842" y="7476"/>
                    <a:pt x="10842" y="7419"/>
                  </a:cubicBezTo>
                  <a:cubicBezTo>
                    <a:pt x="10757" y="7105"/>
                    <a:pt x="10614" y="6791"/>
                    <a:pt x="10471" y="6506"/>
                  </a:cubicBezTo>
                  <a:cubicBezTo>
                    <a:pt x="10471" y="6449"/>
                    <a:pt x="10414" y="6420"/>
                    <a:pt x="10414" y="6392"/>
                  </a:cubicBezTo>
                  <a:cubicBezTo>
                    <a:pt x="10243" y="5992"/>
                    <a:pt x="10043" y="5650"/>
                    <a:pt x="9787" y="5279"/>
                  </a:cubicBezTo>
                  <a:cubicBezTo>
                    <a:pt x="9758" y="5250"/>
                    <a:pt x="9701" y="5165"/>
                    <a:pt x="9673" y="5136"/>
                  </a:cubicBezTo>
                  <a:cubicBezTo>
                    <a:pt x="8817" y="3852"/>
                    <a:pt x="7704" y="2768"/>
                    <a:pt x="6391" y="1855"/>
                  </a:cubicBezTo>
                  <a:cubicBezTo>
                    <a:pt x="6363" y="1826"/>
                    <a:pt x="6277" y="1798"/>
                    <a:pt x="6249" y="1741"/>
                  </a:cubicBezTo>
                  <a:cubicBezTo>
                    <a:pt x="5906" y="1541"/>
                    <a:pt x="5535" y="1341"/>
                    <a:pt x="5136" y="1113"/>
                  </a:cubicBezTo>
                  <a:cubicBezTo>
                    <a:pt x="5107" y="1113"/>
                    <a:pt x="5079" y="1085"/>
                    <a:pt x="5050" y="1085"/>
                  </a:cubicBezTo>
                  <a:cubicBezTo>
                    <a:pt x="4708" y="942"/>
                    <a:pt x="4423" y="799"/>
                    <a:pt x="4109" y="685"/>
                  </a:cubicBezTo>
                  <a:cubicBezTo>
                    <a:pt x="4080" y="685"/>
                    <a:pt x="4052" y="657"/>
                    <a:pt x="3995" y="657"/>
                  </a:cubicBezTo>
                  <a:cubicBezTo>
                    <a:pt x="3709" y="543"/>
                    <a:pt x="3424" y="428"/>
                    <a:pt x="3110" y="371"/>
                  </a:cubicBezTo>
                  <a:cubicBezTo>
                    <a:pt x="3082" y="371"/>
                    <a:pt x="3053" y="371"/>
                    <a:pt x="2996" y="314"/>
                  </a:cubicBezTo>
                  <a:cubicBezTo>
                    <a:pt x="2711" y="257"/>
                    <a:pt x="2425" y="172"/>
                    <a:pt x="2140" y="143"/>
                  </a:cubicBezTo>
                  <a:lnTo>
                    <a:pt x="2054" y="143"/>
                  </a:lnTo>
                  <a:cubicBezTo>
                    <a:pt x="1769" y="115"/>
                    <a:pt x="1484" y="86"/>
                    <a:pt x="1227" y="29"/>
                  </a:cubicBezTo>
                  <a:lnTo>
                    <a:pt x="1113" y="29"/>
                  </a:lnTo>
                  <a:cubicBezTo>
                    <a:pt x="770" y="0"/>
                    <a:pt x="37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331301" y="774067"/>
              <a:ext cx="566470" cy="563444"/>
            </a:xfrm>
            <a:custGeom>
              <a:avLst/>
              <a:gdLst/>
              <a:ahLst/>
              <a:cxnLst/>
              <a:rect l="l" t="t" r="r" b="b"/>
              <a:pathLst>
                <a:path w="10672" h="10615" extrusionOk="0">
                  <a:moveTo>
                    <a:pt x="1" y="0"/>
                  </a:moveTo>
                  <a:lnTo>
                    <a:pt x="1" y="86"/>
                  </a:lnTo>
                  <a:cubicBezTo>
                    <a:pt x="429" y="86"/>
                    <a:pt x="857" y="115"/>
                    <a:pt x="1256" y="143"/>
                  </a:cubicBezTo>
                  <a:lnTo>
                    <a:pt x="1342" y="143"/>
                  </a:lnTo>
                  <a:cubicBezTo>
                    <a:pt x="1627" y="200"/>
                    <a:pt x="1912" y="229"/>
                    <a:pt x="2226" y="286"/>
                  </a:cubicBezTo>
                  <a:cubicBezTo>
                    <a:pt x="2255" y="286"/>
                    <a:pt x="2283" y="286"/>
                    <a:pt x="2312" y="343"/>
                  </a:cubicBezTo>
                  <a:cubicBezTo>
                    <a:pt x="2654" y="400"/>
                    <a:pt x="2939" y="485"/>
                    <a:pt x="3225" y="571"/>
                  </a:cubicBezTo>
                  <a:cubicBezTo>
                    <a:pt x="3253" y="571"/>
                    <a:pt x="3282" y="628"/>
                    <a:pt x="3310" y="628"/>
                  </a:cubicBezTo>
                  <a:cubicBezTo>
                    <a:pt x="3653" y="714"/>
                    <a:pt x="3995" y="856"/>
                    <a:pt x="4280" y="999"/>
                  </a:cubicBezTo>
                  <a:cubicBezTo>
                    <a:pt x="4309" y="999"/>
                    <a:pt x="4366" y="1056"/>
                    <a:pt x="4395" y="1056"/>
                  </a:cubicBezTo>
                  <a:cubicBezTo>
                    <a:pt x="4765" y="1227"/>
                    <a:pt x="5165" y="1427"/>
                    <a:pt x="5564" y="1684"/>
                  </a:cubicBezTo>
                  <a:cubicBezTo>
                    <a:pt x="5593" y="1712"/>
                    <a:pt x="5678" y="1769"/>
                    <a:pt x="5707" y="1798"/>
                  </a:cubicBezTo>
                  <a:cubicBezTo>
                    <a:pt x="6962" y="2625"/>
                    <a:pt x="7990" y="3653"/>
                    <a:pt x="8817" y="4908"/>
                  </a:cubicBezTo>
                  <a:cubicBezTo>
                    <a:pt x="8846" y="4936"/>
                    <a:pt x="8874" y="4994"/>
                    <a:pt x="8931" y="5051"/>
                  </a:cubicBezTo>
                  <a:cubicBezTo>
                    <a:pt x="9159" y="5421"/>
                    <a:pt x="9388" y="5821"/>
                    <a:pt x="9559" y="6220"/>
                  </a:cubicBezTo>
                  <a:cubicBezTo>
                    <a:pt x="9559" y="6249"/>
                    <a:pt x="9587" y="6277"/>
                    <a:pt x="9587" y="6335"/>
                  </a:cubicBezTo>
                  <a:cubicBezTo>
                    <a:pt x="9730" y="6648"/>
                    <a:pt x="9873" y="6962"/>
                    <a:pt x="9987" y="7276"/>
                  </a:cubicBezTo>
                  <a:cubicBezTo>
                    <a:pt x="9987" y="7333"/>
                    <a:pt x="10015" y="7362"/>
                    <a:pt x="10015" y="7390"/>
                  </a:cubicBezTo>
                  <a:cubicBezTo>
                    <a:pt x="10129" y="7676"/>
                    <a:pt x="10187" y="7989"/>
                    <a:pt x="10272" y="8275"/>
                  </a:cubicBezTo>
                  <a:cubicBezTo>
                    <a:pt x="10272" y="8332"/>
                    <a:pt x="10272" y="8360"/>
                    <a:pt x="10301" y="8389"/>
                  </a:cubicBezTo>
                  <a:cubicBezTo>
                    <a:pt x="10386" y="8674"/>
                    <a:pt x="10415" y="8959"/>
                    <a:pt x="10443" y="9245"/>
                  </a:cubicBezTo>
                  <a:lnTo>
                    <a:pt x="10443" y="9359"/>
                  </a:lnTo>
                  <a:cubicBezTo>
                    <a:pt x="10472" y="9787"/>
                    <a:pt x="10529" y="10186"/>
                    <a:pt x="10529" y="10614"/>
                  </a:cubicBezTo>
                  <a:lnTo>
                    <a:pt x="10586" y="10614"/>
                  </a:lnTo>
                  <a:cubicBezTo>
                    <a:pt x="10672" y="10243"/>
                    <a:pt x="10643" y="9815"/>
                    <a:pt x="10586" y="9416"/>
                  </a:cubicBezTo>
                  <a:lnTo>
                    <a:pt x="10586" y="9330"/>
                  </a:lnTo>
                  <a:cubicBezTo>
                    <a:pt x="10557" y="9045"/>
                    <a:pt x="10529" y="8731"/>
                    <a:pt x="10443" y="8474"/>
                  </a:cubicBezTo>
                  <a:cubicBezTo>
                    <a:pt x="10443" y="8417"/>
                    <a:pt x="10443" y="8389"/>
                    <a:pt x="10415" y="8360"/>
                  </a:cubicBezTo>
                  <a:cubicBezTo>
                    <a:pt x="10358" y="8046"/>
                    <a:pt x="10272" y="7761"/>
                    <a:pt x="10158" y="7476"/>
                  </a:cubicBezTo>
                  <a:cubicBezTo>
                    <a:pt x="10158" y="7419"/>
                    <a:pt x="10129" y="7390"/>
                    <a:pt x="10129" y="7362"/>
                  </a:cubicBezTo>
                  <a:cubicBezTo>
                    <a:pt x="10015" y="7048"/>
                    <a:pt x="9930" y="6705"/>
                    <a:pt x="9787" y="6392"/>
                  </a:cubicBezTo>
                  <a:cubicBezTo>
                    <a:pt x="9787" y="6363"/>
                    <a:pt x="9730" y="6335"/>
                    <a:pt x="9730" y="6277"/>
                  </a:cubicBezTo>
                  <a:cubicBezTo>
                    <a:pt x="9559" y="5878"/>
                    <a:pt x="9359" y="5507"/>
                    <a:pt x="9131" y="5136"/>
                  </a:cubicBezTo>
                  <a:cubicBezTo>
                    <a:pt x="9102" y="5108"/>
                    <a:pt x="9074" y="5051"/>
                    <a:pt x="9017" y="4994"/>
                  </a:cubicBezTo>
                  <a:cubicBezTo>
                    <a:pt x="8161" y="3653"/>
                    <a:pt x="7019" y="2511"/>
                    <a:pt x="5678" y="1655"/>
                  </a:cubicBezTo>
                  <a:cubicBezTo>
                    <a:pt x="5650" y="1627"/>
                    <a:pt x="5564" y="1570"/>
                    <a:pt x="5536" y="1541"/>
                  </a:cubicBezTo>
                  <a:cubicBezTo>
                    <a:pt x="5165" y="1341"/>
                    <a:pt x="4794" y="1113"/>
                    <a:pt x="4395" y="942"/>
                  </a:cubicBezTo>
                  <a:cubicBezTo>
                    <a:pt x="4366" y="942"/>
                    <a:pt x="4309" y="913"/>
                    <a:pt x="4280" y="913"/>
                  </a:cubicBezTo>
                  <a:cubicBezTo>
                    <a:pt x="3967" y="771"/>
                    <a:pt x="3653" y="657"/>
                    <a:pt x="3310" y="542"/>
                  </a:cubicBezTo>
                  <a:cubicBezTo>
                    <a:pt x="3282" y="542"/>
                    <a:pt x="3253" y="514"/>
                    <a:pt x="3225" y="514"/>
                  </a:cubicBezTo>
                  <a:cubicBezTo>
                    <a:pt x="2939" y="400"/>
                    <a:pt x="2597" y="343"/>
                    <a:pt x="2312" y="257"/>
                  </a:cubicBezTo>
                  <a:cubicBezTo>
                    <a:pt x="2283" y="257"/>
                    <a:pt x="2255" y="257"/>
                    <a:pt x="2226" y="229"/>
                  </a:cubicBezTo>
                  <a:cubicBezTo>
                    <a:pt x="1941" y="143"/>
                    <a:pt x="1655" y="115"/>
                    <a:pt x="1342" y="86"/>
                  </a:cubicBezTo>
                  <a:lnTo>
                    <a:pt x="1256" y="86"/>
                  </a:lnTo>
                  <a:cubicBezTo>
                    <a:pt x="857" y="57"/>
                    <a:pt x="42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335865" y="825554"/>
              <a:ext cx="516468" cy="516468"/>
            </a:xfrm>
            <a:custGeom>
              <a:avLst/>
              <a:gdLst/>
              <a:ahLst/>
              <a:cxnLst/>
              <a:rect l="l" t="t" r="r" b="b"/>
              <a:pathLst>
                <a:path w="9730" h="9730" extrusionOk="0">
                  <a:moveTo>
                    <a:pt x="0" y="0"/>
                  </a:moveTo>
                  <a:lnTo>
                    <a:pt x="0" y="58"/>
                  </a:lnTo>
                  <a:cubicBezTo>
                    <a:pt x="485" y="58"/>
                    <a:pt x="999" y="115"/>
                    <a:pt x="1455" y="172"/>
                  </a:cubicBezTo>
                  <a:lnTo>
                    <a:pt x="1569" y="172"/>
                  </a:lnTo>
                  <a:cubicBezTo>
                    <a:pt x="1883" y="229"/>
                    <a:pt x="2169" y="286"/>
                    <a:pt x="2482" y="400"/>
                  </a:cubicBezTo>
                  <a:cubicBezTo>
                    <a:pt x="2511" y="400"/>
                    <a:pt x="2568" y="400"/>
                    <a:pt x="2597" y="428"/>
                  </a:cubicBezTo>
                  <a:cubicBezTo>
                    <a:pt x="2939" y="543"/>
                    <a:pt x="3281" y="657"/>
                    <a:pt x="3595" y="799"/>
                  </a:cubicBezTo>
                  <a:cubicBezTo>
                    <a:pt x="3624" y="799"/>
                    <a:pt x="3652" y="828"/>
                    <a:pt x="3709" y="828"/>
                  </a:cubicBezTo>
                  <a:cubicBezTo>
                    <a:pt x="4137" y="999"/>
                    <a:pt x="4508" y="1227"/>
                    <a:pt x="4908" y="1427"/>
                  </a:cubicBezTo>
                  <a:cubicBezTo>
                    <a:pt x="4936" y="1456"/>
                    <a:pt x="5022" y="1513"/>
                    <a:pt x="5050" y="1541"/>
                  </a:cubicBezTo>
                  <a:cubicBezTo>
                    <a:pt x="6334" y="2312"/>
                    <a:pt x="7419" y="3396"/>
                    <a:pt x="8189" y="4680"/>
                  </a:cubicBezTo>
                  <a:cubicBezTo>
                    <a:pt x="8217" y="4708"/>
                    <a:pt x="8274" y="4794"/>
                    <a:pt x="8303" y="4822"/>
                  </a:cubicBezTo>
                  <a:cubicBezTo>
                    <a:pt x="8503" y="5222"/>
                    <a:pt x="8731" y="5593"/>
                    <a:pt x="8902" y="6021"/>
                  </a:cubicBezTo>
                  <a:cubicBezTo>
                    <a:pt x="8902" y="6078"/>
                    <a:pt x="8931" y="6106"/>
                    <a:pt x="8931" y="6135"/>
                  </a:cubicBezTo>
                  <a:cubicBezTo>
                    <a:pt x="9073" y="6449"/>
                    <a:pt x="9188" y="6791"/>
                    <a:pt x="9302" y="7134"/>
                  </a:cubicBezTo>
                  <a:cubicBezTo>
                    <a:pt x="9302" y="7162"/>
                    <a:pt x="9330" y="7219"/>
                    <a:pt x="9330" y="7248"/>
                  </a:cubicBezTo>
                  <a:cubicBezTo>
                    <a:pt x="9416" y="7533"/>
                    <a:pt x="9473" y="7847"/>
                    <a:pt x="9558" y="8161"/>
                  </a:cubicBezTo>
                  <a:lnTo>
                    <a:pt x="9558" y="8275"/>
                  </a:lnTo>
                  <a:cubicBezTo>
                    <a:pt x="9616" y="8731"/>
                    <a:pt x="9644" y="9245"/>
                    <a:pt x="9644" y="9730"/>
                  </a:cubicBezTo>
                  <a:lnTo>
                    <a:pt x="9730" y="9730"/>
                  </a:lnTo>
                  <a:cubicBezTo>
                    <a:pt x="9701" y="9216"/>
                    <a:pt x="9644" y="8703"/>
                    <a:pt x="9587" y="8246"/>
                  </a:cubicBezTo>
                  <a:lnTo>
                    <a:pt x="9587" y="8132"/>
                  </a:lnTo>
                  <a:cubicBezTo>
                    <a:pt x="9558" y="7818"/>
                    <a:pt x="9473" y="7533"/>
                    <a:pt x="9416" y="7248"/>
                  </a:cubicBezTo>
                  <a:cubicBezTo>
                    <a:pt x="9416" y="7219"/>
                    <a:pt x="9416" y="7162"/>
                    <a:pt x="9359" y="7134"/>
                  </a:cubicBezTo>
                  <a:cubicBezTo>
                    <a:pt x="9273" y="6820"/>
                    <a:pt x="9159" y="6449"/>
                    <a:pt x="9045" y="6135"/>
                  </a:cubicBezTo>
                  <a:cubicBezTo>
                    <a:pt x="9045" y="6106"/>
                    <a:pt x="9016" y="6078"/>
                    <a:pt x="9016" y="6021"/>
                  </a:cubicBezTo>
                  <a:cubicBezTo>
                    <a:pt x="8845" y="5621"/>
                    <a:pt x="8645" y="5250"/>
                    <a:pt x="8446" y="4851"/>
                  </a:cubicBezTo>
                  <a:cubicBezTo>
                    <a:pt x="8417" y="4822"/>
                    <a:pt x="8360" y="4737"/>
                    <a:pt x="8360" y="4708"/>
                  </a:cubicBezTo>
                  <a:cubicBezTo>
                    <a:pt x="7561" y="3310"/>
                    <a:pt x="6363" y="2169"/>
                    <a:pt x="4993" y="1313"/>
                  </a:cubicBezTo>
                  <a:cubicBezTo>
                    <a:pt x="4936" y="1284"/>
                    <a:pt x="4879" y="1256"/>
                    <a:pt x="4851" y="1256"/>
                  </a:cubicBezTo>
                  <a:cubicBezTo>
                    <a:pt x="4451" y="1028"/>
                    <a:pt x="4080" y="856"/>
                    <a:pt x="3652" y="685"/>
                  </a:cubicBezTo>
                  <a:cubicBezTo>
                    <a:pt x="3624" y="685"/>
                    <a:pt x="3595" y="628"/>
                    <a:pt x="3567" y="628"/>
                  </a:cubicBezTo>
                  <a:cubicBezTo>
                    <a:pt x="3224" y="514"/>
                    <a:pt x="2910" y="400"/>
                    <a:pt x="2568" y="314"/>
                  </a:cubicBezTo>
                  <a:cubicBezTo>
                    <a:pt x="2511" y="314"/>
                    <a:pt x="2482" y="286"/>
                    <a:pt x="2454" y="286"/>
                  </a:cubicBezTo>
                  <a:cubicBezTo>
                    <a:pt x="2169" y="229"/>
                    <a:pt x="1855" y="143"/>
                    <a:pt x="1569" y="115"/>
                  </a:cubicBezTo>
                  <a:lnTo>
                    <a:pt x="1455" y="115"/>
                  </a:lnTo>
                  <a:cubicBezTo>
                    <a:pt x="999" y="29"/>
                    <a:pt x="485"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332840" y="870991"/>
              <a:ext cx="468006" cy="466520"/>
            </a:xfrm>
            <a:custGeom>
              <a:avLst/>
              <a:gdLst/>
              <a:ahLst/>
              <a:cxnLst/>
              <a:rect l="l" t="t" r="r" b="b"/>
              <a:pathLst>
                <a:path w="8817" h="8789" extrusionOk="0">
                  <a:moveTo>
                    <a:pt x="0" y="0"/>
                  </a:moveTo>
                  <a:lnTo>
                    <a:pt x="0" y="58"/>
                  </a:lnTo>
                  <a:cubicBezTo>
                    <a:pt x="628" y="58"/>
                    <a:pt x="1227" y="143"/>
                    <a:pt x="1798" y="257"/>
                  </a:cubicBezTo>
                  <a:cubicBezTo>
                    <a:pt x="1826" y="257"/>
                    <a:pt x="1855" y="257"/>
                    <a:pt x="1912" y="286"/>
                  </a:cubicBezTo>
                  <a:cubicBezTo>
                    <a:pt x="2254" y="343"/>
                    <a:pt x="2568" y="457"/>
                    <a:pt x="2910" y="571"/>
                  </a:cubicBezTo>
                  <a:cubicBezTo>
                    <a:pt x="2939" y="571"/>
                    <a:pt x="2967" y="600"/>
                    <a:pt x="2996" y="600"/>
                  </a:cubicBezTo>
                  <a:cubicBezTo>
                    <a:pt x="3424" y="742"/>
                    <a:pt x="3823" y="971"/>
                    <a:pt x="4223" y="1170"/>
                  </a:cubicBezTo>
                  <a:cubicBezTo>
                    <a:pt x="4251" y="1227"/>
                    <a:pt x="4337" y="1256"/>
                    <a:pt x="4366" y="1284"/>
                  </a:cubicBezTo>
                  <a:cubicBezTo>
                    <a:pt x="5649" y="2026"/>
                    <a:pt x="6705" y="3110"/>
                    <a:pt x="7504" y="4423"/>
                  </a:cubicBezTo>
                  <a:cubicBezTo>
                    <a:pt x="7533" y="4451"/>
                    <a:pt x="7561" y="4537"/>
                    <a:pt x="7618" y="4566"/>
                  </a:cubicBezTo>
                  <a:cubicBezTo>
                    <a:pt x="7818" y="4965"/>
                    <a:pt x="7989" y="5364"/>
                    <a:pt x="8189" y="5792"/>
                  </a:cubicBezTo>
                  <a:cubicBezTo>
                    <a:pt x="8189" y="5821"/>
                    <a:pt x="8217" y="5850"/>
                    <a:pt x="8217" y="5878"/>
                  </a:cubicBezTo>
                  <a:cubicBezTo>
                    <a:pt x="8331" y="6192"/>
                    <a:pt x="8417" y="6563"/>
                    <a:pt x="8503" y="6877"/>
                  </a:cubicBezTo>
                  <a:cubicBezTo>
                    <a:pt x="8503" y="6934"/>
                    <a:pt x="8503" y="6962"/>
                    <a:pt x="8531" y="6991"/>
                  </a:cubicBezTo>
                  <a:cubicBezTo>
                    <a:pt x="8645" y="7561"/>
                    <a:pt x="8702" y="8161"/>
                    <a:pt x="8702" y="8788"/>
                  </a:cubicBezTo>
                  <a:lnTo>
                    <a:pt x="8788" y="8788"/>
                  </a:lnTo>
                  <a:cubicBezTo>
                    <a:pt x="8817" y="8246"/>
                    <a:pt x="8788" y="7647"/>
                    <a:pt x="8645" y="7076"/>
                  </a:cubicBezTo>
                  <a:cubicBezTo>
                    <a:pt x="8645" y="7019"/>
                    <a:pt x="8645" y="6991"/>
                    <a:pt x="8617" y="6962"/>
                  </a:cubicBezTo>
                  <a:cubicBezTo>
                    <a:pt x="8531" y="6591"/>
                    <a:pt x="8417" y="6278"/>
                    <a:pt x="8331" y="5964"/>
                  </a:cubicBezTo>
                  <a:cubicBezTo>
                    <a:pt x="8331" y="5907"/>
                    <a:pt x="8274" y="5878"/>
                    <a:pt x="8274" y="5850"/>
                  </a:cubicBezTo>
                  <a:cubicBezTo>
                    <a:pt x="8132" y="5422"/>
                    <a:pt x="7961" y="5022"/>
                    <a:pt x="7761" y="4680"/>
                  </a:cubicBezTo>
                  <a:cubicBezTo>
                    <a:pt x="7704" y="4623"/>
                    <a:pt x="7704" y="4566"/>
                    <a:pt x="7675" y="4537"/>
                  </a:cubicBezTo>
                  <a:cubicBezTo>
                    <a:pt x="6905" y="3110"/>
                    <a:pt x="5707" y="1969"/>
                    <a:pt x="4280" y="1142"/>
                  </a:cubicBezTo>
                  <a:cubicBezTo>
                    <a:pt x="4251" y="1113"/>
                    <a:pt x="4194" y="1085"/>
                    <a:pt x="4137" y="1085"/>
                  </a:cubicBezTo>
                  <a:cubicBezTo>
                    <a:pt x="3766" y="856"/>
                    <a:pt x="3367" y="685"/>
                    <a:pt x="2967" y="543"/>
                  </a:cubicBezTo>
                  <a:cubicBezTo>
                    <a:pt x="2939" y="543"/>
                    <a:pt x="2910" y="485"/>
                    <a:pt x="2853" y="485"/>
                  </a:cubicBezTo>
                  <a:cubicBezTo>
                    <a:pt x="2539" y="400"/>
                    <a:pt x="2226" y="286"/>
                    <a:pt x="1855" y="200"/>
                  </a:cubicBezTo>
                  <a:cubicBezTo>
                    <a:pt x="1826" y="200"/>
                    <a:pt x="1798" y="200"/>
                    <a:pt x="1769" y="172"/>
                  </a:cubicBezTo>
                  <a:cubicBezTo>
                    <a:pt x="1198" y="58"/>
                    <a:pt x="62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334326" y="922478"/>
              <a:ext cx="419597" cy="413493"/>
            </a:xfrm>
            <a:custGeom>
              <a:avLst/>
              <a:gdLst/>
              <a:ahLst/>
              <a:cxnLst/>
              <a:rect l="l" t="t" r="r" b="b"/>
              <a:pathLst>
                <a:path w="7905" h="7790" extrusionOk="0">
                  <a:moveTo>
                    <a:pt x="1" y="1"/>
                  </a:moveTo>
                  <a:lnTo>
                    <a:pt x="1" y="58"/>
                  </a:lnTo>
                  <a:cubicBezTo>
                    <a:pt x="800" y="58"/>
                    <a:pt x="1541" y="172"/>
                    <a:pt x="2255" y="400"/>
                  </a:cubicBezTo>
                  <a:cubicBezTo>
                    <a:pt x="2283" y="400"/>
                    <a:pt x="2340" y="429"/>
                    <a:pt x="2369" y="429"/>
                  </a:cubicBezTo>
                  <a:cubicBezTo>
                    <a:pt x="2797" y="571"/>
                    <a:pt x="3196" y="742"/>
                    <a:pt x="3596" y="914"/>
                  </a:cubicBezTo>
                  <a:cubicBezTo>
                    <a:pt x="3624" y="971"/>
                    <a:pt x="3681" y="999"/>
                    <a:pt x="3738" y="999"/>
                  </a:cubicBezTo>
                  <a:cubicBezTo>
                    <a:pt x="5022" y="1712"/>
                    <a:pt x="6107" y="2768"/>
                    <a:pt x="6820" y="4109"/>
                  </a:cubicBezTo>
                  <a:cubicBezTo>
                    <a:pt x="6877" y="4138"/>
                    <a:pt x="6905" y="4195"/>
                    <a:pt x="6905" y="4223"/>
                  </a:cubicBezTo>
                  <a:cubicBezTo>
                    <a:pt x="7105" y="4623"/>
                    <a:pt x="7305" y="5022"/>
                    <a:pt x="7390" y="5450"/>
                  </a:cubicBezTo>
                  <a:cubicBezTo>
                    <a:pt x="7390" y="5479"/>
                    <a:pt x="7448" y="5507"/>
                    <a:pt x="7448" y="5564"/>
                  </a:cubicBezTo>
                  <a:cubicBezTo>
                    <a:pt x="7647" y="6278"/>
                    <a:pt x="7761" y="7019"/>
                    <a:pt x="7761" y="7790"/>
                  </a:cubicBezTo>
                  <a:lnTo>
                    <a:pt x="7818" y="7790"/>
                  </a:lnTo>
                  <a:cubicBezTo>
                    <a:pt x="7904" y="7105"/>
                    <a:pt x="7790" y="6392"/>
                    <a:pt x="7590" y="5678"/>
                  </a:cubicBezTo>
                  <a:cubicBezTo>
                    <a:pt x="7590" y="5621"/>
                    <a:pt x="7533" y="5593"/>
                    <a:pt x="7533" y="5564"/>
                  </a:cubicBezTo>
                  <a:cubicBezTo>
                    <a:pt x="7390" y="5136"/>
                    <a:pt x="7248" y="4737"/>
                    <a:pt x="7077" y="4394"/>
                  </a:cubicBezTo>
                  <a:cubicBezTo>
                    <a:pt x="7048" y="4337"/>
                    <a:pt x="7048" y="4280"/>
                    <a:pt x="7020" y="4252"/>
                  </a:cubicBezTo>
                  <a:cubicBezTo>
                    <a:pt x="6249" y="2825"/>
                    <a:pt x="5079" y="1627"/>
                    <a:pt x="3653" y="885"/>
                  </a:cubicBezTo>
                  <a:cubicBezTo>
                    <a:pt x="3624" y="857"/>
                    <a:pt x="3539" y="857"/>
                    <a:pt x="3510" y="828"/>
                  </a:cubicBezTo>
                  <a:cubicBezTo>
                    <a:pt x="3111" y="628"/>
                    <a:pt x="2711" y="457"/>
                    <a:pt x="2340" y="343"/>
                  </a:cubicBezTo>
                  <a:cubicBezTo>
                    <a:pt x="2312" y="343"/>
                    <a:pt x="2255" y="314"/>
                    <a:pt x="2226" y="314"/>
                  </a:cubicBezTo>
                  <a:cubicBezTo>
                    <a:pt x="1513" y="115"/>
                    <a:pt x="80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332840" y="969454"/>
              <a:ext cx="374108" cy="369543"/>
            </a:xfrm>
            <a:custGeom>
              <a:avLst/>
              <a:gdLst/>
              <a:ahLst/>
              <a:cxnLst/>
              <a:rect l="l" t="t" r="r" b="b"/>
              <a:pathLst>
                <a:path w="7048" h="6962" extrusionOk="0">
                  <a:moveTo>
                    <a:pt x="0" y="0"/>
                  </a:moveTo>
                  <a:lnTo>
                    <a:pt x="0" y="86"/>
                  </a:lnTo>
                  <a:cubicBezTo>
                    <a:pt x="1084" y="86"/>
                    <a:pt x="2083" y="314"/>
                    <a:pt x="2967" y="742"/>
                  </a:cubicBezTo>
                  <a:cubicBezTo>
                    <a:pt x="2996" y="799"/>
                    <a:pt x="3082" y="799"/>
                    <a:pt x="3110" y="827"/>
                  </a:cubicBezTo>
                  <a:cubicBezTo>
                    <a:pt x="4394" y="1512"/>
                    <a:pt x="5478" y="2539"/>
                    <a:pt x="6135" y="3852"/>
                  </a:cubicBezTo>
                  <a:cubicBezTo>
                    <a:pt x="6192" y="3880"/>
                    <a:pt x="6220" y="3966"/>
                    <a:pt x="6220" y="3995"/>
                  </a:cubicBezTo>
                  <a:cubicBezTo>
                    <a:pt x="6648" y="4879"/>
                    <a:pt x="6905" y="5878"/>
                    <a:pt x="6905" y="6962"/>
                  </a:cubicBezTo>
                  <a:lnTo>
                    <a:pt x="6962" y="6962"/>
                  </a:lnTo>
                  <a:cubicBezTo>
                    <a:pt x="7048" y="5963"/>
                    <a:pt x="6791" y="4993"/>
                    <a:pt x="6391" y="4109"/>
                  </a:cubicBezTo>
                  <a:cubicBezTo>
                    <a:pt x="6363" y="4080"/>
                    <a:pt x="6363" y="3995"/>
                    <a:pt x="6334" y="3966"/>
                  </a:cubicBezTo>
                  <a:cubicBezTo>
                    <a:pt x="5649" y="2539"/>
                    <a:pt x="4480" y="1398"/>
                    <a:pt x="3053" y="685"/>
                  </a:cubicBezTo>
                  <a:cubicBezTo>
                    <a:pt x="2996" y="656"/>
                    <a:pt x="2939" y="656"/>
                    <a:pt x="2910" y="599"/>
                  </a:cubicBezTo>
                  <a:cubicBezTo>
                    <a:pt x="1997" y="228"/>
                    <a:pt x="102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32840" y="1016377"/>
              <a:ext cx="324106" cy="322620"/>
            </a:xfrm>
            <a:custGeom>
              <a:avLst/>
              <a:gdLst/>
              <a:ahLst/>
              <a:cxnLst/>
              <a:rect l="l" t="t" r="r" b="b"/>
              <a:pathLst>
                <a:path w="6106" h="6078" extrusionOk="0">
                  <a:moveTo>
                    <a:pt x="0" y="1"/>
                  </a:moveTo>
                  <a:lnTo>
                    <a:pt x="0" y="86"/>
                  </a:lnTo>
                  <a:cubicBezTo>
                    <a:pt x="3338" y="86"/>
                    <a:pt x="5992" y="2768"/>
                    <a:pt x="5992" y="6078"/>
                  </a:cubicBezTo>
                  <a:lnTo>
                    <a:pt x="6077" y="6078"/>
                  </a:lnTo>
                  <a:cubicBezTo>
                    <a:pt x="6106" y="2768"/>
                    <a:pt x="3395"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32840" y="1064839"/>
              <a:ext cx="277184" cy="274158"/>
            </a:xfrm>
            <a:custGeom>
              <a:avLst/>
              <a:gdLst/>
              <a:ahLst/>
              <a:cxnLst/>
              <a:rect l="l" t="t" r="r" b="b"/>
              <a:pathLst>
                <a:path w="5222" h="5165" extrusionOk="0">
                  <a:moveTo>
                    <a:pt x="0" y="1"/>
                  </a:moveTo>
                  <a:lnTo>
                    <a:pt x="0" y="58"/>
                  </a:lnTo>
                  <a:cubicBezTo>
                    <a:pt x="2825" y="58"/>
                    <a:pt x="5107" y="2340"/>
                    <a:pt x="5107" y="5165"/>
                  </a:cubicBezTo>
                  <a:lnTo>
                    <a:pt x="5193" y="5165"/>
                  </a:lnTo>
                  <a:cubicBezTo>
                    <a:pt x="5221" y="2340"/>
                    <a:pt x="291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32840" y="1113301"/>
              <a:ext cx="227182" cy="225696"/>
            </a:xfrm>
            <a:custGeom>
              <a:avLst/>
              <a:gdLst/>
              <a:ahLst/>
              <a:cxnLst/>
              <a:rect l="l" t="t" r="r" b="b"/>
              <a:pathLst>
                <a:path w="4280" h="4252" extrusionOk="0">
                  <a:moveTo>
                    <a:pt x="0" y="1"/>
                  </a:moveTo>
                  <a:lnTo>
                    <a:pt x="0" y="86"/>
                  </a:lnTo>
                  <a:cubicBezTo>
                    <a:pt x="2340" y="86"/>
                    <a:pt x="4194" y="1969"/>
                    <a:pt x="4194" y="4252"/>
                  </a:cubicBezTo>
                  <a:lnTo>
                    <a:pt x="4251" y="4252"/>
                  </a:lnTo>
                  <a:cubicBezTo>
                    <a:pt x="4280" y="1941"/>
                    <a:pt x="2397"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32840" y="1160277"/>
              <a:ext cx="180260" cy="178720"/>
            </a:xfrm>
            <a:custGeom>
              <a:avLst/>
              <a:gdLst/>
              <a:ahLst/>
              <a:cxnLst/>
              <a:rect l="l" t="t" r="r" b="b"/>
              <a:pathLst>
                <a:path w="3396" h="3367" extrusionOk="0">
                  <a:moveTo>
                    <a:pt x="0" y="0"/>
                  </a:moveTo>
                  <a:lnTo>
                    <a:pt x="0" y="86"/>
                  </a:lnTo>
                  <a:cubicBezTo>
                    <a:pt x="1826" y="86"/>
                    <a:pt x="3281" y="1541"/>
                    <a:pt x="3281" y="3367"/>
                  </a:cubicBezTo>
                  <a:lnTo>
                    <a:pt x="3395" y="3367"/>
                  </a:lnTo>
                  <a:cubicBezTo>
                    <a:pt x="3395" y="1541"/>
                    <a:pt x="19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32840" y="1210225"/>
              <a:ext cx="133284" cy="130311"/>
            </a:xfrm>
            <a:custGeom>
              <a:avLst/>
              <a:gdLst/>
              <a:ahLst/>
              <a:cxnLst/>
              <a:rect l="l" t="t" r="r" b="b"/>
              <a:pathLst>
                <a:path w="2511" h="2455" extrusionOk="0">
                  <a:moveTo>
                    <a:pt x="0" y="1"/>
                  </a:moveTo>
                  <a:lnTo>
                    <a:pt x="0" y="58"/>
                  </a:lnTo>
                  <a:cubicBezTo>
                    <a:pt x="1341" y="58"/>
                    <a:pt x="2397" y="1142"/>
                    <a:pt x="2397" y="2454"/>
                  </a:cubicBezTo>
                  <a:lnTo>
                    <a:pt x="2482" y="2454"/>
                  </a:lnTo>
                  <a:cubicBezTo>
                    <a:pt x="2511" y="1113"/>
                    <a:pt x="139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32840" y="1257201"/>
              <a:ext cx="83336" cy="81796"/>
            </a:xfrm>
            <a:custGeom>
              <a:avLst/>
              <a:gdLst/>
              <a:ahLst/>
              <a:cxnLst/>
              <a:rect l="l" t="t" r="r" b="b"/>
              <a:pathLst>
                <a:path w="1570" h="1541" extrusionOk="0">
                  <a:moveTo>
                    <a:pt x="0" y="0"/>
                  </a:moveTo>
                  <a:lnTo>
                    <a:pt x="0" y="86"/>
                  </a:lnTo>
                  <a:cubicBezTo>
                    <a:pt x="828" y="86"/>
                    <a:pt x="1484" y="742"/>
                    <a:pt x="1484" y="1541"/>
                  </a:cubicBezTo>
                  <a:lnTo>
                    <a:pt x="1541" y="1541"/>
                  </a:lnTo>
                  <a:cubicBezTo>
                    <a:pt x="1569" y="713"/>
                    <a:pt x="9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782640" y="483347"/>
              <a:ext cx="436211" cy="383078"/>
            </a:xfrm>
            <a:custGeom>
              <a:avLst/>
              <a:gdLst/>
              <a:ahLst/>
              <a:cxnLst/>
              <a:rect l="l" t="t" r="r" b="b"/>
              <a:pathLst>
                <a:path w="8218" h="7217" extrusionOk="0">
                  <a:moveTo>
                    <a:pt x="4106" y="0"/>
                  </a:moveTo>
                  <a:cubicBezTo>
                    <a:pt x="3462" y="0"/>
                    <a:pt x="2811" y="174"/>
                    <a:pt x="2226" y="541"/>
                  </a:cubicBezTo>
                  <a:cubicBezTo>
                    <a:pt x="542" y="1597"/>
                    <a:pt x="0" y="3823"/>
                    <a:pt x="1056" y="5506"/>
                  </a:cubicBezTo>
                  <a:cubicBezTo>
                    <a:pt x="1745" y="6604"/>
                    <a:pt x="2919" y="7217"/>
                    <a:pt x="4128" y="7217"/>
                  </a:cubicBezTo>
                  <a:cubicBezTo>
                    <a:pt x="4772" y="7217"/>
                    <a:pt x="5425" y="7043"/>
                    <a:pt x="6020" y="6676"/>
                  </a:cubicBezTo>
                  <a:cubicBezTo>
                    <a:pt x="7704" y="5620"/>
                    <a:pt x="8217" y="3395"/>
                    <a:pt x="7190" y="1711"/>
                  </a:cubicBezTo>
                  <a:cubicBezTo>
                    <a:pt x="6502" y="613"/>
                    <a:pt x="5315" y="0"/>
                    <a:pt x="4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4" y="6211"/>
              <a:ext cx="1334325" cy="1334325"/>
            </a:xfrm>
            <a:custGeom>
              <a:avLst/>
              <a:gdLst/>
              <a:ahLst/>
              <a:cxnLst/>
              <a:rect l="l" t="t" r="r" b="b"/>
              <a:pathLst>
                <a:path w="25138" h="25138" extrusionOk="0">
                  <a:moveTo>
                    <a:pt x="1" y="1"/>
                  </a:moveTo>
                  <a:lnTo>
                    <a:pt x="1" y="25137"/>
                  </a:lnTo>
                  <a:lnTo>
                    <a:pt x="25138" y="25137"/>
                  </a:lnTo>
                  <a:lnTo>
                    <a:pt x="251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28376" y="522680"/>
              <a:ext cx="95438" cy="95438"/>
            </a:xfrm>
            <a:custGeom>
              <a:avLst/>
              <a:gdLst/>
              <a:ahLst/>
              <a:cxnLst/>
              <a:rect l="l" t="t" r="r" b="b"/>
              <a:pathLst>
                <a:path w="1798" h="1798" extrusionOk="0">
                  <a:moveTo>
                    <a:pt x="913" y="0"/>
                  </a:moveTo>
                  <a:cubicBezTo>
                    <a:pt x="400" y="0"/>
                    <a:pt x="0" y="399"/>
                    <a:pt x="0" y="885"/>
                  </a:cubicBezTo>
                  <a:cubicBezTo>
                    <a:pt x="0" y="1398"/>
                    <a:pt x="400" y="1798"/>
                    <a:pt x="913" y="1798"/>
                  </a:cubicBezTo>
                  <a:cubicBezTo>
                    <a:pt x="1370" y="1798"/>
                    <a:pt x="1741"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28376" y="727091"/>
              <a:ext cx="95438" cy="93952"/>
            </a:xfrm>
            <a:custGeom>
              <a:avLst/>
              <a:gdLst/>
              <a:ahLst/>
              <a:cxnLst/>
              <a:rect l="l" t="t" r="r" b="b"/>
              <a:pathLst>
                <a:path w="1798" h="1770" extrusionOk="0">
                  <a:moveTo>
                    <a:pt x="885" y="1"/>
                  </a:moveTo>
                  <a:cubicBezTo>
                    <a:pt x="400" y="1"/>
                    <a:pt x="0" y="400"/>
                    <a:pt x="0" y="885"/>
                  </a:cubicBezTo>
                  <a:cubicBezTo>
                    <a:pt x="0" y="1399"/>
                    <a:pt x="400" y="1770"/>
                    <a:pt x="885" y="1770"/>
                  </a:cubicBezTo>
                  <a:cubicBezTo>
                    <a:pt x="1398" y="1770"/>
                    <a:pt x="1798" y="1399"/>
                    <a:pt x="1798" y="885"/>
                  </a:cubicBezTo>
                  <a:cubicBezTo>
                    <a:pt x="1798" y="400"/>
                    <a:pt x="1398"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23912" y="522680"/>
              <a:ext cx="95438" cy="95438"/>
            </a:xfrm>
            <a:custGeom>
              <a:avLst/>
              <a:gdLst/>
              <a:ahLst/>
              <a:cxnLst/>
              <a:rect l="l" t="t" r="r" b="b"/>
              <a:pathLst>
                <a:path w="1798" h="1798" extrusionOk="0">
                  <a:moveTo>
                    <a:pt x="913" y="0"/>
                  </a:moveTo>
                  <a:cubicBezTo>
                    <a:pt x="400" y="0"/>
                    <a:pt x="0" y="399"/>
                    <a:pt x="0" y="885"/>
                  </a:cubicBezTo>
                  <a:cubicBezTo>
                    <a:pt x="0" y="1398"/>
                    <a:pt x="400" y="1798"/>
                    <a:pt x="913" y="1798"/>
                  </a:cubicBezTo>
                  <a:cubicBezTo>
                    <a:pt x="1398" y="1798"/>
                    <a:pt x="1798"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23912" y="727091"/>
              <a:ext cx="95438" cy="93952"/>
            </a:xfrm>
            <a:custGeom>
              <a:avLst/>
              <a:gdLst/>
              <a:ahLst/>
              <a:cxnLst/>
              <a:rect l="l" t="t" r="r" b="b"/>
              <a:pathLst>
                <a:path w="1798" h="1770" extrusionOk="0">
                  <a:moveTo>
                    <a:pt x="913" y="1"/>
                  </a:moveTo>
                  <a:cubicBezTo>
                    <a:pt x="400" y="1"/>
                    <a:pt x="0" y="400"/>
                    <a:pt x="0" y="885"/>
                  </a:cubicBezTo>
                  <a:cubicBezTo>
                    <a:pt x="0" y="1399"/>
                    <a:pt x="400" y="1770"/>
                    <a:pt x="913" y="1770"/>
                  </a:cubicBezTo>
                  <a:cubicBezTo>
                    <a:pt x="1398" y="1770"/>
                    <a:pt x="1798" y="1399"/>
                    <a:pt x="1798" y="885"/>
                  </a:cubicBezTo>
                  <a:cubicBezTo>
                    <a:pt x="1798" y="400"/>
                    <a:pt x="1398"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722473" y="115238"/>
              <a:ext cx="93952" cy="95491"/>
            </a:xfrm>
            <a:custGeom>
              <a:avLst/>
              <a:gdLst/>
              <a:ahLst/>
              <a:cxnLst/>
              <a:rect l="l" t="t" r="r" b="b"/>
              <a:pathLst>
                <a:path w="1770" h="1799" extrusionOk="0">
                  <a:moveTo>
                    <a:pt x="885" y="1"/>
                  </a:moveTo>
                  <a:cubicBezTo>
                    <a:pt x="372" y="1"/>
                    <a:pt x="1" y="400"/>
                    <a:pt x="1" y="914"/>
                  </a:cubicBezTo>
                  <a:cubicBezTo>
                    <a:pt x="1" y="1399"/>
                    <a:pt x="372" y="1798"/>
                    <a:pt x="885" y="1798"/>
                  </a:cubicBezTo>
                  <a:cubicBezTo>
                    <a:pt x="1342"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722473" y="318216"/>
              <a:ext cx="93952" cy="95438"/>
            </a:xfrm>
            <a:custGeom>
              <a:avLst/>
              <a:gdLst/>
              <a:ahLst/>
              <a:cxnLst/>
              <a:rect l="l" t="t" r="r" b="b"/>
              <a:pathLst>
                <a:path w="1770" h="1798" extrusionOk="0">
                  <a:moveTo>
                    <a:pt x="885" y="0"/>
                  </a:moveTo>
                  <a:cubicBezTo>
                    <a:pt x="372" y="0"/>
                    <a:pt x="1" y="400"/>
                    <a:pt x="1" y="885"/>
                  </a:cubicBezTo>
                  <a:cubicBezTo>
                    <a:pt x="1" y="1398"/>
                    <a:pt x="372" y="1798"/>
                    <a:pt x="885" y="1798"/>
                  </a:cubicBezTo>
                  <a:cubicBezTo>
                    <a:pt x="1342" y="1798"/>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22473"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722473" y="725605"/>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722473" y="930069"/>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22473" y="1134533"/>
              <a:ext cx="93952" cy="93952"/>
            </a:xfrm>
            <a:custGeom>
              <a:avLst/>
              <a:gdLst/>
              <a:ahLst/>
              <a:cxnLst/>
              <a:rect l="l" t="t" r="r" b="b"/>
              <a:pathLst>
                <a:path w="1770" h="1770" extrusionOk="0">
                  <a:moveTo>
                    <a:pt x="885" y="0"/>
                  </a:moveTo>
                  <a:cubicBezTo>
                    <a:pt x="372" y="0"/>
                    <a:pt x="1" y="399"/>
                    <a:pt x="1" y="885"/>
                  </a:cubicBezTo>
                  <a:cubicBezTo>
                    <a:pt x="1" y="1398"/>
                    <a:pt x="372" y="1769"/>
                    <a:pt x="885" y="1769"/>
                  </a:cubicBezTo>
                  <a:cubicBezTo>
                    <a:pt x="1342" y="1769"/>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18009" y="115238"/>
              <a:ext cx="93952" cy="95491"/>
            </a:xfrm>
            <a:custGeom>
              <a:avLst/>
              <a:gdLst/>
              <a:ahLst/>
              <a:cxnLst/>
              <a:rect l="l" t="t" r="r" b="b"/>
              <a:pathLst>
                <a:path w="1770" h="1799" extrusionOk="0">
                  <a:moveTo>
                    <a:pt x="885" y="1"/>
                  </a:moveTo>
                  <a:cubicBezTo>
                    <a:pt x="372" y="1"/>
                    <a:pt x="1" y="400"/>
                    <a:pt x="1" y="914"/>
                  </a:cubicBezTo>
                  <a:cubicBezTo>
                    <a:pt x="1" y="1399"/>
                    <a:pt x="372" y="1798"/>
                    <a:pt x="885" y="1798"/>
                  </a:cubicBezTo>
                  <a:cubicBezTo>
                    <a:pt x="1370"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518009" y="318216"/>
              <a:ext cx="93952" cy="95438"/>
            </a:xfrm>
            <a:custGeom>
              <a:avLst/>
              <a:gdLst/>
              <a:ahLst/>
              <a:cxnLst/>
              <a:rect l="l" t="t" r="r" b="b"/>
              <a:pathLst>
                <a:path w="1770" h="1798" extrusionOk="0">
                  <a:moveTo>
                    <a:pt x="885" y="0"/>
                  </a:moveTo>
                  <a:cubicBezTo>
                    <a:pt x="372" y="0"/>
                    <a:pt x="1" y="400"/>
                    <a:pt x="1" y="885"/>
                  </a:cubicBezTo>
                  <a:cubicBezTo>
                    <a:pt x="1" y="1398"/>
                    <a:pt x="372" y="1798"/>
                    <a:pt x="885" y="1798"/>
                  </a:cubicBezTo>
                  <a:cubicBezTo>
                    <a:pt x="1370" y="1798"/>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18009"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8009" y="727091"/>
              <a:ext cx="93952" cy="93952"/>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518009" y="930069"/>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70"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518009" y="1134533"/>
              <a:ext cx="93952" cy="93952"/>
            </a:xfrm>
            <a:custGeom>
              <a:avLst/>
              <a:gdLst/>
              <a:ahLst/>
              <a:cxnLst/>
              <a:rect l="l" t="t" r="r" b="b"/>
              <a:pathLst>
                <a:path w="1770" h="1770" extrusionOk="0">
                  <a:moveTo>
                    <a:pt x="885" y="0"/>
                  </a:moveTo>
                  <a:cubicBezTo>
                    <a:pt x="372" y="0"/>
                    <a:pt x="1" y="399"/>
                    <a:pt x="1" y="885"/>
                  </a:cubicBezTo>
                  <a:cubicBezTo>
                    <a:pt x="1" y="1398"/>
                    <a:pt x="372" y="1769"/>
                    <a:pt x="885" y="1769"/>
                  </a:cubicBezTo>
                  <a:cubicBezTo>
                    <a:pt x="1370" y="1769"/>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13545"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13545" y="727091"/>
              <a:ext cx="93952" cy="93952"/>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0620"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0620" y="725605"/>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670137" y="4725"/>
              <a:ext cx="1334272" cy="1334272"/>
            </a:xfrm>
            <a:custGeom>
              <a:avLst/>
              <a:gdLst/>
              <a:ahLst/>
              <a:cxnLst/>
              <a:rect l="l" t="t" r="r" b="b"/>
              <a:pathLst>
                <a:path w="25137" h="25137" extrusionOk="0">
                  <a:moveTo>
                    <a:pt x="0" y="0"/>
                  </a:moveTo>
                  <a:lnTo>
                    <a:pt x="0" y="25137"/>
                  </a:lnTo>
                  <a:lnTo>
                    <a:pt x="25137" y="25137"/>
                  </a:lnTo>
                  <a:lnTo>
                    <a:pt x="25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670137" y="1152686"/>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670137" y="946736"/>
              <a:ext cx="667906" cy="136309"/>
            </a:xfrm>
            <a:custGeom>
              <a:avLst/>
              <a:gdLst/>
              <a:ahLst/>
              <a:cxnLst/>
              <a:rect l="l" t="t" r="r" b="b"/>
              <a:pathLst>
                <a:path w="12583" h="2568"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670137" y="740732"/>
              <a:ext cx="667906" cy="136363"/>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670137" y="531756"/>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670137" y="325753"/>
              <a:ext cx="667906" cy="136363"/>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670137" y="119803"/>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337990" y="1089096"/>
              <a:ext cx="667959" cy="136309"/>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337990" y="883093"/>
              <a:ext cx="667959" cy="134876"/>
            </a:xfrm>
            <a:custGeom>
              <a:avLst/>
              <a:gdLst/>
              <a:ahLst/>
              <a:cxnLst/>
              <a:rect l="l" t="t" r="r" b="b"/>
              <a:pathLst>
                <a:path w="12584" h="2541" extrusionOk="0">
                  <a:moveTo>
                    <a:pt x="1" y="1"/>
                  </a:moveTo>
                  <a:lnTo>
                    <a:pt x="1" y="2540"/>
                  </a:lnTo>
                  <a:lnTo>
                    <a:pt x="12583" y="2540"/>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3337990" y="674117"/>
              <a:ext cx="667959" cy="136363"/>
            </a:xfrm>
            <a:custGeom>
              <a:avLst/>
              <a:gdLst/>
              <a:ahLst/>
              <a:cxnLst/>
              <a:rect l="l" t="t" r="r" b="b"/>
              <a:pathLst>
                <a:path w="12584" h="2569"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37990" y="468114"/>
              <a:ext cx="667959" cy="136363"/>
            </a:xfrm>
            <a:custGeom>
              <a:avLst/>
              <a:gdLst/>
              <a:ahLst/>
              <a:cxnLst/>
              <a:rect l="l" t="t" r="r" b="b"/>
              <a:pathLst>
                <a:path w="12584" h="2569" extrusionOk="0">
                  <a:moveTo>
                    <a:pt x="1" y="1"/>
                  </a:moveTo>
                  <a:lnTo>
                    <a:pt x="1"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337990" y="262163"/>
              <a:ext cx="667959" cy="136363"/>
            </a:xfrm>
            <a:custGeom>
              <a:avLst/>
              <a:gdLst/>
              <a:ahLst/>
              <a:cxnLst/>
              <a:rect l="l" t="t" r="r" b="b"/>
              <a:pathLst>
                <a:path w="12584" h="2569" extrusionOk="0">
                  <a:moveTo>
                    <a:pt x="1" y="1"/>
                  </a:moveTo>
                  <a:lnTo>
                    <a:pt x="1" y="2568"/>
                  </a:lnTo>
                  <a:lnTo>
                    <a:pt x="12583" y="2568"/>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37990" y="53187"/>
              <a:ext cx="667959" cy="136309"/>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2"/>
          <p:cNvGrpSpPr/>
          <p:nvPr/>
        </p:nvGrpSpPr>
        <p:grpSpPr>
          <a:xfrm>
            <a:off x="7856607" y="3900207"/>
            <a:ext cx="574421" cy="706282"/>
            <a:chOff x="8122390" y="3965729"/>
            <a:chExt cx="755818" cy="929319"/>
          </a:xfrm>
        </p:grpSpPr>
        <p:sp>
          <p:nvSpPr>
            <p:cNvPr id="122" name="Google Shape;122;p2"/>
            <p:cNvSpPr/>
            <p:nvPr/>
          </p:nvSpPr>
          <p:spPr>
            <a:xfrm>
              <a:off x="8122390" y="4493631"/>
              <a:ext cx="755818" cy="401417"/>
            </a:xfrm>
            <a:custGeom>
              <a:avLst/>
              <a:gdLst/>
              <a:ahLst/>
              <a:cxnLst/>
              <a:rect l="l" t="t" r="r" b="b"/>
              <a:pathLst>
                <a:path w="11928" h="6335" extrusionOk="0">
                  <a:moveTo>
                    <a:pt x="5964" y="1"/>
                  </a:moveTo>
                  <a:cubicBezTo>
                    <a:pt x="3510" y="1"/>
                    <a:pt x="1285" y="1256"/>
                    <a:pt x="1" y="3168"/>
                  </a:cubicBezTo>
                  <a:cubicBezTo>
                    <a:pt x="1285" y="5108"/>
                    <a:pt x="3482" y="6335"/>
                    <a:pt x="5964" y="6335"/>
                  </a:cubicBezTo>
                  <a:cubicBezTo>
                    <a:pt x="8418" y="6335"/>
                    <a:pt x="10643" y="5108"/>
                    <a:pt x="11927" y="3168"/>
                  </a:cubicBezTo>
                  <a:cubicBezTo>
                    <a:pt x="10615" y="1256"/>
                    <a:pt x="8418" y="1"/>
                    <a:pt x="5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358361" y="4551484"/>
              <a:ext cx="283875" cy="285713"/>
            </a:xfrm>
            <a:custGeom>
              <a:avLst/>
              <a:gdLst/>
              <a:ahLst/>
              <a:cxnLst/>
              <a:rect l="l" t="t" r="r" b="b"/>
              <a:pathLst>
                <a:path w="4480" h="4509" extrusionOk="0">
                  <a:moveTo>
                    <a:pt x="2254" y="1"/>
                  </a:moveTo>
                  <a:cubicBezTo>
                    <a:pt x="999" y="1"/>
                    <a:pt x="0" y="1028"/>
                    <a:pt x="0" y="2255"/>
                  </a:cubicBezTo>
                  <a:cubicBezTo>
                    <a:pt x="0" y="3482"/>
                    <a:pt x="999" y="4509"/>
                    <a:pt x="2254" y="4509"/>
                  </a:cubicBezTo>
                  <a:cubicBezTo>
                    <a:pt x="3481" y="4509"/>
                    <a:pt x="4480" y="3482"/>
                    <a:pt x="4480" y="2255"/>
                  </a:cubicBezTo>
                  <a:cubicBezTo>
                    <a:pt x="4480" y="1028"/>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122390" y="3965729"/>
              <a:ext cx="755818" cy="403191"/>
            </a:xfrm>
            <a:custGeom>
              <a:avLst/>
              <a:gdLst/>
              <a:ahLst/>
              <a:cxnLst/>
              <a:rect l="l" t="t" r="r" b="b"/>
              <a:pathLst>
                <a:path w="11928" h="6363" extrusionOk="0">
                  <a:moveTo>
                    <a:pt x="5964" y="0"/>
                  </a:moveTo>
                  <a:cubicBezTo>
                    <a:pt x="3510" y="0"/>
                    <a:pt x="1285" y="1256"/>
                    <a:pt x="1" y="3196"/>
                  </a:cubicBezTo>
                  <a:cubicBezTo>
                    <a:pt x="1285" y="5108"/>
                    <a:pt x="3482" y="6363"/>
                    <a:pt x="5964" y="6363"/>
                  </a:cubicBezTo>
                  <a:cubicBezTo>
                    <a:pt x="8418" y="6363"/>
                    <a:pt x="10643" y="5108"/>
                    <a:pt x="11927" y="3196"/>
                  </a:cubicBezTo>
                  <a:cubicBezTo>
                    <a:pt x="10615" y="1256"/>
                    <a:pt x="8418" y="29"/>
                    <a:pt x="5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358361" y="4025356"/>
              <a:ext cx="283875" cy="283939"/>
            </a:xfrm>
            <a:custGeom>
              <a:avLst/>
              <a:gdLst/>
              <a:ahLst/>
              <a:cxnLst/>
              <a:rect l="l" t="t" r="r" b="b"/>
              <a:pathLst>
                <a:path w="4480" h="4481" extrusionOk="0">
                  <a:moveTo>
                    <a:pt x="2254" y="1"/>
                  </a:moveTo>
                  <a:cubicBezTo>
                    <a:pt x="999" y="1"/>
                    <a:pt x="0" y="999"/>
                    <a:pt x="0" y="2255"/>
                  </a:cubicBezTo>
                  <a:cubicBezTo>
                    <a:pt x="0" y="3482"/>
                    <a:pt x="999" y="4480"/>
                    <a:pt x="2254" y="4480"/>
                  </a:cubicBezTo>
                  <a:cubicBezTo>
                    <a:pt x="3481" y="4480"/>
                    <a:pt x="4480" y="3482"/>
                    <a:pt x="4480" y="2255"/>
                  </a:cubicBezTo>
                  <a:cubicBezTo>
                    <a:pt x="4480" y="999"/>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txBox="1">
            <a:spLocks noGrp="1"/>
          </p:cNvSpPr>
          <p:nvPr>
            <p:ph type="ctrTitle"/>
          </p:nvPr>
        </p:nvSpPr>
        <p:spPr>
          <a:xfrm>
            <a:off x="713225" y="1930500"/>
            <a:ext cx="6711900" cy="11661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27" name="Google Shape;127;p2"/>
          <p:cNvSpPr txBox="1">
            <a:spLocks noGrp="1"/>
          </p:cNvSpPr>
          <p:nvPr>
            <p:ph type="subTitle" idx="1"/>
          </p:nvPr>
        </p:nvSpPr>
        <p:spPr>
          <a:xfrm>
            <a:off x="713225" y="3280225"/>
            <a:ext cx="4736700" cy="3969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3"/>
          <p:cNvSpPr/>
          <p:nvPr/>
        </p:nvSpPr>
        <p:spPr>
          <a:xfrm>
            <a:off x="340425" y="4230950"/>
            <a:ext cx="745500" cy="746100"/>
          </a:xfrm>
          <a:prstGeom prst="star12">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088334" y="-14394"/>
            <a:ext cx="1351404" cy="1351271"/>
          </a:xfrm>
          <a:custGeom>
            <a:avLst/>
            <a:gdLst/>
            <a:ahLst/>
            <a:cxnLst/>
            <a:rect l="l" t="t" r="r" b="b"/>
            <a:pathLst>
              <a:path w="25138" h="25138" extrusionOk="0">
                <a:moveTo>
                  <a:pt x="1" y="1"/>
                </a:moveTo>
                <a:lnTo>
                  <a:pt x="1" y="25137"/>
                </a:lnTo>
                <a:lnTo>
                  <a:pt x="25138" y="25137"/>
                </a:lnTo>
                <a:lnTo>
                  <a:pt x="251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6231098" y="508633"/>
            <a:ext cx="96659" cy="96650"/>
          </a:xfrm>
          <a:custGeom>
            <a:avLst/>
            <a:gdLst/>
            <a:ahLst/>
            <a:cxnLst/>
            <a:rect l="l" t="t" r="r" b="b"/>
            <a:pathLst>
              <a:path w="1798" h="1798" extrusionOk="0">
                <a:moveTo>
                  <a:pt x="913" y="0"/>
                </a:moveTo>
                <a:cubicBezTo>
                  <a:pt x="400" y="0"/>
                  <a:pt x="0" y="399"/>
                  <a:pt x="0" y="885"/>
                </a:cubicBezTo>
                <a:cubicBezTo>
                  <a:pt x="0" y="1398"/>
                  <a:pt x="400" y="1798"/>
                  <a:pt x="913" y="1798"/>
                </a:cubicBezTo>
                <a:cubicBezTo>
                  <a:pt x="1370" y="1798"/>
                  <a:pt x="1741"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6231098" y="715640"/>
            <a:ext cx="96659" cy="95145"/>
          </a:xfrm>
          <a:custGeom>
            <a:avLst/>
            <a:gdLst/>
            <a:ahLst/>
            <a:cxnLst/>
            <a:rect l="l" t="t" r="r" b="b"/>
            <a:pathLst>
              <a:path w="1798" h="1770" extrusionOk="0">
                <a:moveTo>
                  <a:pt x="885" y="1"/>
                </a:moveTo>
                <a:cubicBezTo>
                  <a:pt x="400" y="1"/>
                  <a:pt x="0" y="400"/>
                  <a:pt x="0" y="885"/>
                </a:cubicBezTo>
                <a:cubicBezTo>
                  <a:pt x="0" y="1399"/>
                  <a:pt x="400" y="1770"/>
                  <a:pt x="885" y="1770"/>
                </a:cubicBezTo>
                <a:cubicBezTo>
                  <a:pt x="1398" y="1770"/>
                  <a:pt x="1798" y="1399"/>
                  <a:pt x="1798" y="885"/>
                </a:cubicBezTo>
                <a:cubicBezTo>
                  <a:pt x="1798" y="400"/>
                  <a:pt x="1398"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6024017" y="508633"/>
            <a:ext cx="96659" cy="96650"/>
          </a:xfrm>
          <a:custGeom>
            <a:avLst/>
            <a:gdLst/>
            <a:ahLst/>
            <a:cxnLst/>
            <a:rect l="l" t="t" r="r" b="b"/>
            <a:pathLst>
              <a:path w="1798" h="1798" extrusionOk="0">
                <a:moveTo>
                  <a:pt x="913" y="0"/>
                </a:moveTo>
                <a:cubicBezTo>
                  <a:pt x="400" y="0"/>
                  <a:pt x="0" y="399"/>
                  <a:pt x="0" y="885"/>
                </a:cubicBezTo>
                <a:cubicBezTo>
                  <a:pt x="0" y="1398"/>
                  <a:pt x="400" y="1798"/>
                  <a:pt x="913" y="1798"/>
                </a:cubicBezTo>
                <a:cubicBezTo>
                  <a:pt x="1398" y="1798"/>
                  <a:pt x="1798"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024017" y="715640"/>
            <a:ext cx="96659" cy="95145"/>
          </a:xfrm>
          <a:custGeom>
            <a:avLst/>
            <a:gdLst/>
            <a:ahLst/>
            <a:cxnLst/>
            <a:rect l="l" t="t" r="r" b="b"/>
            <a:pathLst>
              <a:path w="1798" h="1770" extrusionOk="0">
                <a:moveTo>
                  <a:pt x="913" y="1"/>
                </a:moveTo>
                <a:cubicBezTo>
                  <a:pt x="400" y="1"/>
                  <a:pt x="0" y="400"/>
                  <a:pt x="0" y="885"/>
                </a:cubicBezTo>
                <a:cubicBezTo>
                  <a:pt x="0" y="1399"/>
                  <a:pt x="400" y="1770"/>
                  <a:pt x="913" y="1770"/>
                </a:cubicBezTo>
                <a:cubicBezTo>
                  <a:pt x="1398" y="1770"/>
                  <a:pt x="1798" y="1399"/>
                  <a:pt x="1798" y="885"/>
                </a:cubicBezTo>
                <a:cubicBezTo>
                  <a:pt x="1798" y="400"/>
                  <a:pt x="1398"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820000" y="96017"/>
            <a:ext cx="95154" cy="96704"/>
          </a:xfrm>
          <a:custGeom>
            <a:avLst/>
            <a:gdLst/>
            <a:ahLst/>
            <a:cxnLst/>
            <a:rect l="l" t="t" r="r" b="b"/>
            <a:pathLst>
              <a:path w="1770" h="1799" extrusionOk="0">
                <a:moveTo>
                  <a:pt x="885" y="1"/>
                </a:moveTo>
                <a:cubicBezTo>
                  <a:pt x="372" y="1"/>
                  <a:pt x="1" y="400"/>
                  <a:pt x="1" y="914"/>
                </a:cubicBezTo>
                <a:cubicBezTo>
                  <a:pt x="1" y="1399"/>
                  <a:pt x="372" y="1798"/>
                  <a:pt x="885" y="1798"/>
                </a:cubicBezTo>
                <a:cubicBezTo>
                  <a:pt x="1342"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820000" y="301572"/>
            <a:ext cx="95154" cy="96650"/>
          </a:xfrm>
          <a:custGeom>
            <a:avLst/>
            <a:gdLst/>
            <a:ahLst/>
            <a:cxnLst/>
            <a:rect l="l" t="t" r="r" b="b"/>
            <a:pathLst>
              <a:path w="1770" h="1798" extrusionOk="0">
                <a:moveTo>
                  <a:pt x="885" y="0"/>
                </a:moveTo>
                <a:cubicBezTo>
                  <a:pt x="372" y="0"/>
                  <a:pt x="1" y="400"/>
                  <a:pt x="1" y="885"/>
                </a:cubicBezTo>
                <a:cubicBezTo>
                  <a:pt x="1" y="1398"/>
                  <a:pt x="372" y="1798"/>
                  <a:pt x="885" y="1798"/>
                </a:cubicBezTo>
                <a:cubicBezTo>
                  <a:pt x="1342" y="1798"/>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820000" y="508633"/>
            <a:ext cx="95154" cy="96650"/>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820000" y="714135"/>
            <a:ext cx="95154" cy="95145"/>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20000" y="921196"/>
            <a:ext cx="95154" cy="95145"/>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820000" y="1128257"/>
            <a:ext cx="95154" cy="95145"/>
          </a:xfrm>
          <a:custGeom>
            <a:avLst/>
            <a:gdLst/>
            <a:ahLst/>
            <a:cxnLst/>
            <a:rect l="l" t="t" r="r" b="b"/>
            <a:pathLst>
              <a:path w="1770" h="1770" extrusionOk="0">
                <a:moveTo>
                  <a:pt x="885" y="0"/>
                </a:moveTo>
                <a:cubicBezTo>
                  <a:pt x="372" y="0"/>
                  <a:pt x="1" y="399"/>
                  <a:pt x="1" y="885"/>
                </a:cubicBezTo>
                <a:cubicBezTo>
                  <a:pt x="1" y="1398"/>
                  <a:pt x="372" y="1769"/>
                  <a:pt x="885" y="1769"/>
                </a:cubicBezTo>
                <a:cubicBezTo>
                  <a:pt x="1342" y="1769"/>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612918" y="96017"/>
            <a:ext cx="95154" cy="96704"/>
          </a:xfrm>
          <a:custGeom>
            <a:avLst/>
            <a:gdLst/>
            <a:ahLst/>
            <a:cxnLst/>
            <a:rect l="l" t="t" r="r" b="b"/>
            <a:pathLst>
              <a:path w="1770" h="1799" extrusionOk="0">
                <a:moveTo>
                  <a:pt x="885" y="1"/>
                </a:moveTo>
                <a:cubicBezTo>
                  <a:pt x="372" y="1"/>
                  <a:pt x="1" y="400"/>
                  <a:pt x="1" y="914"/>
                </a:cubicBezTo>
                <a:cubicBezTo>
                  <a:pt x="1" y="1399"/>
                  <a:pt x="372" y="1798"/>
                  <a:pt x="885" y="1798"/>
                </a:cubicBezTo>
                <a:cubicBezTo>
                  <a:pt x="1370"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612918" y="301572"/>
            <a:ext cx="95154" cy="96650"/>
          </a:xfrm>
          <a:custGeom>
            <a:avLst/>
            <a:gdLst/>
            <a:ahLst/>
            <a:cxnLst/>
            <a:rect l="l" t="t" r="r" b="b"/>
            <a:pathLst>
              <a:path w="1770" h="1798" extrusionOk="0">
                <a:moveTo>
                  <a:pt x="885" y="0"/>
                </a:moveTo>
                <a:cubicBezTo>
                  <a:pt x="372" y="0"/>
                  <a:pt x="1" y="400"/>
                  <a:pt x="1" y="885"/>
                </a:cubicBezTo>
                <a:cubicBezTo>
                  <a:pt x="1" y="1398"/>
                  <a:pt x="372" y="1798"/>
                  <a:pt x="885" y="1798"/>
                </a:cubicBezTo>
                <a:cubicBezTo>
                  <a:pt x="1370" y="1798"/>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612918" y="508633"/>
            <a:ext cx="95154" cy="96650"/>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612918" y="715640"/>
            <a:ext cx="95154" cy="95145"/>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612918" y="921196"/>
            <a:ext cx="95154" cy="95145"/>
          </a:xfrm>
          <a:custGeom>
            <a:avLst/>
            <a:gdLst/>
            <a:ahLst/>
            <a:cxnLst/>
            <a:rect l="l" t="t" r="r" b="b"/>
            <a:pathLst>
              <a:path w="1770" h="1770" extrusionOk="0">
                <a:moveTo>
                  <a:pt x="885" y="0"/>
                </a:moveTo>
                <a:cubicBezTo>
                  <a:pt x="372" y="0"/>
                  <a:pt x="1" y="400"/>
                  <a:pt x="1" y="885"/>
                </a:cubicBezTo>
                <a:cubicBezTo>
                  <a:pt x="1" y="1398"/>
                  <a:pt x="372" y="1769"/>
                  <a:pt x="885" y="1769"/>
                </a:cubicBezTo>
                <a:cubicBezTo>
                  <a:pt x="1370"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612918" y="1128257"/>
            <a:ext cx="95154" cy="95145"/>
          </a:xfrm>
          <a:custGeom>
            <a:avLst/>
            <a:gdLst/>
            <a:ahLst/>
            <a:cxnLst/>
            <a:rect l="l" t="t" r="r" b="b"/>
            <a:pathLst>
              <a:path w="1770" h="1770" extrusionOk="0">
                <a:moveTo>
                  <a:pt x="885" y="0"/>
                </a:moveTo>
                <a:cubicBezTo>
                  <a:pt x="372" y="0"/>
                  <a:pt x="1" y="399"/>
                  <a:pt x="1" y="885"/>
                </a:cubicBezTo>
                <a:cubicBezTo>
                  <a:pt x="1" y="1398"/>
                  <a:pt x="372" y="1769"/>
                  <a:pt x="885" y="1769"/>
                </a:cubicBezTo>
                <a:cubicBezTo>
                  <a:pt x="1370" y="1769"/>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405837" y="508633"/>
            <a:ext cx="95154" cy="96650"/>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405837" y="715640"/>
            <a:ext cx="95154" cy="95145"/>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200315" y="508633"/>
            <a:ext cx="95154" cy="96650"/>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200315" y="714135"/>
            <a:ext cx="95154" cy="95145"/>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6439747" y="-15899"/>
            <a:ext cx="1351351" cy="1351217"/>
          </a:xfrm>
          <a:custGeom>
            <a:avLst/>
            <a:gdLst/>
            <a:ahLst/>
            <a:cxnLst/>
            <a:rect l="l" t="t" r="r" b="b"/>
            <a:pathLst>
              <a:path w="25137" h="25137" extrusionOk="0">
                <a:moveTo>
                  <a:pt x="0" y="0"/>
                </a:moveTo>
                <a:lnTo>
                  <a:pt x="0" y="25137"/>
                </a:lnTo>
                <a:lnTo>
                  <a:pt x="25137" y="25137"/>
                </a:lnTo>
                <a:lnTo>
                  <a:pt x="25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6439747" y="1146641"/>
            <a:ext cx="676455" cy="138094"/>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6439747" y="938075"/>
            <a:ext cx="676455" cy="138041"/>
          </a:xfrm>
          <a:custGeom>
            <a:avLst/>
            <a:gdLst/>
            <a:ahLst/>
            <a:cxnLst/>
            <a:rect l="l" t="t" r="r" b="b"/>
            <a:pathLst>
              <a:path w="12583" h="2568"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6439747" y="729455"/>
            <a:ext cx="676455" cy="138094"/>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439747" y="517825"/>
            <a:ext cx="676455" cy="138094"/>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6439747" y="309205"/>
            <a:ext cx="676455" cy="138094"/>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6439747" y="100639"/>
            <a:ext cx="676455" cy="138094"/>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7116148" y="1082243"/>
            <a:ext cx="676509" cy="138041"/>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7116148" y="873624"/>
            <a:ext cx="676509" cy="136589"/>
          </a:xfrm>
          <a:custGeom>
            <a:avLst/>
            <a:gdLst/>
            <a:ahLst/>
            <a:cxnLst/>
            <a:rect l="l" t="t" r="r" b="b"/>
            <a:pathLst>
              <a:path w="12584" h="2541" extrusionOk="0">
                <a:moveTo>
                  <a:pt x="1" y="1"/>
                </a:moveTo>
                <a:lnTo>
                  <a:pt x="1" y="2540"/>
                </a:lnTo>
                <a:lnTo>
                  <a:pt x="12583" y="2540"/>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7116148" y="661994"/>
            <a:ext cx="676509" cy="138094"/>
          </a:xfrm>
          <a:custGeom>
            <a:avLst/>
            <a:gdLst/>
            <a:ahLst/>
            <a:cxnLst/>
            <a:rect l="l" t="t" r="r" b="b"/>
            <a:pathLst>
              <a:path w="12584" h="2569"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7116148" y="453374"/>
            <a:ext cx="676509" cy="138094"/>
          </a:xfrm>
          <a:custGeom>
            <a:avLst/>
            <a:gdLst/>
            <a:ahLst/>
            <a:cxnLst/>
            <a:rect l="l" t="t" r="r" b="b"/>
            <a:pathLst>
              <a:path w="12584" h="2569" extrusionOk="0">
                <a:moveTo>
                  <a:pt x="1" y="1"/>
                </a:moveTo>
                <a:lnTo>
                  <a:pt x="1"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116148" y="244808"/>
            <a:ext cx="676509" cy="138094"/>
          </a:xfrm>
          <a:custGeom>
            <a:avLst/>
            <a:gdLst/>
            <a:ahLst/>
            <a:cxnLst/>
            <a:rect l="l" t="t" r="r" b="b"/>
            <a:pathLst>
              <a:path w="12584" h="2569" extrusionOk="0">
                <a:moveTo>
                  <a:pt x="1" y="1"/>
                </a:moveTo>
                <a:lnTo>
                  <a:pt x="1" y="2568"/>
                </a:lnTo>
                <a:lnTo>
                  <a:pt x="12583" y="2568"/>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7116148" y="33178"/>
            <a:ext cx="676509" cy="138041"/>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3"/>
          <p:cNvGrpSpPr/>
          <p:nvPr/>
        </p:nvGrpSpPr>
        <p:grpSpPr>
          <a:xfrm>
            <a:off x="7856607" y="3900207"/>
            <a:ext cx="574421" cy="706282"/>
            <a:chOff x="8122390" y="3965729"/>
            <a:chExt cx="755818" cy="929319"/>
          </a:xfrm>
        </p:grpSpPr>
        <p:sp>
          <p:nvSpPr>
            <p:cNvPr id="165" name="Google Shape;165;p3"/>
            <p:cNvSpPr/>
            <p:nvPr/>
          </p:nvSpPr>
          <p:spPr>
            <a:xfrm>
              <a:off x="8122390" y="4493631"/>
              <a:ext cx="755818" cy="401417"/>
            </a:xfrm>
            <a:custGeom>
              <a:avLst/>
              <a:gdLst/>
              <a:ahLst/>
              <a:cxnLst/>
              <a:rect l="l" t="t" r="r" b="b"/>
              <a:pathLst>
                <a:path w="11928" h="6335" extrusionOk="0">
                  <a:moveTo>
                    <a:pt x="5964" y="1"/>
                  </a:moveTo>
                  <a:cubicBezTo>
                    <a:pt x="3510" y="1"/>
                    <a:pt x="1285" y="1256"/>
                    <a:pt x="1" y="3168"/>
                  </a:cubicBezTo>
                  <a:cubicBezTo>
                    <a:pt x="1285" y="5108"/>
                    <a:pt x="3482" y="6335"/>
                    <a:pt x="5964" y="6335"/>
                  </a:cubicBezTo>
                  <a:cubicBezTo>
                    <a:pt x="8418" y="6335"/>
                    <a:pt x="10643" y="5108"/>
                    <a:pt x="11927" y="3168"/>
                  </a:cubicBezTo>
                  <a:cubicBezTo>
                    <a:pt x="10615" y="1256"/>
                    <a:pt x="8418" y="1"/>
                    <a:pt x="5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8358361" y="4551484"/>
              <a:ext cx="283875" cy="285713"/>
            </a:xfrm>
            <a:custGeom>
              <a:avLst/>
              <a:gdLst/>
              <a:ahLst/>
              <a:cxnLst/>
              <a:rect l="l" t="t" r="r" b="b"/>
              <a:pathLst>
                <a:path w="4480" h="4509" extrusionOk="0">
                  <a:moveTo>
                    <a:pt x="2254" y="1"/>
                  </a:moveTo>
                  <a:cubicBezTo>
                    <a:pt x="999" y="1"/>
                    <a:pt x="0" y="1028"/>
                    <a:pt x="0" y="2255"/>
                  </a:cubicBezTo>
                  <a:cubicBezTo>
                    <a:pt x="0" y="3482"/>
                    <a:pt x="999" y="4509"/>
                    <a:pt x="2254" y="4509"/>
                  </a:cubicBezTo>
                  <a:cubicBezTo>
                    <a:pt x="3481" y="4509"/>
                    <a:pt x="4480" y="3482"/>
                    <a:pt x="4480" y="2255"/>
                  </a:cubicBezTo>
                  <a:cubicBezTo>
                    <a:pt x="4480" y="1028"/>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8122390" y="3965729"/>
              <a:ext cx="755818" cy="403191"/>
            </a:xfrm>
            <a:custGeom>
              <a:avLst/>
              <a:gdLst/>
              <a:ahLst/>
              <a:cxnLst/>
              <a:rect l="l" t="t" r="r" b="b"/>
              <a:pathLst>
                <a:path w="11928" h="6363" extrusionOk="0">
                  <a:moveTo>
                    <a:pt x="5964" y="0"/>
                  </a:moveTo>
                  <a:cubicBezTo>
                    <a:pt x="3510" y="0"/>
                    <a:pt x="1285" y="1256"/>
                    <a:pt x="1" y="3196"/>
                  </a:cubicBezTo>
                  <a:cubicBezTo>
                    <a:pt x="1285" y="5108"/>
                    <a:pt x="3482" y="6363"/>
                    <a:pt x="5964" y="6363"/>
                  </a:cubicBezTo>
                  <a:cubicBezTo>
                    <a:pt x="8418" y="6363"/>
                    <a:pt x="10643" y="5108"/>
                    <a:pt x="11927" y="3196"/>
                  </a:cubicBezTo>
                  <a:cubicBezTo>
                    <a:pt x="10615" y="1256"/>
                    <a:pt x="8418" y="29"/>
                    <a:pt x="5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8358361" y="4025356"/>
              <a:ext cx="283875" cy="283939"/>
            </a:xfrm>
            <a:custGeom>
              <a:avLst/>
              <a:gdLst/>
              <a:ahLst/>
              <a:cxnLst/>
              <a:rect l="l" t="t" r="r" b="b"/>
              <a:pathLst>
                <a:path w="4480" h="4481" extrusionOk="0">
                  <a:moveTo>
                    <a:pt x="2254" y="1"/>
                  </a:moveTo>
                  <a:cubicBezTo>
                    <a:pt x="999" y="1"/>
                    <a:pt x="0" y="999"/>
                    <a:pt x="0" y="2255"/>
                  </a:cubicBezTo>
                  <a:cubicBezTo>
                    <a:pt x="0" y="3482"/>
                    <a:pt x="999" y="4480"/>
                    <a:pt x="2254" y="4480"/>
                  </a:cubicBezTo>
                  <a:cubicBezTo>
                    <a:pt x="3481" y="4480"/>
                    <a:pt x="4480" y="3482"/>
                    <a:pt x="4480" y="2255"/>
                  </a:cubicBezTo>
                  <a:cubicBezTo>
                    <a:pt x="4480" y="999"/>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3"/>
          <p:cNvGrpSpPr/>
          <p:nvPr/>
        </p:nvGrpSpPr>
        <p:grpSpPr>
          <a:xfrm>
            <a:off x="-70501" y="0"/>
            <a:ext cx="1667860" cy="921150"/>
            <a:chOff x="-70501" y="4480225"/>
            <a:chExt cx="1667860" cy="921150"/>
          </a:xfrm>
        </p:grpSpPr>
        <p:grpSp>
          <p:nvGrpSpPr>
            <p:cNvPr id="170" name="Google Shape;170;p3"/>
            <p:cNvGrpSpPr/>
            <p:nvPr/>
          </p:nvGrpSpPr>
          <p:grpSpPr>
            <a:xfrm>
              <a:off x="-70501" y="4480225"/>
              <a:ext cx="1667860" cy="921150"/>
              <a:chOff x="-70501" y="4480225"/>
              <a:chExt cx="1667860" cy="921150"/>
            </a:xfrm>
          </p:grpSpPr>
          <p:cxnSp>
            <p:nvCxnSpPr>
              <p:cNvPr id="171" name="Google Shape;171;p3"/>
              <p:cNvCxnSpPr/>
              <p:nvPr/>
            </p:nvCxnSpPr>
            <p:spPr>
              <a:xfrm>
                <a:off x="0" y="4485400"/>
                <a:ext cx="0" cy="915300"/>
              </a:xfrm>
              <a:prstGeom prst="straightConnector1">
                <a:avLst/>
              </a:prstGeom>
              <a:noFill/>
              <a:ln w="9525" cap="flat" cmpd="sng">
                <a:solidFill>
                  <a:schemeClr val="dk2"/>
                </a:solidFill>
                <a:prstDash val="solid"/>
                <a:round/>
                <a:headEnd type="none" w="med" len="med"/>
                <a:tailEnd type="none" w="med" len="med"/>
              </a:ln>
            </p:spPr>
          </p:cxnSp>
          <p:grpSp>
            <p:nvGrpSpPr>
              <p:cNvPr id="172" name="Google Shape;172;p3"/>
              <p:cNvGrpSpPr/>
              <p:nvPr/>
            </p:nvGrpSpPr>
            <p:grpSpPr>
              <a:xfrm rot="-5400000">
                <a:off x="302854" y="4106870"/>
                <a:ext cx="921150" cy="1667860"/>
                <a:chOff x="766500" y="4637800"/>
                <a:chExt cx="921150" cy="915300"/>
              </a:xfrm>
            </p:grpSpPr>
            <p:cxnSp>
              <p:nvCxnSpPr>
                <p:cNvPr id="173" name="Google Shape;173;p3"/>
                <p:cNvCxnSpPr/>
                <p:nvPr/>
              </p:nvCxnSpPr>
              <p:spPr>
                <a:xfrm>
                  <a:off x="7665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4" name="Google Shape;174;p3"/>
                <p:cNvCxnSpPr/>
                <p:nvPr/>
              </p:nvCxnSpPr>
              <p:spPr>
                <a:xfrm>
                  <a:off x="8688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5" name="Google Shape;175;p3"/>
                <p:cNvCxnSpPr/>
                <p:nvPr/>
              </p:nvCxnSpPr>
              <p:spPr>
                <a:xfrm>
                  <a:off x="9712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6" name="Google Shape;176;p3"/>
                <p:cNvCxnSpPr/>
                <p:nvPr/>
              </p:nvCxnSpPr>
              <p:spPr>
                <a:xfrm>
                  <a:off x="10735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7" name="Google Shape;177;p3"/>
                <p:cNvCxnSpPr/>
                <p:nvPr/>
              </p:nvCxnSpPr>
              <p:spPr>
                <a:xfrm>
                  <a:off x="11759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8" name="Google Shape;178;p3"/>
                <p:cNvCxnSpPr/>
                <p:nvPr/>
              </p:nvCxnSpPr>
              <p:spPr>
                <a:xfrm>
                  <a:off x="12782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79" name="Google Shape;179;p3"/>
                <p:cNvCxnSpPr/>
                <p:nvPr/>
              </p:nvCxnSpPr>
              <p:spPr>
                <a:xfrm>
                  <a:off x="13806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0" name="Google Shape;180;p3"/>
                <p:cNvCxnSpPr/>
                <p:nvPr/>
              </p:nvCxnSpPr>
              <p:spPr>
                <a:xfrm>
                  <a:off x="14829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1" name="Google Shape;181;p3"/>
                <p:cNvCxnSpPr/>
                <p:nvPr/>
              </p:nvCxnSpPr>
              <p:spPr>
                <a:xfrm>
                  <a:off x="15853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2" name="Google Shape;182;p3"/>
                <p:cNvCxnSpPr/>
                <p:nvPr/>
              </p:nvCxnSpPr>
              <p:spPr>
                <a:xfrm>
                  <a:off x="1687650" y="4637800"/>
                  <a:ext cx="0" cy="915300"/>
                </a:xfrm>
                <a:prstGeom prst="straightConnector1">
                  <a:avLst/>
                </a:prstGeom>
                <a:noFill/>
                <a:ln w="9525" cap="flat" cmpd="sng">
                  <a:solidFill>
                    <a:schemeClr val="dk2"/>
                  </a:solidFill>
                  <a:prstDash val="solid"/>
                  <a:round/>
                  <a:headEnd type="none" w="med" len="med"/>
                  <a:tailEnd type="none" w="med" len="med"/>
                </a:ln>
              </p:spPr>
            </p:cxnSp>
          </p:grpSp>
        </p:grpSp>
        <p:cxnSp>
          <p:nvCxnSpPr>
            <p:cNvPr id="183" name="Google Shape;183;p3"/>
            <p:cNvCxnSpPr/>
            <p:nvPr/>
          </p:nvCxnSpPr>
          <p:spPr>
            <a:xfrm>
              <a:off x="1023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4" name="Google Shape;184;p3"/>
            <p:cNvCxnSpPr/>
            <p:nvPr/>
          </p:nvCxnSpPr>
          <p:spPr>
            <a:xfrm>
              <a:off x="2047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5" name="Google Shape;185;p3"/>
            <p:cNvCxnSpPr/>
            <p:nvPr/>
          </p:nvCxnSpPr>
          <p:spPr>
            <a:xfrm>
              <a:off x="3070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6" name="Google Shape;186;p3"/>
            <p:cNvCxnSpPr/>
            <p:nvPr/>
          </p:nvCxnSpPr>
          <p:spPr>
            <a:xfrm>
              <a:off x="4094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7" name="Google Shape;187;p3"/>
            <p:cNvCxnSpPr/>
            <p:nvPr/>
          </p:nvCxnSpPr>
          <p:spPr>
            <a:xfrm>
              <a:off x="5117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8" name="Google Shape;188;p3"/>
            <p:cNvCxnSpPr/>
            <p:nvPr/>
          </p:nvCxnSpPr>
          <p:spPr>
            <a:xfrm>
              <a:off x="6141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p3"/>
            <p:cNvCxnSpPr/>
            <p:nvPr/>
          </p:nvCxnSpPr>
          <p:spPr>
            <a:xfrm>
              <a:off x="7164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0" name="Google Shape;190;p3"/>
            <p:cNvCxnSpPr/>
            <p:nvPr/>
          </p:nvCxnSpPr>
          <p:spPr>
            <a:xfrm>
              <a:off x="8188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1" name="Google Shape;191;p3"/>
            <p:cNvCxnSpPr/>
            <p:nvPr/>
          </p:nvCxnSpPr>
          <p:spPr>
            <a:xfrm>
              <a:off x="9211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2" name="Google Shape;192;p3"/>
            <p:cNvCxnSpPr/>
            <p:nvPr/>
          </p:nvCxnSpPr>
          <p:spPr>
            <a:xfrm>
              <a:off x="10235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3" name="Google Shape;193;p3"/>
            <p:cNvCxnSpPr/>
            <p:nvPr/>
          </p:nvCxnSpPr>
          <p:spPr>
            <a:xfrm>
              <a:off x="11258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4" name="Google Shape;194;p3"/>
            <p:cNvCxnSpPr/>
            <p:nvPr/>
          </p:nvCxnSpPr>
          <p:spPr>
            <a:xfrm>
              <a:off x="12282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5" name="Google Shape;195;p3"/>
            <p:cNvCxnSpPr/>
            <p:nvPr/>
          </p:nvCxnSpPr>
          <p:spPr>
            <a:xfrm>
              <a:off x="13305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6" name="Google Shape;196;p3"/>
            <p:cNvCxnSpPr/>
            <p:nvPr/>
          </p:nvCxnSpPr>
          <p:spPr>
            <a:xfrm>
              <a:off x="14329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197" name="Google Shape;197;p3"/>
            <p:cNvCxnSpPr/>
            <p:nvPr/>
          </p:nvCxnSpPr>
          <p:spPr>
            <a:xfrm>
              <a:off x="1535250" y="4485400"/>
              <a:ext cx="0" cy="915300"/>
            </a:xfrm>
            <a:prstGeom prst="straightConnector1">
              <a:avLst/>
            </a:prstGeom>
            <a:noFill/>
            <a:ln w="9525" cap="flat" cmpd="sng">
              <a:solidFill>
                <a:schemeClr val="dk2"/>
              </a:solidFill>
              <a:prstDash val="solid"/>
              <a:round/>
              <a:headEnd type="none" w="med" len="med"/>
              <a:tailEnd type="none" w="med" len="med"/>
            </a:ln>
          </p:spPr>
        </p:cxnSp>
      </p:grpSp>
      <p:sp>
        <p:nvSpPr>
          <p:cNvPr id="198" name="Google Shape;198;p3"/>
          <p:cNvSpPr txBox="1">
            <a:spLocks noGrp="1"/>
          </p:cNvSpPr>
          <p:nvPr>
            <p:ph type="title"/>
          </p:nvPr>
        </p:nvSpPr>
        <p:spPr>
          <a:xfrm>
            <a:off x="3507662" y="1956850"/>
            <a:ext cx="4401900" cy="8418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9" name="Google Shape;199;p3"/>
          <p:cNvSpPr txBox="1">
            <a:spLocks noGrp="1"/>
          </p:cNvSpPr>
          <p:nvPr>
            <p:ph type="title" idx="2" hasCustomPrompt="1"/>
          </p:nvPr>
        </p:nvSpPr>
        <p:spPr>
          <a:xfrm>
            <a:off x="1234438" y="2115400"/>
            <a:ext cx="2014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92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00" name="Google Shape;200;p3"/>
          <p:cNvSpPr txBox="1">
            <a:spLocks noGrp="1"/>
          </p:cNvSpPr>
          <p:nvPr>
            <p:ph type="subTitle" idx="1"/>
          </p:nvPr>
        </p:nvSpPr>
        <p:spPr>
          <a:xfrm>
            <a:off x="3507662" y="2700375"/>
            <a:ext cx="4401900" cy="5085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1" name="Google Shape;201;p3"/>
          <p:cNvGrpSpPr/>
          <p:nvPr/>
        </p:nvGrpSpPr>
        <p:grpSpPr>
          <a:xfrm>
            <a:off x="7790797" y="25"/>
            <a:ext cx="1352745" cy="1352743"/>
            <a:chOff x="0" y="18"/>
            <a:chExt cx="5143516" cy="5143510"/>
          </a:xfrm>
        </p:grpSpPr>
        <p:sp>
          <p:nvSpPr>
            <p:cNvPr id="202" name="Google Shape;202;p3"/>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338"/>
        <p:cNvGrpSpPr/>
        <p:nvPr/>
      </p:nvGrpSpPr>
      <p:grpSpPr>
        <a:xfrm>
          <a:off x="0" y="0"/>
          <a:ext cx="0" cy="0"/>
          <a:chOff x="0" y="0"/>
          <a:chExt cx="0" cy="0"/>
        </a:xfrm>
      </p:grpSpPr>
      <p:grpSp>
        <p:nvGrpSpPr>
          <p:cNvPr id="339" name="Google Shape;339;p6"/>
          <p:cNvGrpSpPr/>
          <p:nvPr/>
        </p:nvGrpSpPr>
        <p:grpSpPr>
          <a:xfrm>
            <a:off x="-70501" y="0"/>
            <a:ext cx="1667860" cy="921150"/>
            <a:chOff x="-70501" y="4480225"/>
            <a:chExt cx="1667860" cy="921150"/>
          </a:xfrm>
        </p:grpSpPr>
        <p:grpSp>
          <p:nvGrpSpPr>
            <p:cNvPr id="340" name="Google Shape;340;p6"/>
            <p:cNvGrpSpPr/>
            <p:nvPr/>
          </p:nvGrpSpPr>
          <p:grpSpPr>
            <a:xfrm>
              <a:off x="-70501" y="4480225"/>
              <a:ext cx="1667860" cy="921150"/>
              <a:chOff x="-70501" y="4480225"/>
              <a:chExt cx="1667860" cy="921150"/>
            </a:xfrm>
          </p:grpSpPr>
          <p:cxnSp>
            <p:nvCxnSpPr>
              <p:cNvPr id="341" name="Google Shape;341;p6"/>
              <p:cNvCxnSpPr/>
              <p:nvPr/>
            </p:nvCxnSpPr>
            <p:spPr>
              <a:xfrm>
                <a:off x="0" y="4485400"/>
                <a:ext cx="0" cy="915300"/>
              </a:xfrm>
              <a:prstGeom prst="straightConnector1">
                <a:avLst/>
              </a:prstGeom>
              <a:noFill/>
              <a:ln w="9525" cap="flat" cmpd="sng">
                <a:solidFill>
                  <a:schemeClr val="dk2"/>
                </a:solidFill>
                <a:prstDash val="solid"/>
                <a:round/>
                <a:headEnd type="none" w="med" len="med"/>
                <a:tailEnd type="none" w="med" len="med"/>
              </a:ln>
            </p:spPr>
          </p:cxnSp>
          <p:grpSp>
            <p:nvGrpSpPr>
              <p:cNvPr id="342" name="Google Shape;342;p6"/>
              <p:cNvGrpSpPr/>
              <p:nvPr/>
            </p:nvGrpSpPr>
            <p:grpSpPr>
              <a:xfrm rot="-5400000">
                <a:off x="302854" y="4106870"/>
                <a:ext cx="921150" cy="1667860"/>
                <a:chOff x="766500" y="4637800"/>
                <a:chExt cx="921150" cy="915300"/>
              </a:xfrm>
            </p:grpSpPr>
            <p:cxnSp>
              <p:nvCxnSpPr>
                <p:cNvPr id="343" name="Google Shape;343;p6"/>
                <p:cNvCxnSpPr/>
                <p:nvPr/>
              </p:nvCxnSpPr>
              <p:spPr>
                <a:xfrm>
                  <a:off x="7665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4" name="Google Shape;344;p6"/>
                <p:cNvCxnSpPr/>
                <p:nvPr/>
              </p:nvCxnSpPr>
              <p:spPr>
                <a:xfrm>
                  <a:off x="8688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5" name="Google Shape;345;p6"/>
                <p:cNvCxnSpPr/>
                <p:nvPr/>
              </p:nvCxnSpPr>
              <p:spPr>
                <a:xfrm>
                  <a:off x="9712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6"/>
                <p:cNvCxnSpPr/>
                <p:nvPr/>
              </p:nvCxnSpPr>
              <p:spPr>
                <a:xfrm>
                  <a:off x="10735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7" name="Google Shape;347;p6"/>
                <p:cNvCxnSpPr/>
                <p:nvPr/>
              </p:nvCxnSpPr>
              <p:spPr>
                <a:xfrm>
                  <a:off x="11759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8" name="Google Shape;348;p6"/>
                <p:cNvCxnSpPr/>
                <p:nvPr/>
              </p:nvCxnSpPr>
              <p:spPr>
                <a:xfrm>
                  <a:off x="12782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49" name="Google Shape;349;p6"/>
                <p:cNvCxnSpPr/>
                <p:nvPr/>
              </p:nvCxnSpPr>
              <p:spPr>
                <a:xfrm>
                  <a:off x="13806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0" name="Google Shape;350;p6"/>
                <p:cNvCxnSpPr/>
                <p:nvPr/>
              </p:nvCxnSpPr>
              <p:spPr>
                <a:xfrm>
                  <a:off x="14829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1" name="Google Shape;351;p6"/>
                <p:cNvCxnSpPr/>
                <p:nvPr/>
              </p:nvCxnSpPr>
              <p:spPr>
                <a:xfrm>
                  <a:off x="15853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2" name="Google Shape;352;p6"/>
                <p:cNvCxnSpPr/>
                <p:nvPr/>
              </p:nvCxnSpPr>
              <p:spPr>
                <a:xfrm>
                  <a:off x="1687650" y="4637800"/>
                  <a:ext cx="0" cy="915300"/>
                </a:xfrm>
                <a:prstGeom prst="straightConnector1">
                  <a:avLst/>
                </a:prstGeom>
                <a:noFill/>
                <a:ln w="9525" cap="flat" cmpd="sng">
                  <a:solidFill>
                    <a:schemeClr val="dk2"/>
                  </a:solidFill>
                  <a:prstDash val="solid"/>
                  <a:round/>
                  <a:headEnd type="none" w="med" len="med"/>
                  <a:tailEnd type="none" w="med" len="med"/>
                </a:ln>
              </p:spPr>
            </p:cxnSp>
          </p:grpSp>
        </p:grpSp>
        <p:cxnSp>
          <p:nvCxnSpPr>
            <p:cNvPr id="353" name="Google Shape;353;p6"/>
            <p:cNvCxnSpPr/>
            <p:nvPr/>
          </p:nvCxnSpPr>
          <p:spPr>
            <a:xfrm>
              <a:off x="1023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4" name="Google Shape;354;p6"/>
            <p:cNvCxnSpPr/>
            <p:nvPr/>
          </p:nvCxnSpPr>
          <p:spPr>
            <a:xfrm>
              <a:off x="2047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5" name="Google Shape;355;p6"/>
            <p:cNvCxnSpPr/>
            <p:nvPr/>
          </p:nvCxnSpPr>
          <p:spPr>
            <a:xfrm>
              <a:off x="3070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6" name="Google Shape;356;p6"/>
            <p:cNvCxnSpPr/>
            <p:nvPr/>
          </p:nvCxnSpPr>
          <p:spPr>
            <a:xfrm>
              <a:off x="4094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7" name="Google Shape;357;p6"/>
            <p:cNvCxnSpPr/>
            <p:nvPr/>
          </p:nvCxnSpPr>
          <p:spPr>
            <a:xfrm>
              <a:off x="5117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8" name="Google Shape;358;p6"/>
            <p:cNvCxnSpPr/>
            <p:nvPr/>
          </p:nvCxnSpPr>
          <p:spPr>
            <a:xfrm>
              <a:off x="6141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59" name="Google Shape;359;p6"/>
            <p:cNvCxnSpPr/>
            <p:nvPr/>
          </p:nvCxnSpPr>
          <p:spPr>
            <a:xfrm>
              <a:off x="7164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0" name="Google Shape;360;p6"/>
            <p:cNvCxnSpPr/>
            <p:nvPr/>
          </p:nvCxnSpPr>
          <p:spPr>
            <a:xfrm>
              <a:off x="8188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1" name="Google Shape;361;p6"/>
            <p:cNvCxnSpPr/>
            <p:nvPr/>
          </p:nvCxnSpPr>
          <p:spPr>
            <a:xfrm>
              <a:off x="9211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2" name="Google Shape;362;p6"/>
            <p:cNvCxnSpPr/>
            <p:nvPr/>
          </p:nvCxnSpPr>
          <p:spPr>
            <a:xfrm>
              <a:off x="10235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6"/>
            <p:cNvCxnSpPr/>
            <p:nvPr/>
          </p:nvCxnSpPr>
          <p:spPr>
            <a:xfrm>
              <a:off x="11258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4" name="Google Shape;364;p6"/>
            <p:cNvCxnSpPr/>
            <p:nvPr/>
          </p:nvCxnSpPr>
          <p:spPr>
            <a:xfrm>
              <a:off x="12282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6"/>
            <p:cNvCxnSpPr/>
            <p:nvPr/>
          </p:nvCxnSpPr>
          <p:spPr>
            <a:xfrm>
              <a:off x="133055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6"/>
            <p:cNvCxnSpPr/>
            <p:nvPr/>
          </p:nvCxnSpPr>
          <p:spPr>
            <a:xfrm>
              <a:off x="1432900" y="44854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6"/>
            <p:cNvCxnSpPr/>
            <p:nvPr/>
          </p:nvCxnSpPr>
          <p:spPr>
            <a:xfrm>
              <a:off x="1535250" y="4485400"/>
              <a:ext cx="0" cy="915300"/>
            </a:xfrm>
            <a:prstGeom prst="straightConnector1">
              <a:avLst/>
            </a:prstGeom>
            <a:noFill/>
            <a:ln w="9525" cap="flat" cmpd="sng">
              <a:solidFill>
                <a:schemeClr val="dk2"/>
              </a:solidFill>
              <a:prstDash val="solid"/>
              <a:round/>
              <a:headEnd type="none" w="med" len="med"/>
              <a:tailEnd type="none" w="med" len="med"/>
            </a:ln>
          </p:spPr>
        </p:cxnSp>
      </p:grpSp>
      <p:grpSp>
        <p:nvGrpSpPr>
          <p:cNvPr id="368" name="Google Shape;368;p6"/>
          <p:cNvGrpSpPr/>
          <p:nvPr/>
        </p:nvGrpSpPr>
        <p:grpSpPr>
          <a:xfrm>
            <a:off x="7830597" y="3927625"/>
            <a:ext cx="1352745" cy="1352743"/>
            <a:chOff x="0" y="18"/>
            <a:chExt cx="5143516" cy="5143510"/>
          </a:xfrm>
        </p:grpSpPr>
        <p:sp>
          <p:nvSpPr>
            <p:cNvPr id="369" name="Google Shape;369;p6"/>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6"/>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6"/>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6"/>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6"/>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6"/>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6"/>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6"/>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6"/>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6"/>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6"/>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6"/>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6"/>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513"/>
        <p:cNvGrpSpPr/>
        <p:nvPr/>
      </p:nvGrpSpPr>
      <p:grpSpPr>
        <a:xfrm>
          <a:off x="0" y="0"/>
          <a:ext cx="0" cy="0"/>
          <a:chOff x="0" y="0"/>
          <a:chExt cx="0" cy="0"/>
        </a:xfrm>
      </p:grpSpPr>
      <p:sp>
        <p:nvSpPr>
          <p:cNvPr id="514" name="Google Shape;514;p9"/>
          <p:cNvSpPr txBox="1">
            <a:spLocks noGrp="1"/>
          </p:cNvSpPr>
          <p:nvPr>
            <p:ph type="title"/>
          </p:nvPr>
        </p:nvSpPr>
        <p:spPr>
          <a:xfrm>
            <a:off x="1817100" y="1623925"/>
            <a:ext cx="5509800" cy="6951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sz="4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15" name="Google Shape;515;p9"/>
          <p:cNvSpPr txBox="1">
            <a:spLocks noGrp="1"/>
          </p:cNvSpPr>
          <p:nvPr>
            <p:ph type="subTitle" idx="1"/>
          </p:nvPr>
        </p:nvSpPr>
        <p:spPr>
          <a:xfrm>
            <a:off x="1913150" y="2393050"/>
            <a:ext cx="5317200" cy="135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516" name="Google Shape;516;p9"/>
          <p:cNvGrpSpPr/>
          <p:nvPr/>
        </p:nvGrpSpPr>
        <p:grpSpPr>
          <a:xfrm>
            <a:off x="713232" y="3900207"/>
            <a:ext cx="574421" cy="706282"/>
            <a:chOff x="8122390" y="3965729"/>
            <a:chExt cx="755818" cy="929319"/>
          </a:xfrm>
        </p:grpSpPr>
        <p:sp>
          <p:nvSpPr>
            <p:cNvPr id="517" name="Google Shape;517;p9"/>
            <p:cNvSpPr/>
            <p:nvPr/>
          </p:nvSpPr>
          <p:spPr>
            <a:xfrm>
              <a:off x="8122390" y="4493631"/>
              <a:ext cx="755818" cy="401417"/>
            </a:xfrm>
            <a:custGeom>
              <a:avLst/>
              <a:gdLst/>
              <a:ahLst/>
              <a:cxnLst/>
              <a:rect l="l" t="t" r="r" b="b"/>
              <a:pathLst>
                <a:path w="11928" h="6335" extrusionOk="0">
                  <a:moveTo>
                    <a:pt x="5964" y="1"/>
                  </a:moveTo>
                  <a:cubicBezTo>
                    <a:pt x="3510" y="1"/>
                    <a:pt x="1285" y="1256"/>
                    <a:pt x="1" y="3168"/>
                  </a:cubicBezTo>
                  <a:cubicBezTo>
                    <a:pt x="1285" y="5108"/>
                    <a:pt x="3482" y="6335"/>
                    <a:pt x="5964" y="6335"/>
                  </a:cubicBezTo>
                  <a:cubicBezTo>
                    <a:pt x="8418" y="6335"/>
                    <a:pt x="10643" y="5108"/>
                    <a:pt x="11927" y="3168"/>
                  </a:cubicBezTo>
                  <a:cubicBezTo>
                    <a:pt x="10615" y="1256"/>
                    <a:pt x="8418" y="1"/>
                    <a:pt x="5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8358361" y="4551484"/>
              <a:ext cx="283875" cy="285713"/>
            </a:xfrm>
            <a:custGeom>
              <a:avLst/>
              <a:gdLst/>
              <a:ahLst/>
              <a:cxnLst/>
              <a:rect l="l" t="t" r="r" b="b"/>
              <a:pathLst>
                <a:path w="4480" h="4509" extrusionOk="0">
                  <a:moveTo>
                    <a:pt x="2254" y="1"/>
                  </a:moveTo>
                  <a:cubicBezTo>
                    <a:pt x="999" y="1"/>
                    <a:pt x="0" y="1028"/>
                    <a:pt x="0" y="2255"/>
                  </a:cubicBezTo>
                  <a:cubicBezTo>
                    <a:pt x="0" y="3482"/>
                    <a:pt x="999" y="4509"/>
                    <a:pt x="2254" y="4509"/>
                  </a:cubicBezTo>
                  <a:cubicBezTo>
                    <a:pt x="3481" y="4509"/>
                    <a:pt x="4480" y="3482"/>
                    <a:pt x="4480" y="2255"/>
                  </a:cubicBezTo>
                  <a:cubicBezTo>
                    <a:pt x="4480" y="1028"/>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8122390" y="3965729"/>
              <a:ext cx="755818" cy="403191"/>
            </a:xfrm>
            <a:custGeom>
              <a:avLst/>
              <a:gdLst/>
              <a:ahLst/>
              <a:cxnLst/>
              <a:rect l="l" t="t" r="r" b="b"/>
              <a:pathLst>
                <a:path w="11928" h="6363" extrusionOk="0">
                  <a:moveTo>
                    <a:pt x="5964" y="0"/>
                  </a:moveTo>
                  <a:cubicBezTo>
                    <a:pt x="3510" y="0"/>
                    <a:pt x="1285" y="1256"/>
                    <a:pt x="1" y="3196"/>
                  </a:cubicBezTo>
                  <a:cubicBezTo>
                    <a:pt x="1285" y="5108"/>
                    <a:pt x="3482" y="6363"/>
                    <a:pt x="5964" y="6363"/>
                  </a:cubicBezTo>
                  <a:cubicBezTo>
                    <a:pt x="8418" y="6363"/>
                    <a:pt x="10643" y="5108"/>
                    <a:pt x="11927" y="3196"/>
                  </a:cubicBezTo>
                  <a:cubicBezTo>
                    <a:pt x="10615" y="1256"/>
                    <a:pt x="8418" y="29"/>
                    <a:pt x="59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8358361" y="4025356"/>
              <a:ext cx="283875" cy="283939"/>
            </a:xfrm>
            <a:custGeom>
              <a:avLst/>
              <a:gdLst/>
              <a:ahLst/>
              <a:cxnLst/>
              <a:rect l="l" t="t" r="r" b="b"/>
              <a:pathLst>
                <a:path w="4480" h="4481" extrusionOk="0">
                  <a:moveTo>
                    <a:pt x="2254" y="1"/>
                  </a:moveTo>
                  <a:cubicBezTo>
                    <a:pt x="999" y="1"/>
                    <a:pt x="0" y="999"/>
                    <a:pt x="0" y="2255"/>
                  </a:cubicBezTo>
                  <a:cubicBezTo>
                    <a:pt x="0" y="3482"/>
                    <a:pt x="999" y="4480"/>
                    <a:pt x="2254" y="4480"/>
                  </a:cubicBezTo>
                  <a:cubicBezTo>
                    <a:pt x="3481" y="4480"/>
                    <a:pt x="4480" y="3482"/>
                    <a:pt x="4480" y="2255"/>
                  </a:cubicBezTo>
                  <a:cubicBezTo>
                    <a:pt x="4480" y="999"/>
                    <a:pt x="3481" y="1"/>
                    <a:pt x="2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9"/>
          <p:cNvSpPr/>
          <p:nvPr/>
        </p:nvSpPr>
        <p:spPr>
          <a:xfrm>
            <a:off x="8058025" y="4230950"/>
            <a:ext cx="745500" cy="746100"/>
          </a:xfrm>
          <a:prstGeom prst="star12">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2" name="Google Shape;522;p9"/>
          <p:cNvGrpSpPr/>
          <p:nvPr/>
        </p:nvGrpSpPr>
        <p:grpSpPr>
          <a:xfrm>
            <a:off x="7790797" y="25"/>
            <a:ext cx="1352745" cy="1352743"/>
            <a:chOff x="0" y="18"/>
            <a:chExt cx="5143516" cy="5143510"/>
          </a:xfrm>
        </p:grpSpPr>
        <p:sp>
          <p:nvSpPr>
            <p:cNvPr id="523" name="Google Shape;523;p9"/>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9"/>
          <p:cNvGrpSpPr/>
          <p:nvPr/>
        </p:nvGrpSpPr>
        <p:grpSpPr>
          <a:xfrm>
            <a:off x="-3" y="25"/>
            <a:ext cx="1352745" cy="1352743"/>
            <a:chOff x="0" y="18"/>
            <a:chExt cx="5143516" cy="5143510"/>
          </a:xfrm>
        </p:grpSpPr>
        <p:sp>
          <p:nvSpPr>
            <p:cNvPr id="540" name="Google Shape;540;p9"/>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56"/>
        <p:cNvGrpSpPr/>
        <p:nvPr/>
      </p:nvGrpSpPr>
      <p:grpSpPr>
        <a:xfrm>
          <a:off x="0" y="0"/>
          <a:ext cx="0" cy="0"/>
          <a:chOff x="0" y="0"/>
          <a:chExt cx="0" cy="0"/>
        </a:xfrm>
      </p:grpSpPr>
      <p:sp>
        <p:nvSpPr>
          <p:cNvPr id="557" name="Google Shape;557;p10"/>
          <p:cNvSpPr txBox="1">
            <a:spLocks noGrp="1"/>
          </p:cNvSpPr>
          <p:nvPr>
            <p:ph type="title"/>
          </p:nvPr>
        </p:nvSpPr>
        <p:spPr>
          <a:xfrm>
            <a:off x="3019075" y="1955600"/>
            <a:ext cx="3105900" cy="14868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558"/>
        <p:cNvGrpSpPr/>
        <p:nvPr/>
      </p:nvGrpSpPr>
      <p:grpSpPr>
        <a:xfrm>
          <a:off x="0" y="0"/>
          <a:ext cx="0" cy="0"/>
          <a:chOff x="0" y="0"/>
          <a:chExt cx="0" cy="0"/>
        </a:xfrm>
      </p:grpSpPr>
      <p:sp>
        <p:nvSpPr>
          <p:cNvPr id="559" name="Google Shape;559;p11"/>
          <p:cNvSpPr txBox="1">
            <a:spLocks noGrp="1"/>
          </p:cNvSpPr>
          <p:nvPr>
            <p:ph type="title" hasCustomPrompt="1"/>
          </p:nvPr>
        </p:nvSpPr>
        <p:spPr>
          <a:xfrm>
            <a:off x="1284000" y="1961775"/>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0" name="Google Shape;560;p11"/>
          <p:cNvSpPr txBox="1">
            <a:spLocks noGrp="1"/>
          </p:cNvSpPr>
          <p:nvPr>
            <p:ph type="subTitle" idx="1"/>
          </p:nvPr>
        </p:nvSpPr>
        <p:spPr>
          <a:xfrm>
            <a:off x="1284000" y="3207875"/>
            <a:ext cx="6576000" cy="45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561" name="Google Shape;561;p11"/>
          <p:cNvGrpSpPr/>
          <p:nvPr/>
        </p:nvGrpSpPr>
        <p:grpSpPr>
          <a:xfrm>
            <a:off x="-20084" y="-20094"/>
            <a:ext cx="4005895" cy="1343402"/>
            <a:chOff x="54" y="160"/>
            <a:chExt cx="4005895" cy="1343402"/>
          </a:xfrm>
        </p:grpSpPr>
        <p:sp>
          <p:nvSpPr>
            <p:cNvPr id="562" name="Google Shape;562;p11"/>
            <p:cNvSpPr/>
            <p:nvPr/>
          </p:nvSpPr>
          <p:spPr>
            <a:xfrm>
              <a:off x="1332840" y="4725"/>
              <a:ext cx="1335811" cy="1334272"/>
            </a:xfrm>
            <a:custGeom>
              <a:avLst/>
              <a:gdLst/>
              <a:ahLst/>
              <a:cxnLst/>
              <a:rect l="l" t="t" r="r" b="b"/>
              <a:pathLst>
                <a:path w="25166" h="25137" extrusionOk="0">
                  <a:moveTo>
                    <a:pt x="0" y="0"/>
                  </a:moveTo>
                  <a:lnTo>
                    <a:pt x="0" y="25137"/>
                  </a:lnTo>
                  <a:lnTo>
                    <a:pt x="25165" y="25137"/>
                  </a:lnTo>
                  <a:lnTo>
                    <a:pt x="251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a:off x="2058284" y="725605"/>
              <a:ext cx="614932" cy="614932"/>
            </a:xfrm>
            <a:custGeom>
              <a:avLst/>
              <a:gdLst/>
              <a:ahLst/>
              <a:cxnLst/>
              <a:rect l="l" t="t" r="r" b="b"/>
              <a:pathLst>
                <a:path w="11585" h="11585" extrusionOk="0">
                  <a:moveTo>
                    <a:pt x="11584" y="0"/>
                  </a:moveTo>
                  <a:cubicBezTo>
                    <a:pt x="11128" y="57"/>
                    <a:pt x="10785" y="57"/>
                    <a:pt x="10414" y="114"/>
                  </a:cubicBezTo>
                  <a:lnTo>
                    <a:pt x="10300" y="114"/>
                  </a:lnTo>
                  <a:cubicBezTo>
                    <a:pt x="10015" y="143"/>
                    <a:pt x="9729" y="172"/>
                    <a:pt x="9473" y="200"/>
                  </a:cubicBezTo>
                  <a:lnTo>
                    <a:pt x="9387" y="200"/>
                  </a:lnTo>
                  <a:cubicBezTo>
                    <a:pt x="9102" y="286"/>
                    <a:pt x="8816" y="314"/>
                    <a:pt x="8531" y="400"/>
                  </a:cubicBezTo>
                  <a:cubicBezTo>
                    <a:pt x="8474" y="400"/>
                    <a:pt x="8446" y="400"/>
                    <a:pt x="8417" y="428"/>
                  </a:cubicBezTo>
                  <a:cubicBezTo>
                    <a:pt x="8132" y="485"/>
                    <a:pt x="7818" y="600"/>
                    <a:pt x="7533" y="714"/>
                  </a:cubicBezTo>
                  <a:cubicBezTo>
                    <a:pt x="7475" y="714"/>
                    <a:pt x="7447" y="742"/>
                    <a:pt x="7418" y="742"/>
                  </a:cubicBezTo>
                  <a:cubicBezTo>
                    <a:pt x="7105" y="856"/>
                    <a:pt x="6762" y="999"/>
                    <a:pt x="6477" y="1142"/>
                  </a:cubicBezTo>
                  <a:cubicBezTo>
                    <a:pt x="6448" y="1142"/>
                    <a:pt x="6420" y="1170"/>
                    <a:pt x="6391" y="1170"/>
                  </a:cubicBezTo>
                  <a:cubicBezTo>
                    <a:pt x="5992" y="1341"/>
                    <a:pt x="5621" y="1570"/>
                    <a:pt x="5278" y="1826"/>
                  </a:cubicBezTo>
                  <a:cubicBezTo>
                    <a:pt x="5250" y="1855"/>
                    <a:pt x="5164" y="1883"/>
                    <a:pt x="5136" y="1912"/>
                  </a:cubicBezTo>
                  <a:cubicBezTo>
                    <a:pt x="3852" y="2768"/>
                    <a:pt x="2739" y="3881"/>
                    <a:pt x="1855" y="5193"/>
                  </a:cubicBezTo>
                  <a:cubicBezTo>
                    <a:pt x="1826" y="5250"/>
                    <a:pt x="1769" y="5307"/>
                    <a:pt x="1740" y="5336"/>
                  </a:cubicBezTo>
                  <a:cubicBezTo>
                    <a:pt x="1541" y="5707"/>
                    <a:pt x="1312" y="6049"/>
                    <a:pt x="1113" y="6449"/>
                  </a:cubicBezTo>
                  <a:cubicBezTo>
                    <a:pt x="1113" y="6477"/>
                    <a:pt x="1056" y="6534"/>
                    <a:pt x="1056" y="6563"/>
                  </a:cubicBezTo>
                  <a:cubicBezTo>
                    <a:pt x="913" y="6877"/>
                    <a:pt x="770" y="7162"/>
                    <a:pt x="685" y="7476"/>
                  </a:cubicBezTo>
                  <a:cubicBezTo>
                    <a:pt x="685" y="7533"/>
                    <a:pt x="628" y="7561"/>
                    <a:pt x="628" y="7590"/>
                  </a:cubicBezTo>
                  <a:cubicBezTo>
                    <a:pt x="542" y="7875"/>
                    <a:pt x="428" y="8161"/>
                    <a:pt x="342" y="8474"/>
                  </a:cubicBezTo>
                  <a:cubicBezTo>
                    <a:pt x="342" y="8531"/>
                    <a:pt x="342" y="8560"/>
                    <a:pt x="314" y="8589"/>
                  </a:cubicBezTo>
                  <a:cubicBezTo>
                    <a:pt x="257" y="8874"/>
                    <a:pt x="171" y="9159"/>
                    <a:pt x="143" y="9445"/>
                  </a:cubicBezTo>
                  <a:lnTo>
                    <a:pt x="143" y="9559"/>
                  </a:lnTo>
                  <a:cubicBezTo>
                    <a:pt x="114" y="9844"/>
                    <a:pt x="57" y="10129"/>
                    <a:pt x="29" y="10386"/>
                  </a:cubicBezTo>
                  <a:lnTo>
                    <a:pt x="29" y="10472"/>
                  </a:lnTo>
                  <a:cubicBezTo>
                    <a:pt x="0" y="10843"/>
                    <a:pt x="0" y="11242"/>
                    <a:pt x="0" y="11584"/>
                  </a:cubicBezTo>
                  <a:lnTo>
                    <a:pt x="57" y="11584"/>
                  </a:lnTo>
                  <a:cubicBezTo>
                    <a:pt x="57" y="11185"/>
                    <a:pt x="114" y="10843"/>
                    <a:pt x="143" y="10472"/>
                  </a:cubicBezTo>
                  <a:lnTo>
                    <a:pt x="143" y="10386"/>
                  </a:lnTo>
                  <a:cubicBezTo>
                    <a:pt x="171" y="10101"/>
                    <a:pt x="200" y="9815"/>
                    <a:pt x="257" y="9559"/>
                  </a:cubicBezTo>
                  <a:lnTo>
                    <a:pt x="257" y="9445"/>
                  </a:lnTo>
                  <a:cubicBezTo>
                    <a:pt x="314" y="9159"/>
                    <a:pt x="342" y="8874"/>
                    <a:pt x="457" y="8589"/>
                  </a:cubicBezTo>
                  <a:cubicBezTo>
                    <a:pt x="457" y="8560"/>
                    <a:pt x="457" y="8531"/>
                    <a:pt x="485" y="8474"/>
                  </a:cubicBezTo>
                  <a:cubicBezTo>
                    <a:pt x="571" y="8189"/>
                    <a:pt x="685" y="7875"/>
                    <a:pt x="770" y="7590"/>
                  </a:cubicBezTo>
                  <a:cubicBezTo>
                    <a:pt x="770" y="7561"/>
                    <a:pt x="827" y="7533"/>
                    <a:pt x="827" y="7476"/>
                  </a:cubicBezTo>
                  <a:cubicBezTo>
                    <a:pt x="970" y="7162"/>
                    <a:pt x="1056" y="6848"/>
                    <a:pt x="1255" y="6534"/>
                  </a:cubicBezTo>
                  <a:cubicBezTo>
                    <a:pt x="1255" y="6477"/>
                    <a:pt x="1284" y="6449"/>
                    <a:pt x="1312" y="6420"/>
                  </a:cubicBezTo>
                  <a:cubicBezTo>
                    <a:pt x="1541" y="6021"/>
                    <a:pt x="1740" y="5621"/>
                    <a:pt x="1997" y="5279"/>
                  </a:cubicBezTo>
                  <a:cubicBezTo>
                    <a:pt x="2026" y="5250"/>
                    <a:pt x="2054" y="5165"/>
                    <a:pt x="2111" y="5136"/>
                  </a:cubicBezTo>
                  <a:cubicBezTo>
                    <a:pt x="2910" y="3966"/>
                    <a:pt x="3966" y="2911"/>
                    <a:pt x="5136" y="2112"/>
                  </a:cubicBezTo>
                  <a:cubicBezTo>
                    <a:pt x="5164" y="2055"/>
                    <a:pt x="5250" y="2026"/>
                    <a:pt x="5278" y="1998"/>
                  </a:cubicBezTo>
                  <a:cubicBezTo>
                    <a:pt x="5621" y="1741"/>
                    <a:pt x="6020" y="1541"/>
                    <a:pt x="6420" y="1313"/>
                  </a:cubicBezTo>
                  <a:cubicBezTo>
                    <a:pt x="6448" y="1284"/>
                    <a:pt x="6477" y="1284"/>
                    <a:pt x="6534" y="1256"/>
                  </a:cubicBezTo>
                  <a:lnTo>
                    <a:pt x="7475" y="828"/>
                  </a:lnTo>
                  <a:lnTo>
                    <a:pt x="7590" y="771"/>
                  </a:lnTo>
                  <a:cubicBezTo>
                    <a:pt x="7875" y="685"/>
                    <a:pt x="8160" y="571"/>
                    <a:pt x="8474" y="485"/>
                  </a:cubicBezTo>
                  <a:cubicBezTo>
                    <a:pt x="8531" y="485"/>
                    <a:pt x="8560" y="485"/>
                    <a:pt x="8588" y="457"/>
                  </a:cubicBezTo>
                  <a:lnTo>
                    <a:pt x="9444" y="257"/>
                  </a:lnTo>
                  <a:lnTo>
                    <a:pt x="9558" y="257"/>
                  </a:lnTo>
                  <a:cubicBezTo>
                    <a:pt x="9844" y="200"/>
                    <a:pt x="10129" y="143"/>
                    <a:pt x="10386" y="143"/>
                  </a:cubicBezTo>
                  <a:lnTo>
                    <a:pt x="10500" y="143"/>
                  </a:lnTo>
                  <a:cubicBezTo>
                    <a:pt x="10842" y="114"/>
                    <a:pt x="11242" y="57"/>
                    <a:pt x="11584" y="57"/>
                  </a:cubicBezTo>
                  <a:lnTo>
                    <a:pt x="11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2103668" y="778366"/>
              <a:ext cx="561958" cy="563657"/>
            </a:xfrm>
            <a:custGeom>
              <a:avLst/>
              <a:gdLst/>
              <a:ahLst/>
              <a:cxnLst/>
              <a:rect l="l" t="t" r="r" b="b"/>
              <a:pathLst>
                <a:path w="10587" h="10619" extrusionOk="0">
                  <a:moveTo>
                    <a:pt x="10124" y="1"/>
                  </a:moveTo>
                  <a:cubicBezTo>
                    <a:pt x="9901" y="1"/>
                    <a:pt x="9664" y="17"/>
                    <a:pt x="9417" y="34"/>
                  </a:cubicBezTo>
                  <a:lnTo>
                    <a:pt x="9302" y="34"/>
                  </a:lnTo>
                  <a:cubicBezTo>
                    <a:pt x="9017" y="62"/>
                    <a:pt x="8732" y="119"/>
                    <a:pt x="8447" y="176"/>
                  </a:cubicBezTo>
                  <a:cubicBezTo>
                    <a:pt x="8418" y="176"/>
                    <a:pt x="8389" y="176"/>
                    <a:pt x="8332" y="205"/>
                  </a:cubicBezTo>
                  <a:cubicBezTo>
                    <a:pt x="8019" y="290"/>
                    <a:pt x="7733" y="347"/>
                    <a:pt x="7448" y="461"/>
                  </a:cubicBezTo>
                  <a:cubicBezTo>
                    <a:pt x="7419" y="461"/>
                    <a:pt x="7391" y="490"/>
                    <a:pt x="7334" y="490"/>
                  </a:cubicBezTo>
                  <a:cubicBezTo>
                    <a:pt x="7020" y="604"/>
                    <a:pt x="6706" y="718"/>
                    <a:pt x="6392" y="861"/>
                  </a:cubicBezTo>
                  <a:cubicBezTo>
                    <a:pt x="6335" y="861"/>
                    <a:pt x="6307" y="889"/>
                    <a:pt x="6278" y="889"/>
                  </a:cubicBezTo>
                  <a:cubicBezTo>
                    <a:pt x="5879" y="1061"/>
                    <a:pt x="5479" y="1289"/>
                    <a:pt x="5137" y="1489"/>
                  </a:cubicBezTo>
                  <a:cubicBezTo>
                    <a:pt x="5108" y="1546"/>
                    <a:pt x="5023" y="1574"/>
                    <a:pt x="4994" y="1603"/>
                  </a:cubicBezTo>
                  <a:cubicBezTo>
                    <a:pt x="3625" y="2459"/>
                    <a:pt x="2483" y="3600"/>
                    <a:pt x="1627" y="4970"/>
                  </a:cubicBezTo>
                  <a:cubicBezTo>
                    <a:pt x="1599" y="4998"/>
                    <a:pt x="1570" y="5055"/>
                    <a:pt x="1542" y="5112"/>
                  </a:cubicBezTo>
                  <a:cubicBezTo>
                    <a:pt x="1313" y="5455"/>
                    <a:pt x="1114" y="5854"/>
                    <a:pt x="914" y="6254"/>
                  </a:cubicBezTo>
                  <a:cubicBezTo>
                    <a:pt x="914" y="6282"/>
                    <a:pt x="885" y="6311"/>
                    <a:pt x="885" y="6339"/>
                  </a:cubicBezTo>
                  <a:cubicBezTo>
                    <a:pt x="743" y="6682"/>
                    <a:pt x="629" y="6995"/>
                    <a:pt x="543" y="7309"/>
                  </a:cubicBezTo>
                  <a:cubicBezTo>
                    <a:pt x="543" y="7338"/>
                    <a:pt x="486" y="7395"/>
                    <a:pt x="486" y="7423"/>
                  </a:cubicBezTo>
                  <a:cubicBezTo>
                    <a:pt x="400" y="7709"/>
                    <a:pt x="315" y="8023"/>
                    <a:pt x="258" y="8308"/>
                  </a:cubicBezTo>
                  <a:cubicBezTo>
                    <a:pt x="258" y="8336"/>
                    <a:pt x="258" y="8393"/>
                    <a:pt x="201" y="8422"/>
                  </a:cubicBezTo>
                  <a:cubicBezTo>
                    <a:pt x="144" y="8707"/>
                    <a:pt x="115" y="8993"/>
                    <a:pt x="58" y="9278"/>
                  </a:cubicBezTo>
                  <a:lnTo>
                    <a:pt x="58" y="9392"/>
                  </a:lnTo>
                  <a:cubicBezTo>
                    <a:pt x="30" y="9763"/>
                    <a:pt x="1" y="10191"/>
                    <a:pt x="1" y="10619"/>
                  </a:cubicBezTo>
                  <a:lnTo>
                    <a:pt x="58" y="10619"/>
                  </a:lnTo>
                  <a:cubicBezTo>
                    <a:pt x="58" y="10191"/>
                    <a:pt x="115" y="9763"/>
                    <a:pt x="144" y="9392"/>
                  </a:cubicBezTo>
                  <a:lnTo>
                    <a:pt x="144" y="9278"/>
                  </a:lnTo>
                  <a:cubicBezTo>
                    <a:pt x="172" y="8993"/>
                    <a:pt x="201" y="8707"/>
                    <a:pt x="286" y="8422"/>
                  </a:cubicBezTo>
                  <a:cubicBezTo>
                    <a:pt x="286" y="8393"/>
                    <a:pt x="286" y="8336"/>
                    <a:pt x="315" y="8308"/>
                  </a:cubicBezTo>
                  <a:cubicBezTo>
                    <a:pt x="400" y="7994"/>
                    <a:pt x="457" y="7709"/>
                    <a:pt x="572" y="7423"/>
                  </a:cubicBezTo>
                  <a:cubicBezTo>
                    <a:pt x="572" y="7395"/>
                    <a:pt x="600" y="7338"/>
                    <a:pt x="600" y="7309"/>
                  </a:cubicBezTo>
                  <a:cubicBezTo>
                    <a:pt x="714" y="6995"/>
                    <a:pt x="857" y="6624"/>
                    <a:pt x="1000" y="6339"/>
                  </a:cubicBezTo>
                  <a:cubicBezTo>
                    <a:pt x="1000" y="6311"/>
                    <a:pt x="1028" y="6282"/>
                    <a:pt x="1028" y="6254"/>
                  </a:cubicBezTo>
                  <a:cubicBezTo>
                    <a:pt x="1199" y="5854"/>
                    <a:pt x="1428" y="5455"/>
                    <a:pt x="1684" y="5055"/>
                  </a:cubicBezTo>
                  <a:cubicBezTo>
                    <a:pt x="1713" y="5027"/>
                    <a:pt x="1741" y="4970"/>
                    <a:pt x="1770" y="4913"/>
                  </a:cubicBezTo>
                  <a:cubicBezTo>
                    <a:pt x="2597" y="3686"/>
                    <a:pt x="3625" y="2630"/>
                    <a:pt x="4880" y="1831"/>
                  </a:cubicBezTo>
                  <a:cubicBezTo>
                    <a:pt x="4909" y="1774"/>
                    <a:pt x="4994" y="1745"/>
                    <a:pt x="5023" y="1717"/>
                  </a:cubicBezTo>
                  <a:cubicBezTo>
                    <a:pt x="5422" y="1460"/>
                    <a:pt x="5822" y="1260"/>
                    <a:pt x="6192" y="1061"/>
                  </a:cubicBezTo>
                  <a:cubicBezTo>
                    <a:pt x="6250" y="1032"/>
                    <a:pt x="6278" y="1032"/>
                    <a:pt x="6307" y="1032"/>
                  </a:cubicBezTo>
                  <a:cubicBezTo>
                    <a:pt x="6620" y="889"/>
                    <a:pt x="6963" y="747"/>
                    <a:pt x="7277" y="633"/>
                  </a:cubicBezTo>
                  <a:cubicBezTo>
                    <a:pt x="7305" y="633"/>
                    <a:pt x="7334" y="604"/>
                    <a:pt x="7391" y="604"/>
                  </a:cubicBezTo>
                  <a:cubicBezTo>
                    <a:pt x="7676" y="490"/>
                    <a:pt x="7990" y="433"/>
                    <a:pt x="8275" y="347"/>
                  </a:cubicBezTo>
                  <a:cubicBezTo>
                    <a:pt x="8304" y="347"/>
                    <a:pt x="8332" y="347"/>
                    <a:pt x="8389" y="319"/>
                  </a:cubicBezTo>
                  <a:cubicBezTo>
                    <a:pt x="8675" y="233"/>
                    <a:pt x="8960" y="205"/>
                    <a:pt x="9245" y="176"/>
                  </a:cubicBezTo>
                  <a:lnTo>
                    <a:pt x="9360" y="176"/>
                  </a:lnTo>
                  <a:cubicBezTo>
                    <a:pt x="9788" y="148"/>
                    <a:pt x="10158" y="91"/>
                    <a:pt x="10586" y="91"/>
                  </a:cubicBezTo>
                  <a:lnTo>
                    <a:pt x="10586" y="34"/>
                  </a:lnTo>
                  <a:cubicBezTo>
                    <a:pt x="10442" y="9"/>
                    <a:pt x="10287" y="1"/>
                    <a:pt x="101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2155208" y="825554"/>
              <a:ext cx="516468" cy="514982"/>
            </a:xfrm>
            <a:custGeom>
              <a:avLst/>
              <a:gdLst/>
              <a:ahLst/>
              <a:cxnLst/>
              <a:rect l="l" t="t" r="r" b="b"/>
              <a:pathLst>
                <a:path w="9730" h="9702" extrusionOk="0">
                  <a:moveTo>
                    <a:pt x="9730" y="0"/>
                  </a:moveTo>
                  <a:cubicBezTo>
                    <a:pt x="9187" y="0"/>
                    <a:pt x="8731" y="29"/>
                    <a:pt x="8246" y="115"/>
                  </a:cubicBezTo>
                  <a:lnTo>
                    <a:pt x="8132" y="115"/>
                  </a:lnTo>
                  <a:cubicBezTo>
                    <a:pt x="7789" y="143"/>
                    <a:pt x="7533" y="229"/>
                    <a:pt x="7219" y="286"/>
                  </a:cubicBezTo>
                  <a:cubicBezTo>
                    <a:pt x="7190" y="286"/>
                    <a:pt x="7162" y="286"/>
                    <a:pt x="7133" y="314"/>
                  </a:cubicBezTo>
                  <a:cubicBezTo>
                    <a:pt x="6791" y="428"/>
                    <a:pt x="6448" y="543"/>
                    <a:pt x="6135" y="657"/>
                  </a:cubicBezTo>
                  <a:cubicBezTo>
                    <a:pt x="6077" y="657"/>
                    <a:pt x="6049" y="685"/>
                    <a:pt x="6020" y="685"/>
                  </a:cubicBezTo>
                  <a:cubicBezTo>
                    <a:pt x="5621" y="856"/>
                    <a:pt x="5221" y="1028"/>
                    <a:pt x="4851" y="1256"/>
                  </a:cubicBezTo>
                  <a:cubicBezTo>
                    <a:pt x="4793" y="1284"/>
                    <a:pt x="4736" y="1313"/>
                    <a:pt x="4708" y="1313"/>
                  </a:cubicBezTo>
                  <a:cubicBezTo>
                    <a:pt x="3310" y="2140"/>
                    <a:pt x="2169" y="3310"/>
                    <a:pt x="1313" y="4708"/>
                  </a:cubicBezTo>
                  <a:cubicBezTo>
                    <a:pt x="1284" y="4737"/>
                    <a:pt x="1227" y="4822"/>
                    <a:pt x="1227" y="4851"/>
                  </a:cubicBezTo>
                  <a:cubicBezTo>
                    <a:pt x="1027" y="5250"/>
                    <a:pt x="856" y="5593"/>
                    <a:pt x="656" y="6021"/>
                  </a:cubicBezTo>
                  <a:cubicBezTo>
                    <a:pt x="656" y="6078"/>
                    <a:pt x="628" y="6106"/>
                    <a:pt x="628" y="6135"/>
                  </a:cubicBezTo>
                  <a:cubicBezTo>
                    <a:pt x="485" y="6449"/>
                    <a:pt x="371" y="6791"/>
                    <a:pt x="314" y="7134"/>
                  </a:cubicBezTo>
                  <a:cubicBezTo>
                    <a:pt x="314" y="7162"/>
                    <a:pt x="285" y="7219"/>
                    <a:pt x="285" y="7248"/>
                  </a:cubicBezTo>
                  <a:cubicBezTo>
                    <a:pt x="200" y="7533"/>
                    <a:pt x="143" y="7847"/>
                    <a:pt x="86" y="8132"/>
                  </a:cubicBezTo>
                  <a:lnTo>
                    <a:pt x="86" y="8246"/>
                  </a:lnTo>
                  <a:cubicBezTo>
                    <a:pt x="29" y="8703"/>
                    <a:pt x="0" y="9216"/>
                    <a:pt x="0" y="9701"/>
                  </a:cubicBezTo>
                  <a:lnTo>
                    <a:pt x="57" y="9701"/>
                  </a:lnTo>
                  <a:cubicBezTo>
                    <a:pt x="57" y="9216"/>
                    <a:pt x="86" y="8703"/>
                    <a:pt x="171" y="8246"/>
                  </a:cubicBezTo>
                  <a:lnTo>
                    <a:pt x="171" y="8132"/>
                  </a:lnTo>
                  <a:cubicBezTo>
                    <a:pt x="200" y="7818"/>
                    <a:pt x="285" y="7533"/>
                    <a:pt x="371" y="7219"/>
                  </a:cubicBezTo>
                  <a:cubicBezTo>
                    <a:pt x="371" y="7162"/>
                    <a:pt x="371" y="7134"/>
                    <a:pt x="428" y="7105"/>
                  </a:cubicBezTo>
                  <a:cubicBezTo>
                    <a:pt x="514" y="6734"/>
                    <a:pt x="628" y="6420"/>
                    <a:pt x="770" y="6106"/>
                  </a:cubicBezTo>
                  <a:cubicBezTo>
                    <a:pt x="770" y="6078"/>
                    <a:pt x="799" y="6021"/>
                    <a:pt x="799" y="5992"/>
                  </a:cubicBezTo>
                  <a:cubicBezTo>
                    <a:pt x="999" y="5564"/>
                    <a:pt x="1198" y="5165"/>
                    <a:pt x="1427" y="4794"/>
                  </a:cubicBezTo>
                  <a:cubicBezTo>
                    <a:pt x="1455" y="4737"/>
                    <a:pt x="1484" y="4680"/>
                    <a:pt x="1512" y="4651"/>
                  </a:cubicBezTo>
                  <a:cubicBezTo>
                    <a:pt x="2311" y="3367"/>
                    <a:pt x="3367" y="2283"/>
                    <a:pt x="4651" y="1513"/>
                  </a:cubicBezTo>
                  <a:cubicBezTo>
                    <a:pt x="4708" y="1456"/>
                    <a:pt x="4765" y="1427"/>
                    <a:pt x="4793" y="1399"/>
                  </a:cubicBezTo>
                  <a:cubicBezTo>
                    <a:pt x="5193" y="1170"/>
                    <a:pt x="5592" y="971"/>
                    <a:pt x="6020" y="799"/>
                  </a:cubicBezTo>
                  <a:cubicBezTo>
                    <a:pt x="6049" y="799"/>
                    <a:pt x="6077" y="742"/>
                    <a:pt x="6135" y="742"/>
                  </a:cubicBezTo>
                  <a:cubicBezTo>
                    <a:pt x="6448" y="600"/>
                    <a:pt x="6762" y="514"/>
                    <a:pt x="7133" y="400"/>
                  </a:cubicBezTo>
                  <a:cubicBezTo>
                    <a:pt x="7162" y="400"/>
                    <a:pt x="7190" y="371"/>
                    <a:pt x="7219" y="371"/>
                  </a:cubicBezTo>
                  <a:cubicBezTo>
                    <a:pt x="7533" y="286"/>
                    <a:pt x="7846" y="229"/>
                    <a:pt x="8160" y="143"/>
                  </a:cubicBezTo>
                  <a:lnTo>
                    <a:pt x="8274" y="143"/>
                  </a:lnTo>
                  <a:cubicBezTo>
                    <a:pt x="8731" y="86"/>
                    <a:pt x="9216" y="29"/>
                    <a:pt x="9730" y="29"/>
                  </a:cubicBezTo>
                  <a:lnTo>
                    <a:pt x="9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2202131" y="874547"/>
              <a:ext cx="464981" cy="465989"/>
            </a:xfrm>
            <a:custGeom>
              <a:avLst/>
              <a:gdLst/>
              <a:ahLst/>
              <a:cxnLst/>
              <a:rect l="l" t="t" r="r" b="b"/>
              <a:pathLst>
                <a:path w="8760" h="8779" extrusionOk="0">
                  <a:moveTo>
                    <a:pt x="8399" y="1"/>
                  </a:moveTo>
                  <a:cubicBezTo>
                    <a:pt x="7966" y="1"/>
                    <a:pt x="7516" y="73"/>
                    <a:pt x="7048" y="162"/>
                  </a:cubicBezTo>
                  <a:cubicBezTo>
                    <a:pt x="7019" y="162"/>
                    <a:pt x="6991" y="162"/>
                    <a:pt x="6962" y="190"/>
                  </a:cubicBezTo>
                  <a:cubicBezTo>
                    <a:pt x="6592" y="247"/>
                    <a:pt x="6278" y="361"/>
                    <a:pt x="5964" y="476"/>
                  </a:cubicBezTo>
                  <a:cubicBezTo>
                    <a:pt x="5907" y="476"/>
                    <a:pt x="5878" y="504"/>
                    <a:pt x="5850" y="504"/>
                  </a:cubicBezTo>
                  <a:cubicBezTo>
                    <a:pt x="5422" y="647"/>
                    <a:pt x="5022" y="818"/>
                    <a:pt x="4680" y="1046"/>
                  </a:cubicBezTo>
                  <a:cubicBezTo>
                    <a:pt x="4623" y="1075"/>
                    <a:pt x="4566" y="1103"/>
                    <a:pt x="4537" y="1103"/>
                  </a:cubicBezTo>
                  <a:cubicBezTo>
                    <a:pt x="3111" y="1902"/>
                    <a:pt x="1969" y="3072"/>
                    <a:pt x="1142" y="4499"/>
                  </a:cubicBezTo>
                  <a:cubicBezTo>
                    <a:pt x="1113" y="4527"/>
                    <a:pt x="1056" y="4613"/>
                    <a:pt x="1056" y="4641"/>
                  </a:cubicBezTo>
                  <a:cubicBezTo>
                    <a:pt x="857" y="5041"/>
                    <a:pt x="685" y="5440"/>
                    <a:pt x="543" y="5811"/>
                  </a:cubicBezTo>
                  <a:cubicBezTo>
                    <a:pt x="543" y="5868"/>
                    <a:pt x="486" y="5897"/>
                    <a:pt x="486" y="5925"/>
                  </a:cubicBezTo>
                  <a:cubicBezTo>
                    <a:pt x="400" y="6239"/>
                    <a:pt x="286" y="6581"/>
                    <a:pt x="200" y="6924"/>
                  </a:cubicBezTo>
                  <a:cubicBezTo>
                    <a:pt x="200" y="6952"/>
                    <a:pt x="200" y="7009"/>
                    <a:pt x="172" y="7038"/>
                  </a:cubicBezTo>
                  <a:cubicBezTo>
                    <a:pt x="58" y="7609"/>
                    <a:pt x="1" y="8179"/>
                    <a:pt x="1" y="8778"/>
                  </a:cubicBezTo>
                  <a:lnTo>
                    <a:pt x="58" y="8778"/>
                  </a:lnTo>
                  <a:cubicBezTo>
                    <a:pt x="58" y="8179"/>
                    <a:pt x="143" y="7580"/>
                    <a:pt x="257" y="7009"/>
                  </a:cubicBezTo>
                  <a:cubicBezTo>
                    <a:pt x="257" y="6952"/>
                    <a:pt x="257" y="6924"/>
                    <a:pt x="286" y="6895"/>
                  </a:cubicBezTo>
                  <a:cubicBezTo>
                    <a:pt x="343" y="6524"/>
                    <a:pt x="457" y="6211"/>
                    <a:pt x="571" y="5897"/>
                  </a:cubicBezTo>
                  <a:cubicBezTo>
                    <a:pt x="571" y="5868"/>
                    <a:pt x="600" y="5811"/>
                    <a:pt x="600" y="5783"/>
                  </a:cubicBezTo>
                  <a:cubicBezTo>
                    <a:pt x="742" y="5355"/>
                    <a:pt x="971" y="4955"/>
                    <a:pt x="1170" y="4584"/>
                  </a:cubicBezTo>
                  <a:cubicBezTo>
                    <a:pt x="1199" y="4527"/>
                    <a:pt x="1256" y="4470"/>
                    <a:pt x="1285" y="4442"/>
                  </a:cubicBezTo>
                  <a:cubicBezTo>
                    <a:pt x="2026" y="3158"/>
                    <a:pt x="3111" y="2073"/>
                    <a:pt x="4423" y="1303"/>
                  </a:cubicBezTo>
                  <a:cubicBezTo>
                    <a:pt x="4452" y="1246"/>
                    <a:pt x="4537" y="1217"/>
                    <a:pt x="4566" y="1189"/>
                  </a:cubicBezTo>
                  <a:cubicBezTo>
                    <a:pt x="4965" y="961"/>
                    <a:pt x="5336" y="789"/>
                    <a:pt x="5764" y="618"/>
                  </a:cubicBezTo>
                  <a:cubicBezTo>
                    <a:pt x="5821" y="618"/>
                    <a:pt x="5850" y="590"/>
                    <a:pt x="5878" y="590"/>
                  </a:cubicBezTo>
                  <a:cubicBezTo>
                    <a:pt x="6192" y="476"/>
                    <a:pt x="6563" y="361"/>
                    <a:pt x="6877" y="304"/>
                  </a:cubicBezTo>
                  <a:cubicBezTo>
                    <a:pt x="6905" y="304"/>
                    <a:pt x="6962" y="304"/>
                    <a:pt x="6991" y="247"/>
                  </a:cubicBezTo>
                  <a:cubicBezTo>
                    <a:pt x="7562" y="133"/>
                    <a:pt x="8161" y="76"/>
                    <a:pt x="8760" y="76"/>
                  </a:cubicBezTo>
                  <a:lnTo>
                    <a:pt x="8760" y="19"/>
                  </a:lnTo>
                  <a:cubicBezTo>
                    <a:pt x="8641" y="7"/>
                    <a:pt x="8521" y="1"/>
                    <a:pt x="83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a:off x="2250593" y="920992"/>
              <a:ext cx="415033" cy="418005"/>
            </a:xfrm>
            <a:custGeom>
              <a:avLst/>
              <a:gdLst/>
              <a:ahLst/>
              <a:cxnLst/>
              <a:rect l="l" t="t" r="r" b="b"/>
              <a:pathLst>
                <a:path w="7819" h="7875" extrusionOk="0">
                  <a:moveTo>
                    <a:pt x="7818" y="0"/>
                  </a:moveTo>
                  <a:cubicBezTo>
                    <a:pt x="7162" y="0"/>
                    <a:pt x="6392" y="86"/>
                    <a:pt x="5679" y="314"/>
                  </a:cubicBezTo>
                  <a:cubicBezTo>
                    <a:pt x="5650" y="314"/>
                    <a:pt x="5621" y="342"/>
                    <a:pt x="5593" y="342"/>
                  </a:cubicBezTo>
                  <a:cubicBezTo>
                    <a:pt x="5165" y="485"/>
                    <a:pt x="4765" y="628"/>
                    <a:pt x="4395" y="799"/>
                  </a:cubicBezTo>
                  <a:cubicBezTo>
                    <a:pt x="4366" y="856"/>
                    <a:pt x="4280" y="856"/>
                    <a:pt x="4252" y="885"/>
                  </a:cubicBezTo>
                  <a:cubicBezTo>
                    <a:pt x="2825" y="1626"/>
                    <a:pt x="1655" y="2796"/>
                    <a:pt x="914" y="4223"/>
                  </a:cubicBezTo>
                  <a:cubicBezTo>
                    <a:pt x="857" y="4280"/>
                    <a:pt x="857" y="4337"/>
                    <a:pt x="828" y="4365"/>
                  </a:cubicBezTo>
                  <a:cubicBezTo>
                    <a:pt x="657" y="4765"/>
                    <a:pt x="486" y="5164"/>
                    <a:pt x="372" y="5564"/>
                  </a:cubicBezTo>
                  <a:cubicBezTo>
                    <a:pt x="372" y="5592"/>
                    <a:pt x="343" y="5621"/>
                    <a:pt x="343" y="5649"/>
                  </a:cubicBezTo>
                  <a:cubicBezTo>
                    <a:pt x="115" y="6363"/>
                    <a:pt x="1" y="7076"/>
                    <a:pt x="1" y="7875"/>
                  </a:cubicBezTo>
                  <a:lnTo>
                    <a:pt x="86" y="7875"/>
                  </a:lnTo>
                  <a:cubicBezTo>
                    <a:pt x="86" y="7076"/>
                    <a:pt x="200" y="6334"/>
                    <a:pt x="400" y="5621"/>
                  </a:cubicBezTo>
                  <a:cubicBezTo>
                    <a:pt x="400" y="5592"/>
                    <a:pt x="429" y="5564"/>
                    <a:pt x="429" y="5507"/>
                  </a:cubicBezTo>
                  <a:cubicBezTo>
                    <a:pt x="600" y="5079"/>
                    <a:pt x="771" y="4651"/>
                    <a:pt x="942" y="4308"/>
                  </a:cubicBezTo>
                  <a:cubicBezTo>
                    <a:pt x="971" y="4251"/>
                    <a:pt x="999" y="4194"/>
                    <a:pt x="999" y="4166"/>
                  </a:cubicBezTo>
                  <a:cubicBezTo>
                    <a:pt x="1713" y="2882"/>
                    <a:pt x="2797" y="1769"/>
                    <a:pt x="4109" y="1056"/>
                  </a:cubicBezTo>
                  <a:cubicBezTo>
                    <a:pt x="4138" y="1027"/>
                    <a:pt x="4223" y="999"/>
                    <a:pt x="4252" y="999"/>
                  </a:cubicBezTo>
                  <a:cubicBezTo>
                    <a:pt x="4651" y="770"/>
                    <a:pt x="5051" y="599"/>
                    <a:pt x="5479" y="485"/>
                  </a:cubicBezTo>
                  <a:cubicBezTo>
                    <a:pt x="5507" y="485"/>
                    <a:pt x="5536" y="457"/>
                    <a:pt x="5593" y="457"/>
                  </a:cubicBezTo>
                  <a:cubicBezTo>
                    <a:pt x="6306" y="228"/>
                    <a:pt x="7048" y="143"/>
                    <a:pt x="7818" y="143"/>
                  </a:cubicBezTo>
                  <a:lnTo>
                    <a:pt x="7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a:off x="2299055" y="970834"/>
              <a:ext cx="369596" cy="369702"/>
            </a:xfrm>
            <a:custGeom>
              <a:avLst/>
              <a:gdLst/>
              <a:ahLst/>
              <a:cxnLst/>
              <a:rect l="l" t="t" r="r" b="b"/>
              <a:pathLst>
                <a:path w="6963" h="6965" extrusionOk="0">
                  <a:moveTo>
                    <a:pt x="6790" y="0"/>
                  </a:moveTo>
                  <a:cubicBezTo>
                    <a:pt x="5830" y="0"/>
                    <a:pt x="4944" y="223"/>
                    <a:pt x="4109" y="573"/>
                  </a:cubicBezTo>
                  <a:cubicBezTo>
                    <a:pt x="4052" y="630"/>
                    <a:pt x="3995" y="630"/>
                    <a:pt x="3967" y="659"/>
                  </a:cubicBezTo>
                  <a:cubicBezTo>
                    <a:pt x="2540" y="1344"/>
                    <a:pt x="1399" y="2513"/>
                    <a:pt x="685" y="3940"/>
                  </a:cubicBezTo>
                  <a:cubicBezTo>
                    <a:pt x="628" y="3969"/>
                    <a:pt x="628" y="4054"/>
                    <a:pt x="600" y="4083"/>
                  </a:cubicBezTo>
                  <a:cubicBezTo>
                    <a:pt x="200" y="4967"/>
                    <a:pt x="1" y="5937"/>
                    <a:pt x="1" y="6964"/>
                  </a:cubicBezTo>
                  <a:lnTo>
                    <a:pt x="58" y="6964"/>
                  </a:lnTo>
                  <a:cubicBezTo>
                    <a:pt x="58" y="5909"/>
                    <a:pt x="314" y="4910"/>
                    <a:pt x="742" y="3997"/>
                  </a:cubicBezTo>
                  <a:cubicBezTo>
                    <a:pt x="771" y="3969"/>
                    <a:pt x="771" y="3911"/>
                    <a:pt x="828" y="3854"/>
                  </a:cubicBezTo>
                  <a:cubicBezTo>
                    <a:pt x="1484" y="2570"/>
                    <a:pt x="2540" y="1515"/>
                    <a:pt x="3852" y="830"/>
                  </a:cubicBezTo>
                  <a:cubicBezTo>
                    <a:pt x="3881" y="801"/>
                    <a:pt x="3967" y="801"/>
                    <a:pt x="3995" y="773"/>
                  </a:cubicBezTo>
                  <a:cubicBezTo>
                    <a:pt x="4880" y="345"/>
                    <a:pt x="5878" y="88"/>
                    <a:pt x="6962" y="88"/>
                  </a:cubicBezTo>
                  <a:lnTo>
                    <a:pt x="6962" y="3"/>
                  </a:lnTo>
                  <a:cubicBezTo>
                    <a:pt x="6905" y="1"/>
                    <a:pt x="6847" y="0"/>
                    <a:pt x="6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2346031" y="1019349"/>
              <a:ext cx="322620" cy="321187"/>
            </a:xfrm>
            <a:custGeom>
              <a:avLst/>
              <a:gdLst/>
              <a:ahLst/>
              <a:cxnLst/>
              <a:rect l="l" t="t" r="r" b="b"/>
              <a:pathLst>
                <a:path w="6078" h="6051" extrusionOk="0">
                  <a:moveTo>
                    <a:pt x="5976" y="1"/>
                  </a:moveTo>
                  <a:cubicBezTo>
                    <a:pt x="2684" y="1"/>
                    <a:pt x="0" y="2746"/>
                    <a:pt x="0" y="6050"/>
                  </a:cubicBezTo>
                  <a:lnTo>
                    <a:pt x="57" y="6050"/>
                  </a:lnTo>
                  <a:cubicBezTo>
                    <a:pt x="57" y="2741"/>
                    <a:pt x="2739" y="59"/>
                    <a:pt x="6077" y="59"/>
                  </a:cubicBezTo>
                  <a:lnTo>
                    <a:pt x="6077" y="2"/>
                  </a:lnTo>
                  <a:cubicBezTo>
                    <a:pt x="6044" y="1"/>
                    <a:pt x="6010" y="1"/>
                    <a:pt x="59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2395979" y="1066325"/>
              <a:ext cx="274211" cy="274211"/>
            </a:xfrm>
            <a:custGeom>
              <a:avLst/>
              <a:gdLst/>
              <a:ahLst/>
              <a:cxnLst/>
              <a:rect l="l" t="t" r="r" b="b"/>
              <a:pathLst>
                <a:path w="5166" h="5166" extrusionOk="0">
                  <a:moveTo>
                    <a:pt x="5113" y="1"/>
                  </a:moveTo>
                  <a:cubicBezTo>
                    <a:pt x="2284" y="1"/>
                    <a:pt x="1" y="2329"/>
                    <a:pt x="1" y="5165"/>
                  </a:cubicBezTo>
                  <a:lnTo>
                    <a:pt x="58" y="5165"/>
                  </a:lnTo>
                  <a:cubicBezTo>
                    <a:pt x="58" y="2341"/>
                    <a:pt x="2340" y="58"/>
                    <a:pt x="5165" y="58"/>
                  </a:cubicBezTo>
                  <a:lnTo>
                    <a:pt x="5165" y="1"/>
                  </a:lnTo>
                  <a:cubicBezTo>
                    <a:pt x="5148" y="1"/>
                    <a:pt x="5131" y="1"/>
                    <a:pt x="5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2442955" y="1114787"/>
              <a:ext cx="224157" cy="225749"/>
            </a:xfrm>
            <a:custGeom>
              <a:avLst/>
              <a:gdLst/>
              <a:ahLst/>
              <a:cxnLst/>
              <a:rect l="l" t="t" r="r" b="b"/>
              <a:pathLst>
                <a:path w="4223" h="4253" extrusionOk="0">
                  <a:moveTo>
                    <a:pt x="4173" y="1"/>
                  </a:moveTo>
                  <a:cubicBezTo>
                    <a:pt x="1884" y="1"/>
                    <a:pt x="0" y="1930"/>
                    <a:pt x="0" y="4252"/>
                  </a:cubicBezTo>
                  <a:lnTo>
                    <a:pt x="57" y="4252"/>
                  </a:lnTo>
                  <a:cubicBezTo>
                    <a:pt x="57" y="1941"/>
                    <a:pt x="1969" y="87"/>
                    <a:pt x="4223" y="87"/>
                  </a:cubicBezTo>
                  <a:lnTo>
                    <a:pt x="4223" y="1"/>
                  </a:lnTo>
                  <a:cubicBezTo>
                    <a:pt x="4206" y="1"/>
                    <a:pt x="4189" y="1"/>
                    <a:pt x="41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1"/>
            <p:cNvSpPr/>
            <p:nvPr/>
          </p:nvSpPr>
          <p:spPr>
            <a:xfrm>
              <a:off x="2489878" y="1163196"/>
              <a:ext cx="177234" cy="177340"/>
            </a:xfrm>
            <a:custGeom>
              <a:avLst/>
              <a:gdLst/>
              <a:ahLst/>
              <a:cxnLst/>
              <a:rect l="l" t="t" r="r" b="b"/>
              <a:pathLst>
                <a:path w="3339" h="3341" extrusionOk="0">
                  <a:moveTo>
                    <a:pt x="3242" y="1"/>
                  </a:moveTo>
                  <a:cubicBezTo>
                    <a:pt x="1487" y="1"/>
                    <a:pt x="1" y="1519"/>
                    <a:pt x="1" y="3340"/>
                  </a:cubicBezTo>
                  <a:lnTo>
                    <a:pt x="58" y="3340"/>
                  </a:lnTo>
                  <a:cubicBezTo>
                    <a:pt x="58" y="1514"/>
                    <a:pt x="1541" y="59"/>
                    <a:pt x="3339" y="59"/>
                  </a:cubicBezTo>
                  <a:lnTo>
                    <a:pt x="3339" y="2"/>
                  </a:lnTo>
                  <a:cubicBezTo>
                    <a:pt x="3307" y="1"/>
                    <a:pt x="3274" y="1"/>
                    <a:pt x="32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1"/>
            <p:cNvSpPr/>
            <p:nvPr/>
          </p:nvSpPr>
          <p:spPr>
            <a:xfrm>
              <a:off x="2538340" y="1210225"/>
              <a:ext cx="131851" cy="130311"/>
            </a:xfrm>
            <a:custGeom>
              <a:avLst/>
              <a:gdLst/>
              <a:ahLst/>
              <a:cxnLst/>
              <a:rect l="l" t="t" r="r" b="b"/>
              <a:pathLst>
                <a:path w="2484" h="2455" extrusionOk="0">
                  <a:moveTo>
                    <a:pt x="2483" y="1"/>
                  </a:moveTo>
                  <a:cubicBezTo>
                    <a:pt x="1113" y="1"/>
                    <a:pt x="1" y="1113"/>
                    <a:pt x="1" y="2454"/>
                  </a:cubicBezTo>
                  <a:lnTo>
                    <a:pt x="86" y="2454"/>
                  </a:lnTo>
                  <a:cubicBezTo>
                    <a:pt x="86" y="1142"/>
                    <a:pt x="1142" y="58"/>
                    <a:pt x="2483" y="58"/>
                  </a:cubicBezTo>
                  <a:lnTo>
                    <a:pt x="24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a:off x="2586802" y="1258634"/>
              <a:ext cx="80310" cy="81902"/>
            </a:xfrm>
            <a:custGeom>
              <a:avLst/>
              <a:gdLst/>
              <a:ahLst/>
              <a:cxnLst/>
              <a:rect l="l" t="t" r="r" b="b"/>
              <a:pathLst>
                <a:path w="1513" h="1543" extrusionOk="0">
                  <a:moveTo>
                    <a:pt x="1467" y="1"/>
                  </a:moveTo>
                  <a:cubicBezTo>
                    <a:pt x="687" y="1"/>
                    <a:pt x="1" y="703"/>
                    <a:pt x="1" y="1542"/>
                  </a:cubicBezTo>
                  <a:lnTo>
                    <a:pt x="58" y="1542"/>
                  </a:lnTo>
                  <a:cubicBezTo>
                    <a:pt x="58" y="715"/>
                    <a:pt x="714" y="87"/>
                    <a:pt x="1513" y="87"/>
                  </a:cubicBezTo>
                  <a:lnTo>
                    <a:pt x="1513" y="2"/>
                  </a:lnTo>
                  <a:cubicBezTo>
                    <a:pt x="1497" y="1"/>
                    <a:pt x="1482" y="1"/>
                    <a:pt x="1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2052180" y="160"/>
              <a:ext cx="611906" cy="611906"/>
            </a:xfrm>
            <a:custGeom>
              <a:avLst/>
              <a:gdLst/>
              <a:ahLst/>
              <a:cxnLst/>
              <a:rect l="l" t="t" r="r" b="b"/>
              <a:pathLst>
                <a:path w="11528" h="11528" extrusionOk="0">
                  <a:moveTo>
                    <a:pt x="1" y="0"/>
                  </a:moveTo>
                  <a:cubicBezTo>
                    <a:pt x="1" y="400"/>
                    <a:pt x="29" y="742"/>
                    <a:pt x="29" y="1113"/>
                  </a:cubicBezTo>
                  <a:lnTo>
                    <a:pt x="29" y="1199"/>
                  </a:lnTo>
                  <a:cubicBezTo>
                    <a:pt x="86" y="1513"/>
                    <a:pt x="115" y="1798"/>
                    <a:pt x="144" y="2026"/>
                  </a:cubicBezTo>
                  <a:lnTo>
                    <a:pt x="144" y="2140"/>
                  </a:lnTo>
                  <a:cubicBezTo>
                    <a:pt x="172" y="2426"/>
                    <a:pt x="258" y="2711"/>
                    <a:pt x="315" y="2996"/>
                  </a:cubicBezTo>
                  <a:cubicBezTo>
                    <a:pt x="315" y="3025"/>
                    <a:pt x="315" y="3053"/>
                    <a:pt x="372" y="3110"/>
                  </a:cubicBezTo>
                  <a:cubicBezTo>
                    <a:pt x="429" y="3396"/>
                    <a:pt x="543" y="3710"/>
                    <a:pt x="657" y="3995"/>
                  </a:cubicBezTo>
                  <a:cubicBezTo>
                    <a:pt x="657" y="4023"/>
                    <a:pt x="686" y="4052"/>
                    <a:pt x="686" y="4109"/>
                  </a:cubicBezTo>
                  <a:cubicBezTo>
                    <a:pt x="800" y="4423"/>
                    <a:pt x="942" y="4737"/>
                    <a:pt x="1085" y="5022"/>
                  </a:cubicBezTo>
                  <a:cubicBezTo>
                    <a:pt x="1085" y="5079"/>
                    <a:pt x="1114" y="5108"/>
                    <a:pt x="1114" y="5136"/>
                  </a:cubicBezTo>
                  <a:cubicBezTo>
                    <a:pt x="1285" y="5536"/>
                    <a:pt x="1513" y="5878"/>
                    <a:pt x="1741" y="6249"/>
                  </a:cubicBezTo>
                  <a:cubicBezTo>
                    <a:pt x="1798" y="6278"/>
                    <a:pt x="1827" y="6363"/>
                    <a:pt x="1855" y="6392"/>
                  </a:cubicBezTo>
                  <a:cubicBezTo>
                    <a:pt x="2711" y="7676"/>
                    <a:pt x="3824" y="8788"/>
                    <a:pt x="5137" y="9673"/>
                  </a:cubicBezTo>
                  <a:cubicBezTo>
                    <a:pt x="5165" y="9701"/>
                    <a:pt x="5251" y="9730"/>
                    <a:pt x="5279" y="9787"/>
                  </a:cubicBezTo>
                  <a:cubicBezTo>
                    <a:pt x="5650" y="9987"/>
                    <a:pt x="5993" y="10215"/>
                    <a:pt x="6392" y="10415"/>
                  </a:cubicBezTo>
                  <a:cubicBezTo>
                    <a:pt x="6421" y="10443"/>
                    <a:pt x="6449" y="10443"/>
                    <a:pt x="6506" y="10443"/>
                  </a:cubicBezTo>
                  <a:cubicBezTo>
                    <a:pt x="6820" y="10586"/>
                    <a:pt x="7105" y="10729"/>
                    <a:pt x="7419" y="10843"/>
                  </a:cubicBezTo>
                  <a:cubicBezTo>
                    <a:pt x="7448" y="10843"/>
                    <a:pt x="7505" y="10871"/>
                    <a:pt x="7533" y="10871"/>
                  </a:cubicBezTo>
                  <a:cubicBezTo>
                    <a:pt x="7819" y="10985"/>
                    <a:pt x="8104" y="11099"/>
                    <a:pt x="8418" y="11157"/>
                  </a:cubicBezTo>
                  <a:cubicBezTo>
                    <a:pt x="8446" y="11157"/>
                    <a:pt x="8503" y="11157"/>
                    <a:pt x="8532" y="11214"/>
                  </a:cubicBezTo>
                  <a:cubicBezTo>
                    <a:pt x="8817" y="11271"/>
                    <a:pt x="9103" y="11356"/>
                    <a:pt x="9388" y="11385"/>
                  </a:cubicBezTo>
                  <a:lnTo>
                    <a:pt x="9502" y="11385"/>
                  </a:lnTo>
                  <a:cubicBezTo>
                    <a:pt x="9787" y="11413"/>
                    <a:pt x="10073" y="11442"/>
                    <a:pt x="10301" y="11499"/>
                  </a:cubicBezTo>
                  <a:lnTo>
                    <a:pt x="10415" y="11499"/>
                  </a:lnTo>
                  <a:cubicBezTo>
                    <a:pt x="10786" y="11527"/>
                    <a:pt x="11157" y="11527"/>
                    <a:pt x="11528" y="11527"/>
                  </a:cubicBezTo>
                  <a:lnTo>
                    <a:pt x="11528" y="11442"/>
                  </a:lnTo>
                  <a:cubicBezTo>
                    <a:pt x="11399" y="11480"/>
                    <a:pt x="11259" y="11496"/>
                    <a:pt x="11109" y="11496"/>
                  </a:cubicBezTo>
                  <a:cubicBezTo>
                    <a:pt x="10928" y="11496"/>
                    <a:pt x="10733" y="11473"/>
                    <a:pt x="10529" y="11442"/>
                  </a:cubicBezTo>
                  <a:lnTo>
                    <a:pt x="10415" y="11442"/>
                  </a:lnTo>
                  <a:lnTo>
                    <a:pt x="9559" y="11356"/>
                  </a:lnTo>
                  <a:lnTo>
                    <a:pt x="9445" y="11356"/>
                  </a:lnTo>
                  <a:cubicBezTo>
                    <a:pt x="9160" y="11271"/>
                    <a:pt x="8874" y="11242"/>
                    <a:pt x="8589" y="11128"/>
                  </a:cubicBezTo>
                  <a:cubicBezTo>
                    <a:pt x="8561" y="11128"/>
                    <a:pt x="8532" y="11128"/>
                    <a:pt x="8503" y="11099"/>
                  </a:cubicBezTo>
                  <a:cubicBezTo>
                    <a:pt x="8218" y="11014"/>
                    <a:pt x="7876" y="10900"/>
                    <a:pt x="7590" y="10814"/>
                  </a:cubicBezTo>
                  <a:cubicBezTo>
                    <a:pt x="7562" y="10814"/>
                    <a:pt x="7533" y="10757"/>
                    <a:pt x="7505" y="10757"/>
                  </a:cubicBezTo>
                  <a:cubicBezTo>
                    <a:pt x="7162" y="10614"/>
                    <a:pt x="6849" y="10529"/>
                    <a:pt x="6535" y="10329"/>
                  </a:cubicBezTo>
                  <a:cubicBezTo>
                    <a:pt x="6506" y="10329"/>
                    <a:pt x="6449" y="10301"/>
                    <a:pt x="6421" y="10272"/>
                  </a:cubicBezTo>
                  <a:cubicBezTo>
                    <a:pt x="6021" y="10044"/>
                    <a:pt x="5650" y="9844"/>
                    <a:pt x="5279" y="9587"/>
                  </a:cubicBezTo>
                  <a:cubicBezTo>
                    <a:pt x="5251" y="9559"/>
                    <a:pt x="5165" y="9530"/>
                    <a:pt x="5137" y="9473"/>
                  </a:cubicBezTo>
                  <a:cubicBezTo>
                    <a:pt x="3967" y="8674"/>
                    <a:pt x="2940" y="7619"/>
                    <a:pt x="2112" y="6449"/>
                  </a:cubicBezTo>
                  <a:cubicBezTo>
                    <a:pt x="2084" y="6420"/>
                    <a:pt x="2027" y="6335"/>
                    <a:pt x="1998" y="6306"/>
                  </a:cubicBezTo>
                  <a:cubicBezTo>
                    <a:pt x="1741" y="5964"/>
                    <a:pt x="1542" y="5564"/>
                    <a:pt x="1313" y="5165"/>
                  </a:cubicBezTo>
                  <a:cubicBezTo>
                    <a:pt x="1285" y="5136"/>
                    <a:pt x="1285" y="5108"/>
                    <a:pt x="1256" y="5079"/>
                  </a:cubicBezTo>
                  <a:lnTo>
                    <a:pt x="828" y="4109"/>
                  </a:lnTo>
                  <a:cubicBezTo>
                    <a:pt x="828" y="4052"/>
                    <a:pt x="800" y="4023"/>
                    <a:pt x="800" y="3995"/>
                  </a:cubicBezTo>
                  <a:cubicBezTo>
                    <a:pt x="686" y="3710"/>
                    <a:pt x="572" y="3424"/>
                    <a:pt x="514" y="3110"/>
                  </a:cubicBezTo>
                  <a:cubicBezTo>
                    <a:pt x="514" y="3053"/>
                    <a:pt x="514" y="3025"/>
                    <a:pt x="457" y="2996"/>
                  </a:cubicBezTo>
                  <a:lnTo>
                    <a:pt x="258" y="2140"/>
                  </a:lnTo>
                  <a:lnTo>
                    <a:pt x="258" y="2026"/>
                  </a:lnTo>
                  <a:cubicBezTo>
                    <a:pt x="229" y="1741"/>
                    <a:pt x="144" y="1456"/>
                    <a:pt x="144" y="1199"/>
                  </a:cubicBezTo>
                  <a:lnTo>
                    <a:pt x="144" y="1113"/>
                  </a:lnTo>
                  <a:cubicBezTo>
                    <a:pt x="115" y="742"/>
                    <a:pt x="86" y="343"/>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2106746" y="3186"/>
              <a:ext cx="566470" cy="566470"/>
            </a:xfrm>
            <a:custGeom>
              <a:avLst/>
              <a:gdLst/>
              <a:ahLst/>
              <a:cxnLst/>
              <a:rect l="l" t="t" r="r" b="b"/>
              <a:pathLst>
                <a:path w="10672" h="10672" extrusionOk="0">
                  <a:moveTo>
                    <a:pt x="0" y="1"/>
                  </a:moveTo>
                  <a:cubicBezTo>
                    <a:pt x="0" y="429"/>
                    <a:pt x="57" y="828"/>
                    <a:pt x="86" y="1256"/>
                  </a:cubicBezTo>
                  <a:lnTo>
                    <a:pt x="86" y="1370"/>
                  </a:lnTo>
                  <a:cubicBezTo>
                    <a:pt x="114" y="1655"/>
                    <a:pt x="143" y="1941"/>
                    <a:pt x="228" y="2226"/>
                  </a:cubicBezTo>
                  <a:cubicBezTo>
                    <a:pt x="228" y="2255"/>
                    <a:pt x="228" y="2283"/>
                    <a:pt x="257" y="2340"/>
                  </a:cubicBezTo>
                  <a:cubicBezTo>
                    <a:pt x="342" y="2654"/>
                    <a:pt x="399" y="2939"/>
                    <a:pt x="514" y="3225"/>
                  </a:cubicBezTo>
                  <a:cubicBezTo>
                    <a:pt x="514" y="3253"/>
                    <a:pt x="542" y="3282"/>
                    <a:pt x="542" y="3339"/>
                  </a:cubicBezTo>
                  <a:cubicBezTo>
                    <a:pt x="656" y="3653"/>
                    <a:pt x="770" y="3966"/>
                    <a:pt x="913" y="4280"/>
                  </a:cubicBezTo>
                  <a:cubicBezTo>
                    <a:pt x="913" y="4337"/>
                    <a:pt x="942" y="4366"/>
                    <a:pt x="942" y="4394"/>
                  </a:cubicBezTo>
                  <a:cubicBezTo>
                    <a:pt x="1113" y="4794"/>
                    <a:pt x="1341" y="5193"/>
                    <a:pt x="1541" y="5536"/>
                  </a:cubicBezTo>
                  <a:cubicBezTo>
                    <a:pt x="1569" y="5564"/>
                    <a:pt x="1626" y="5650"/>
                    <a:pt x="1655" y="5678"/>
                  </a:cubicBezTo>
                  <a:cubicBezTo>
                    <a:pt x="2511" y="7048"/>
                    <a:pt x="3652" y="8189"/>
                    <a:pt x="4993" y="9045"/>
                  </a:cubicBezTo>
                  <a:cubicBezTo>
                    <a:pt x="5050" y="9074"/>
                    <a:pt x="5107" y="9102"/>
                    <a:pt x="5136" y="9131"/>
                  </a:cubicBezTo>
                  <a:cubicBezTo>
                    <a:pt x="5507" y="9359"/>
                    <a:pt x="5906" y="9559"/>
                    <a:pt x="6277" y="9759"/>
                  </a:cubicBezTo>
                  <a:cubicBezTo>
                    <a:pt x="6334" y="9759"/>
                    <a:pt x="6363" y="9787"/>
                    <a:pt x="6391" y="9787"/>
                  </a:cubicBezTo>
                  <a:cubicBezTo>
                    <a:pt x="6705" y="9930"/>
                    <a:pt x="7048" y="10044"/>
                    <a:pt x="7361" y="10129"/>
                  </a:cubicBezTo>
                  <a:cubicBezTo>
                    <a:pt x="7390" y="10129"/>
                    <a:pt x="7418" y="10186"/>
                    <a:pt x="7475" y="10186"/>
                  </a:cubicBezTo>
                  <a:cubicBezTo>
                    <a:pt x="7761" y="10272"/>
                    <a:pt x="8075" y="10358"/>
                    <a:pt x="8360" y="10415"/>
                  </a:cubicBezTo>
                  <a:cubicBezTo>
                    <a:pt x="8389" y="10415"/>
                    <a:pt x="8417" y="10415"/>
                    <a:pt x="8474" y="10472"/>
                  </a:cubicBezTo>
                  <a:cubicBezTo>
                    <a:pt x="8759" y="10529"/>
                    <a:pt x="9045" y="10557"/>
                    <a:pt x="9330" y="10614"/>
                  </a:cubicBezTo>
                  <a:lnTo>
                    <a:pt x="9416" y="10614"/>
                  </a:lnTo>
                  <a:cubicBezTo>
                    <a:pt x="9815" y="10643"/>
                    <a:pt x="10243" y="10672"/>
                    <a:pt x="10671" y="10672"/>
                  </a:cubicBezTo>
                  <a:lnTo>
                    <a:pt x="10671" y="10614"/>
                  </a:lnTo>
                  <a:cubicBezTo>
                    <a:pt x="10186" y="10529"/>
                    <a:pt x="9758" y="10529"/>
                    <a:pt x="9359" y="10472"/>
                  </a:cubicBezTo>
                  <a:lnTo>
                    <a:pt x="9244" y="10472"/>
                  </a:lnTo>
                  <a:cubicBezTo>
                    <a:pt x="8959" y="10415"/>
                    <a:pt x="8674" y="10386"/>
                    <a:pt x="8389" y="10329"/>
                  </a:cubicBezTo>
                  <a:cubicBezTo>
                    <a:pt x="8360" y="10329"/>
                    <a:pt x="8331" y="10329"/>
                    <a:pt x="8274" y="10301"/>
                  </a:cubicBezTo>
                  <a:cubicBezTo>
                    <a:pt x="7961" y="10215"/>
                    <a:pt x="7675" y="10158"/>
                    <a:pt x="7390" y="10044"/>
                  </a:cubicBezTo>
                  <a:cubicBezTo>
                    <a:pt x="7361" y="10044"/>
                    <a:pt x="7333" y="10015"/>
                    <a:pt x="7276" y="10015"/>
                  </a:cubicBezTo>
                  <a:cubicBezTo>
                    <a:pt x="6962" y="9901"/>
                    <a:pt x="6620" y="9759"/>
                    <a:pt x="6334" y="9616"/>
                  </a:cubicBezTo>
                  <a:cubicBezTo>
                    <a:pt x="6277" y="9616"/>
                    <a:pt x="6249" y="9559"/>
                    <a:pt x="6220" y="9559"/>
                  </a:cubicBezTo>
                  <a:cubicBezTo>
                    <a:pt x="5821" y="9388"/>
                    <a:pt x="5421" y="9188"/>
                    <a:pt x="5050" y="8931"/>
                  </a:cubicBezTo>
                  <a:cubicBezTo>
                    <a:pt x="4993" y="8903"/>
                    <a:pt x="4936" y="8845"/>
                    <a:pt x="4908" y="8817"/>
                  </a:cubicBezTo>
                  <a:cubicBezTo>
                    <a:pt x="3652" y="7990"/>
                    <a:pt x="2625" y="6962"/>
                    <a:pt x="1798" y="5707"/>
                  </a:cubicBezTo>
                  <a:cubicBezTo>
                    <a:pt x="1769" y="5678"/>
                    <a:pt x="1712" y="5621"/>
                    <a:pt x="1683" y="5564"/>
                  </a:cubicBezTo>
                  <a:cubicBezTo>
                    <a:pt x="1427" y="5193"/>
                    <a:pt x="1227" y="4794"/>
                    <a:pt x="1056" y="4394"/>
                  </a:cubicBezTo>
                  <a:cubicBezTo>
                    <a:pt x="999" y="4366"/>
                    <a:pt x="999" y="4337"/>
                    <a:pt x="999" y="4280"/>
                  </a:cubicBezTo>
                  <a:cubicBezTo>
                    <a:pt x="856" y="3966"/>
                    <a:pt x="713" y="3653"/>
                    <a:pt x="628" y="3339"/>
                  </a:cubicBezTo>
                  <a:cubicBezTo>
                    <a:pt x="628" y="3282"/>
                    <a:pt x="571" y="3253"/>
                    <a:pt x="571" y="3225"/>
                  </a:cubicBezTo>
                  <a:cubicBezTo>
                    <a:pt x="485" y="2939"/>
                    <a:pt x="399" y="2625"/>
                    <a:pt x="342" y="2340"/>
                  </a:cubicBezTo>
                  <a:cubicBezTo>
                    <a:pt x="342" y="2283"/>
                    <a:pt x="342" y="2255"/>
                    <a:pt x="285" y="2226"/>
                  </a:cubicBezTo>
                  <a:cubicBezTo>
                    <a:pt x="228" y="1941"/>
                    <a:pt x="200" y="1655"/>
                    <a:pt x="143" y="1370"/>
                  </a:cubicBezTo>
                  <a:lnTo>
                    <a:pt x="143" y="1256"/>
                  </a:lnTo>
                  <a:cubicBezTo>
                    <a:pt x="114" y="828"/>
                    <a:pt x="86" y="429"/>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2152183" y="1646"/>
              <a:ext cx="516468" cy="514982"/>
            </a:xfrm>
            <a:custGeom>
              <a:avLst/>
              <a:gdLst/>
              <a:ahLst/>
              <a:cxnLst/>
              <a:rect l="l" t="t" r="r" b="b"/>
              <a:pathLst>
                <a:path w="9730" h="9702" extrusionOk="0">
                  <a:moveTo>
                    <a:pt x="0" y="1"/>
                  </a:moveTo>
                  <a:cubicBezTo>
                    <a:pt x="0" y="515"/>
                    <a:pt x="57" y="971"/>
                    <a:pt x="114" y="1456"/>
                  </a:cubicBezTo>
                  <a:lnTo>
                    <a:pt x="114" y="1570"/>
                  </a:lnTo>
                  <a:cubicBezTo>
                    <a:pt x="143" y="1884"/>
                    <a:pt x="228" y="2169"/>
                    <a:pt x="285" y="2455"/>
                  </a:cubicBezTo>
                  <a:cubicBezTo>
                    <a:pt x="285" y="2512"/>
                    <a:pt x="285" y="2540"/>
                    <a:pt x="342" y="2569"/>
                  </a:cubicBezTo>
                  <a:cubicBezTo>
                    <a:pt x="428" y="2883"/>
                    <a:pt x="542" y="3254"/>
                    <a:pt x="656" y="3568"/>
                  </a:cubicBezTo>
                  <a:cubicBezTo>
                    <a:pt x="656" y="3625"/>
                    <a:pt x="685" y="3653"/>
                    <a:pt x="685" y="3682"/>
                  </a:cubicBezTo>
                  <a:cubicBezTo>
                    <a:pt x="856" y="4081"/>
                    <a:pt x="1056" y="4452"/>
                    <a:pt x="1255" y="4851"/>
                  </a:cubicBezTo>
                  <a:cubicBezTo>
                    <a:pt x="1284" y="4909"/>
                    <a:pt x="1341" y="4966"/>
                    <a:pt x="1341" y="4994"/>
                  </a:cubicBezTo>
                  <a:cubicBezTo>
                    <a:pt x="2140" y="6392"/>
                    <a:pt x="3338" y="7533"/>
                    <a:pt x="4708" y="8389"/>
                  </a:cubicBezTo>
                  <a:cubicBezTo>
                    <a:pt x="4765" y="8418"/>
                    <a:pt x="4822" y="8447"/>
                    <a:pt x="4850" y="8447"/>
                  </a:cubicBezTo>
                  <a:cubicBezTo>
                    <a:pt x="5221" y="8675"/>
                    <a:pt x="5621" y="8846"/>
                    <a:pt x="6049" y="9017"/>
                  </a:cubicBezTo>
                  <a:cubicBezTo>
                    <a:pt x="6077" y="9017"/>
                    <a:pt x="6106" y="9074"/>
                    <a:pt x="6134" y="9074"/>
                  </a:cubicBezTo>
                  <a:cubicBezTo>
                    <a:pt x="6477" y="9217"/>
                    <a:pt x="6791" y="9331"/>
                    <a:pt x="7133" y="9388"/>
                  </a:cubicBezTo>
                  <a:cubicBezTo>
                    <a:pt x="7190" y="9388"/>
                    <a:pt x="7219" y="9417"/>
                    <a:pt x="7247" y="9417"/>
                  </a:cubicBezTo>
                  <a:cubicBezTo>
                    <a:pt x="7533" y="9502"/>
                    <a:pt x="7846" y="9559"/>
                    <a:pt x="8160" y="9616"/>
                  </a:cubicBezTo>
                  <a:lnTo>
                    <a:pt x="8246" y="9616"/>
                  </a:lnTo>
                  <a:cubicBezTo>
                    <a:pt x="8731" y="9673"/>
                    <a:pt x="9216" y="9702"/>
                    <a:pt x="9729" y="9702"/>
                  </a:cubicBezTo>
                  <a:lnTo>
                    <a:pt x="9729" y="9645"/>
                  </a:lnTo>
                  <a:cubicBezTo>
                    <a:pt x="9608" y="9652"/>
                    <a:pt x="9487" y="9656"/>
                    <a:pt x="9366" y="9656"/>
                  </a:cubicBezTo>
                  <a:cubicBezTo>
                    <a:pt x="9004" y="9656"/>
                    <a:pt x="8645" y="9623"/>
                    <a:pt x="8303" y="9559"/>
                  </a:cubicBezTo>
                  <a:lnTo>
                    <a:pt x="8189" y="9559"/>
                  </a:lnTo>
                  <a:cubicBezTo>
                    <a:pt x="7846" y="9531"/>
                    <a:pt x="7590" y="9474"/>
                    <a:pt x="7247" y="9360"/>
                  </a:cubicBezTo>
                  <a:cubicBezTo>
                    <a:pt x="7219" y="9360"/>
                    <a:pt x="7190" y="9331"/>
                    <a:pt x="7133" y="9331"/>
                  </a:cubicBezTo>
                  <a:cubicBezTo>
                    <a:pt x="6791" y="9217"/>
                    <a:pt x="6477" y="9103"/>
                    <a:pt x="6134" y="8960"/>
                  </a:cubicBezTo>
                  <a:cubicBezTo>
                    <a:pt x="6106" y="8960"/>
                    <a:pt x="6077" y="8932"/>
                    <a:pt x="6049" y="8932"/>
                  </a:cubicBezTo>
                  <a:cubicBezTo>
                    <a:pt x="5621" y="8732"/>
                    <a:pt x="5221" y="8532"/>
                    <a:pt x="4822" y="8304"/>
                  </a:cubicBezTo>
                  <a:cubicBezTo>
                    <a:pt x="4793" y="8275"/>
                    <a:pt x="4708" y="8247"/>
                    <a:pt x="4679" y="8218"/>
                  </a:cubicBezTo>
                  <a:cubicBezTo>
                    <a:pt x="3395" y="7419"/>
                    <a:pt x="2340" y="6364"/>
                    <a:pt x="1541" y="5080"/>
                  </a:cubicBezTo>
                  <a:cubicBezTo>
                    <a:pt x="1512" y="5023"/>
                    <a:pt x="1484" y="4966"/>
                    <a:pt x="1427" y="4937"/>
                  </a:cubicBezTo>
                  <a:cubicBezTo>
                    <a:pt x="1227" y="4538"/>
                    <a:pt x="999" y="4138"/>
                    <a:pt x="827" y="3710"/>
                  </a:cubicBezTo>
                  <a:cubicBezTo>
                    <a:pt x="827" y="3682"/>
                    <a:pt x="799" y="3653"/>
                    <a:pt x="799" y="3625"/>
                  </a:cubicBezTo>
                  <a:cubicBezTo>
                    <a:pt x="656" y="3282"/>
                    <a:pt x="542" y="2968"/>
                    <a:pt x="428" y="2597"/>
                  </a:cubicBezTo>
                  <a:cubicBezTo>
                    <a:pt x="428" y="2569"/>
                    <a:pt x="399" y="2540"/>
                    <a:pt x="399" y="2512"/>
                  </a:cubicBezTo>
                  <a:cubicBezTo>
                    <a:pt x="342" y="2226"/>
                    <a:pt x="257" y="1884"/>
                    <a:pt x="200" y="1570"/>
                  </a:cubicBezTo>
                  <a:lnTo>
                    <a:pt x="200" y="1456"/>
                  </a:lnTo>
                  <a:cubicBezTo>
                    <a:pt x="114" y="1000"/>
                    <a:pt x="86" y="515"/>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203670" y="3186"/>
              <a:ext cx="468006" cy="468006"/>
            </a:xfrm>
            <a:custGeom>
              <a:avLst/>
              <a:gdLst/>
              <a:ahLst/>
              <a:cxnLst/>
              <a:rect l="l" t="t" r="r" b="b"/>
              <a:pathLst>
                <a:path w="8817" h="8817" extrusionOk="0">
                  <a:moveTo>
                    <a:pt x="0" y="1"/>
                  </a:moveTo>
                  <a:cubicBezTo>
                    <a:pt x="0" y="628"/>
                    <a:pt x="86" y="1199"/>
                    <a:pt x="171" y="1770"/>
                  </a:cubicBezTo>
                  <a:cubicBezTo>
                    <a:pt x="171" y="1798"/>
                    <a:pt x="171" y="1827"/>
                    <a:pt x="228" y="1855"/>
                  </a:cubicBezTo>
                  <a:cubicBezTo>
                    <a:pt x="285" y="2226"/>
                    <a:pt x="400" y="2540"/>
                    <a:pt x="514" y="2854"/>
                  </a:cubicBezTo>
                  <a:cubicBezTo>
                    <a:pt x="514" y="2911"/>
                    <a:pt x="542" y="2939"/>
                    <a:pt x="542" y="2968"/>
                  </a:cubicBezTo>
                  <a:cubicBezTo>
                    <a:pt x="685" y="3396"/>
                    <a:pt x="856" y="3795"/>
                    <a:pt x="1084" y="4138"/>
                  </a:cubicBezTo>
                  <a:cubicBezTo>
                    <a:pt x="1113" y="4195"/>
                    <a:pt x="1141" y="4252"/>
                    <a:pt x="1141" y="4280"/>
                  </a:cubicBezTo>
                  <a:cubicBezTo>
                    <a:pt x="1940" y="5707"/>
                    <a:pt x="3110" y="6848"/>
                    <a:pt x="4537" y="7676"/>
                  </a:cubicBezTo>
                  <a:cubicBezTo>
                    <a:pt x="4565" y="7704"/>
                    <a:pt x="4651" y="7761"/>
                    <a:pt x="4679" y="7761"/>
                  </a:cubicBezTo>
                  <a:cubicBezTo>
                    <a:pt x="5079" y="7961"/>
                    <a:pt x="5450" y="8132"/>
                    <a:pt x="5849" y="8275"/>
                  </a:cubicBezTo>
                  <a:cubicBezTo>
                    <a:pt x="5878" y="8275"/>
                    <a:pt x="5935" y="8332"/>
                    <a:pt x="5963" y="8332"/>
                  </a:cubicBezTo>
                  <a:cubicBezTo>
                    <a:pt x="6277" y="8418"/>
                    <a:pt x="6591" y="8532"/>
                    <a:pt x="6962" y="8617"/>
                  </a:cubicBezTo>
                  <a:cubicBezTo>
                    <a:pt x="6990" y="8617"/>
                    <a:pt x="7019" y="8617"/>
                    <a:pt x="7076" y="8646"/>
                  </a:cubicBezTo>
                  <a:cubicBezTo>
                    <a:pt x="7647" y="8760"/>
                    <a:pt x="8217" y="8817"/>
                    <a:pt x="8817" y="8817"/>
                  </a:cubicBezTo>
                  <a:lnTo>
                    <a:pt x="8817" y="8760"/>
                  </a:lnTo>
                  <a:cubicBezTo>
                    <a:pt x="8189" y="8760"/>
                    <a:pt x="7561" y="8674"/>
                    <a:pt x="6990" y="8532"/>
                  </a:cubicBezTo>
                  <a:cubicBezTo>
                    <a:pt x="6962" y="8532"/>
                    <a:pt x="6933" y="8532"/>
                    <a:pt x="6876" y="8503"/>
                  </a:cubicBezTo>
                  <a:cubicBezTo>
                    <a:pt x="6534" y="8446"/>
                    <a:pt x="6220" y="8332"/>
                    <a:pt x="5878" y="8218"/>
                  </a:cubicBezTo>
                  <a:cubicBezTo>
                    <a:pt x="5849" y="8218"/>
                    <a:pt x="5821" y="8189"/>
                    <a:pt x="5792" y="8189"/>
                  </a:cubicBezTo>
                  <a:cubicBezTo>
                    <a:pt x="5364" y="8047"/>
                    <a:pt x="4965" y="7818"/>
                    <a:pt x="4565" y="7619"/>
                  </a:cubicBezTo>
                  <a:cubicBezTo>
                    <a:pt x="4537" y="7562"/>
                    <a:pt x="4451" y="7533"/>
                    <a:pt x="4423" y="7504"/>
                  </a:cubicBezTo>
                  <a:cubicBezTo>
                    <a:pt x="3139" y="6763"/>
                    <a:pt x="2083" y="5678"/>
                    <a:pt x="1284" y="4366"/>
                  </a:cubicBezTo>
                  <a:cubicBezTo>
                    <a:pt x="1256" y="4337"/>
                    <a:pt x="1227" y="4252"/>
                    <a:pt x="1170" y="4223"/>
                  </a:cubicBezTo>
                  <a:cubicBezTo>
                    <a:pt x="970" y="3824"/>
                    <a:pt x="799" y="3424"/>
                    <a:pt x="599" y="2996"/>
                  </a:cubicBezTo>
                  <a:cubicBezTo>
                    <a:pt x="599" y="2968"/>
                    <a:pt x="571" y="2939"/>
                    <a:pt x="571" y="2911"/>
                  </a:cubicBezTo>
                  <a:cubicBezTo>
                    <a:pt x="457" y="2568"/>
                    <a:pt x="371" y="2226"/>
                    <a:pt x="285" y="1912"/>
                  </a:cubicBezTo>
                  <a:cubicBezTo>
                    <a:pt x="285" y="1855"/>
                    <a:pt x="285" y="1827"/>
                    <a:pt x="257" y="1798"/>
                  </a:cubicBezTo>
                  <a:cubicBezTo>
                    <a:pt x="143" y="1227"/>
                    <a:pt x="86" y="628"/>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2252132" y="7751"/>
              <a:ext cx="418058" cy="418005"/>
            </a:xfrm>
            <a:custGeom>
              <a:avLst/>
              <a:gdLst/>
              <a:ahLst/>
              <a:cxnLst/>
              <a:rect l="l" t="t" r="r" b="b"/>
              <a:pathLst>
                <a:path w="7876" h="7875" extrusionOk="0">
                  <a:moveTo>
                    <a:pt x="0" y="0"/>
                  </a:moveTo>
                  <a:cubicBezTo>
                    <a:pt x="0" y="742"/>
                    <a:pt x="86" y="1512"/>
                    <a:pt x="314" y="2226"/>
                  </a:cubicBezTo>
                  <a:cubicBezTo>
                    <a:pt x="314" y="2254"/>
                    <a:pt x="343" y="2283"/>
                    <a:pt x="343" y="2311"/>
                  </a:cubicBezTo>
                  <a:cubicBezTo>
                    <a:pt x="485" y="2739"/>
                    <a:pt x="628" y="3139"/>
                    <a:pt x="799" y="3510"/>
                  </a:cubicBezTo>
                  <a:cubicBezTo>
                    <a:pt x="856" y="3538"/>
                    <a:pt x="856" y="3595"/>
                    <a:pt x="885" y="3652"/>
                  </a:cubicBezTo>
                  <a:cubicBezTo>
                    <a:pt x="1626" y="5079"/>
                    <a:pt x="2796" y="6249"/>
                    <a:pt x="4223" y="6990"/>
                  </a:cubicBezTo>
                  <a:cubicBezTo>
                    <a:pt x="4280" y="7019"/>
                    <a:pt x="4337" y="7019"/>
                    <a:pt x="4366" y="7076"/>
                  </a:cubicBezTo>
                  <a:cubicBezTo>
                    <a:pt x="4765" y="7247"/>
                    <a:pt x="5164" y="7418"/>
                    <a:pt x="5564" y="7533"/>
                  </a:cubicBezTo>
                  <a:cubicBezTo>
                    <a:pt x="5592" y="7533"/>
                    <a:pt x="5621" y="7561"/>
                    <a:pt x="5650" y="7561"/>
                  </a:cubicBezTo>
                  <a:cubicBezTo>
                    <a:pt x="6363" y="7789"/>
                    <a:pt x="7076" y="7875"/>
                    <a:pt x="7875" y="7875"/>
                  </a:cubicBezTo>
                  <a:lnTo>
                    <a:pt x="7875" y="7818"/>
                  </a:lnTo>
                  <a:cubicBezTo>
                    <a:pt x="7076" y="7732"/>
                    <a:pt x="6334" y="7647"/>
                    <a:pt x="5621" y="7418"/>
                  </a:cubicBezTo>
                  <a:cubicBezTo>
                    <a:pt x="5592" y="7418"/>
                    <a:pt x="5564" y="7390"/>
                    <a:pt x="5507" y="7390"/>
                  </a:cubicBezTo>
                  <a:cubicBezTo>
                    <a:pt x="5079" y="7247"/>
                    <a:pt x="4679" y="7076"/>
                    <a:pt x="4309" y="6876"/>
                  </a:cubicBezTo>
                  <a:cubicBezTo>
                    <a:pt x="4280" y="6848"/>
                    <a:pt x="4194" y="6819"/>
                    <a:pt x="4166" y="6819"/>
                  </a:cubicBezTo>
                  <a:cubicBezTo>
                    <a:pt x="2882" y="6106"/>
                    <a:pt x="1769" y="5022"/>
                    <a:pt x="1056" y="3709"/>
                  </a:cubicBezTo>
                  <a:cubicBezTo>
                    <a:pt x="1027" y="3681"/>
                    <a:pt x="999" y="3595"/>
                    <a:pt x="999" y="3567"/>
                  </a:cubicBezTo>
                  <a:cubicBezTo>
                    <a:pt x="771" y="3167"/>
                    <a:pt x="599" y="2739"/>
                    <a:pt x="485" y="2368"/>
                  </a:cubicBezTo>
                  <a:cubicBezTo>
                    <a:pt x="485" y="2311"/>
                    <a:pt x="457" y="2283"/>
                    <a:pt x="457" y="2254"/>
                  </a:cubicBezTo>
                  <a:cubicBezTo>
                    <a:pt x="228" y="1541"/>
                    <a:pt x="143" y="799"/>
                    <a:pt x="1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1"/>
            <p:cNvSpPr/>
            <p:nvPr/>
          </p:nvSpPr>
          <p:spPr>
            <a:xfrm>
              <a:off x="2300594" y="6211"/>
              <a:ext cx="371082" cy="371082"/>
            </a:xfrm>
            <a:custGeom>
              <a:avLst/>
              <a:gdLst/>
              <a:ahLst/>
              <a:cxnLst/>
              <a:rect l="l" t="t" r="r" b="b"/>
              <a:pathLst>
                <a:path w="6991" h="6991" extrusionOk="0">
                  <a:moveTo>
                    <a:pt x="0" y="1"/>
                  </a:moveTo>
                  <a:cubicBezTo>
                    <a:pt x="0" y="1028"/>
                    <a:pt x="228" y="1998"/>
                    <a:pt x="599" y="2882"/>
                  </a:cubicBezTo>
                  <a:cubicBezTo>
                    <a:pt x="656" y="2911"/>
                    <a:pt x="656" y="2996"/>
                    <a:pt x="685" y="3025"/>
                  </a:cubicBezTo>
                  <a:cubicBezTo>
                    <a:pt x="1370" y="4452"/>
                    <a:pt x="2540" y="5593"/>
                    <a:pt x="3966" y="6306"/>
                  </a:cubicBezTo>
                  <a:cubicBezTo>
                    <a:pt x="3995" y="6335"/>
                    <a:pt x="4080" y="6335"/>
                    <a:pt x="4109" y="6392"/>
                  </a:cubicBezTo>
                  <a:cubicBezTo>
                    <a:pt x="4993" y="6763"/>
                    <a:pt x="5963" y="6991"/>
                    <a:pt x="6991" y="6991"/>
                  </a:cubicBezTo>
                  <a:lnTo>
                    <a:pt x="6991" y="6877"/>
                  </a:lnTo>
                  <a:cubicBezTo>
                    <a:pt x="5878" y="6877"/>
                    <a:pt x="4879" y="6620"/>
                    <a:pt x="3995" y="6192"/>
                  </a:cubicBezTo>
                  <a:cubicBezTo>
                    <a:pt x="3966" y="6164"/>
                    <a:pt x="3881" y="6164"/>
                    <a:pt x="3852" y="6135"/>
                  </a:cubicBezTo>
                  <a:cubicBezTo>
                    <a:pt x="2568" y="5450"/>
                    <a:pt x="1512" y="4423"/>
                    <a:pt x="828" y="3111"/>
                  </a:cubicBezTo>
                  <a:cubicBezTo>
                    <a:pt x="799" y="3054"/>
                    <a:pt x="799" y="2996"/>
                    <a:pt x="742" y="2968"/>
                  </a:cubicBezTo>
                  <a:cubicBezTo>
                    <a:pt x="314" y="2055"/>
                    <a:pt x="86" y="1056"/>
                    <a:pt x="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2346031" y="4725"/>
              <a:ext cx="324160" cy="322620"/>
            </a:xfrm>
            <a:custGeom>
              <a:avLst/>
              <a:gdLst/>
              <a:ahLst/>
              <a:cxnLst/>
              <a:rect l="l" t="t" r="r" b="b"/>
              <a:pathLst>
                <a:path w="6107" h="6078" extrusionOk="0">
                  <a:moveTo>
                    <a:pt x="0" y="0"/>
                  </a:moveTo>
                  <a:cubicBezTo>
                    <a:pt x="0" y="3338"/>
                    <a:pt x="2739" y="6077"/>
                    <a:pt x="6106" y="6077"/>
                  </a:cubicBezTo>
                  <a:lnTo>
                    <a:pt x="6106" y="6020"/>
                  </a:lnTo>
                  <a:cubicBezTo>
                    <a:pt x="2796" y="5992"/>
                    <a:pt x="114" y="3310"/>
                    <a:pt x="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2395979" y="4725"/>
              <a:ext cx="274211" cy="274158"/>
            </a:xfrm>
            <a:custGeom>
              <a:avLst/>
              <a:gdLst/>
              <a:ahLst/>
              <a:cxnLst/>
              <a:rect l="l" t="t" r="r" b="b"/>
              <a:pathLst>
                <a:path w="5166" h="5165" extrusionOk="0">
                  <a:moveTo>
                    <a:pt x="1" y="0"/>
                  </a:moveTo>
                  <a:cubicBezTo>
                    <a:pt x="1" y="2853"/>
                    <a:pt x="2312" y="5164"/>
                    <a:pt x="5165" y="5164"/>
                  </a:cubicBezTo>
                  <a:lnTo>
                    <a:pt x="5165" y="5079"/>
                  </a:lnTo>
                  <a:cubicBezTo>
                    <a:pt x="2340" y="5079"/>
                    <a:pt x="58" y="2796"/>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1"/>
            <p:cNvSpPr/>
            <p:nvPr/>
          </p:nvSpPr>
          <p:spPr>
            <a:xfrm>
              <a:off x="2444441" y="4725"/>
              <a:ext cx="227235" cy="227182"/>
            </a:xfrm>
            <a:custGeom>
              <a:avLst/>
              <a:gdLst/>
              <a:ahLst/>
              <a:cxnLst/>
              <a:rect l="l" t="t" r="r" b="b"/>
              <a:pathLst>
                <a:path w="4281" h="4280" extrusionOk="0">
                  <a:moveTo>
                    <a:pt x="1" y="0"/>
                  </a:moveTo>
                  <a:cubicBezTo>
                    <a:pt x="1" y="2340"/>
                    <a:pt x="1941" y="4280"/>
                    <a:pt x="4281" y="4280"/>
                  </a:cubicBezTo>
                  <a:lnTo>
                    <a:pt x="4281" y="4194"/>
                  </a:lnTo>
                  <a:cubicBezTo>
                    <a:pt x="1941" y="4194"/>
                    <a:pt x="86" y="2311"/>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1"/>
            <p:cNvSpPr/>
            <p:nvPr/>
          </p:nvSpPr>
          <p:spPr>
            <a:xfrm>
              <a:off x="2491417" y="4725"/>
              <a:ext cx="180260" cy="178720"/>
            </a:xfrm>
            <a:custGeom>
              <a:avLst/>
              <a:gdLst/>
              <a:ahLst/>
              <a:cxnLst/>
              <a:rect l="l" t="t" r="r" b="b"/>
              <a:pathLst>
                <a:path w="3396" h="3367" extrusionOk="0">
                  <a:moveTo>
                    <a:pt x="0" y="0"/>
                  </a:moveTo>
                  <a:cubicBezTo>
                    <a:pt x="0" y="1855"/>
                    <a:pt x="1512" y="3367"/>
                    <a:pt x="3396" y="3367"/>
                  </a:cubicBezTo>
                  <a:lnTo>
                    <a:pt x="3396" y="3310"/>
                  </a:lnTo>
                  <a:cubicBezTo>
                    <a:pt x="1541" y="3281"/>
                    <a:pt x="86" y="1798"/>
                    <a:pt x="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1"/>
            <p:cNvSpPr/>
            <p:nvPr/>
          </p:nvSpPr>
          <p:spPr>
            <a:xfrm>
              <a:off x="2539879" y="4725"/>
              <a:ext cx="130311" cy="130258"/>
            </a:xfrm>
            <a:custGeom>
              <a:avLst/>
              <a:gdLst/>
              <a:ahLst/>
              <a:cxnLst/>
              <a:rect l="l" t="t" r="r" b="b"/>
              <a:pathLst>
                <a:path w="2455" h="2454" extrusionOk="0">
                  <a:moveTo>
                    <a:pt x="0" y="0"/>
                  </a:moveTo>
                  <a:cubicBezTo>
                    <a:pt x="0" y="1341"/>
                    <a:pt x="1084" y="2454"/>
                    <a:pt x="2454" y="2454"/>
                  </a:cubicBezTo>
                  <a:lnTo>
                    <a:pt x="2454" y="2368"/>
                  </a:lnTo>
                  <a:cubicBezTo>
                    <a:pt x="1142" y="2368"/>
                    <a:pt x="57" y="1313"/>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1"/>
            <p:cNvSpPr/>
            <p:nvPr/>
          </p:nvSpPr>
          <p:spPr>
            <a:xfrm>
              <a:off x="1329814" y="4725"/>
              <a:ext cx="611906" cy="614932"/>
            </a:xfrm>
            <a:custGeom>
              <a:avLst/>
              <a:gdLst/>
              <a:ahLst/>
              <a:cxnLst/>
              <a:rect l="l" t="t" r="r" b="b"/>
              <a:pathLst>
                <a:path w="11528" h="11585" extrusionOk="0">
                  <a:moveTo>
                    <a:pt x="11527" y="0"/>
                  </a:moveTo>
                  <a:cubicBezTo>
                    <a:pt x="11527" y="19"/>
                    <a:pt x="11527" y="38"/>
                    <a:pt x="11527" y="57"/>
                  </a:cubicBezTo>
                  <a:lnTo>
                    <a:pt x="11527" y="57"/>
                  </a:lnTo>
                  <a:lnTo>
                    <a:pt x="11527" y="0"/>
                  </a:lnTo>
                  <a:close/>
                  <a:moveTo>
                    <a:pt x="11499" y="57"/>
                  </a:moveTo>
                  <a:cubicBezTo>
                    <a:pt x="11499" y="210"/>
                    <a:pt x="11499" y="374"/>
                    <a:pt x="11496" y="542"/>
                  </a:cubicBezTo>
                  <a:lnTo>
                    <a:pt x="11496" y="542"/>
                  </a:lnTo>
                  <a:cubicBezTo>
                    <a:pt x="11511" y="383"/>
                    <a:pt x="11524" y="220"/>
                    <a:pt x="11527" y="57"/>
                  </a:cubicBezTo>
                  <a:close/>
                  <a:moveTo>
                    <a:pt x="11496" y="542"/>
                  </a:moveTo>
                  <a:lnTo>
                    <a:pt x="11496" y="542"/>
                  </a:lnTo>
                  <a:cubicBezTo>
                    <a:pt x="11478" y="728"/>
                    <a:pt x="11456" y="910"/>
                    <a:pt x="11441" y="1084"/>
                  </a:cubicBezTo>
                  <a:lnTo>
                    <a:pt x="11441" y="1198"/>
                  </a:lnTo>
                  <a:cubicBezTo>
                    <a:pt x="11413" y="1484"/>
                    <a:pt x="11356" y="1769"/>
                    <a:pt x="11327" y="2026"/>
                  </a:cubicBezTo>
                  <a:lnTo>
                    <a:pt x="11327" y="2140"/>
                  </a:lnTo>
                  <a:cubicBezTo>
                    <a:pt x="11270" y="2425"/>
                    <a:pt x="11242" y="2711"/>
                    <a:pt x="11128" y="2996"/>
                  </a:cubicBezTo>
                  <a:cubicBezTo>
                    <a:pt x="11128" y="3024"/>
                    <a:pt x="11128" y="3053"/>
                    <a:pt x="11099" y="3082"/>
                  </a:cubicBezTo>
                  <a:cubicBezTo>
                    <a:pt x="11013" y="3367"/>
                    <a:pt x="10899" y="3709"/>
                    <a:pt x="10814" y="3995"/>
                  </a:cubicBezTo>
                  <a:cubicBezTo>
                    <a:pt x="10814" y="4023"/>
                    <a:pt x="10757" y="4052"/>
                    <a:pt x="10757" y="4080"/>
                  </a:cubicBezTo>
                  <a:cubicBezTo>
                    <a:pt x="10614" y="4423"/>
                    <a:pt x="10528" y="4736"/>
                    <a:pt x="10329" y="5050"/>
                  </a:cubicBezTo>
                  <a:cubicBezTo>
                    <a:pt x="10300" y="5079"/>
                    <a:pt x="10300" y="5136"/>
                    <a:pt x="10272" y="5164"/>
                  </a:cubicBezTo>
                  <a:cubicBezTo>
                    <a:pt x="10043" y="5564"/>
                    <a:pt x="9844" y="5935"/>
                    <a:pt x="9587" y="6306"/>
                  </a:cubicBezTo>
                  <a:cubicBezTo>
                    <a:pt x="9558" y="6334"/>
                    <a:pt x="9530" y="6420"/>
                    <a:pt x="9473" y="6448"/>
                  </a:cubicBezTo>
                  <a:cubicBezTo>
                    <a:pt x="8674" y="7618"/>
                    <a:pt x="7618" y="8645"/>
                    <a:pt x="6448" y="9473"/>
                  </a:cubicBezTo>
                  <a:cubicBezTo>
                    <a:pt x="6420" y="9501"/>
                    <a:pt x="6334" y="9558"/>
                    <a:pt x="6306" y="9587"/>
                  </a:cubicBezTo>
                  <a:cubicBezTo>
                    <a:pt x="5963" y="9844"/>
                    <a:pt x="5564" y="10043"/>
                    <a:pt x="5164" y="10272"/>
                  </a:cubicBezTo>
                  <a:cubicBezTo>
                    <a:pt x="5136" y="10300"/>
                    <a:pt x="5107" y="10300"/>
                    <a:pt x="5050" y="10329"/>
                  </a:cubicBezTo>
                  <a:lnTo>
                    <a:pt x="4109" y="10757"/>
                  </a:lnTo>
                  <a:cubicBezTo>
                    <a:pt x="4052" y="10757"/>
                    <a:pt x="4023" y="10785"/>
                    <a:pt x="3995" y="10785"/>
                  </a:cubicBezTo>
                  <a:cubicBezTo>
                    <a:pt x="3709" y="10899"/>
                    <a:pt x="3424" y="11013"/>
                    <a:pt x="3110" y="11071"/>
                  </a:cubicBezTo>
                  <a:cubicBezTo>
                    <a:pt x="3053" y="11071"/>
                    <a:pt x="3024" y="11071"/>
                    <a:pt x="2996" y="11128"/>
                  </a:cubicBezTo>
                  <a:lnTo>
                    <a:pt x="2140" y="11327"/>
                  </a:lnTo>
                  <a:lnTo>
                    <a:pt x="2026" y="11327"/>
                  </a:lnTo>
                  <a:cubicBezTo>
                    <a:pt x="1740" y="11356"/>
                    <a:pt x="1455" y="11441"/>
                    <a:pt x="1198" y="11441"/>
                  </a:cubicBezTo>
                  <a:lnTo>
                    <a:pt x="1113" y="11441"/>
                  </a:lnTo>
                  <a:cubicBezTo>
                    <a:pt x="742" y="11470"/>
                    <a:pt x="342" y="11499"/>
                    <a:pt x="0" y="11499"/>
                  </a:cubicBezTo>
                  <a:lnTo>
                    <a:pt x="0" y="11584"/>
                  </a:lnTo>
                  <a:cubicBezTo>
                    <a:pt x="399" y="11584"/>
                    <a:pt x="742" y="11556"/>
                    <a:pt x="1113" y="11556"/>
                  </a:cubicBezTo>
                  <a:lnTo>
                    <a:pt x="1198" y="11556"/>
                  </a:lnTo>
                  <a:cubicBezTo>
                    <a:pt x="1484" y="11499"/>
                    <a:pt x="1769" y="11470"/>
                    <a:pt x="2026" y="11441"/>
                  </a:cubicBezTo>
                  <a:lnTo>
                    <a:pt x="2140" y="11441"/>
                  </a:lnTo>
                  <a:cubicBezTo>
                    <a:pt x="2425" y="11413"/>
                    <a:pt x="2711" y="11327"/>
                    <a:pt x="2996" y="11270"/>
                  </a:cubicBezTo>
                  <a:cubicBezTo>
                    <a:pt x="3024" y="11270"/>
                    <a:pt x="3053" y="11270"/>
                    <a:pt x="3110" y="11213"/>
                  </a:cubicBezTo>
                  <a:cubicBezTo>
                    <a:pt x="3395" y="11156"/>
                    <a:pt x="3709" y="11042"/>
                    <a:pt x="3995" y="10928"/>
                  </a:cubicBezTo>
                  <a:cubicBezTo>
                    <a:pt x="4023" y="10928"/>
                    <a:pt x="4052" y="10899"/>
                    <a:pt x="4109" y="10899"/>
                  </a:cubicBezTo>
                  <a:cubicBezTo>
                    <a:pt x="4423" y="10785"/>
                    <a:pt x="4736" y="10643"/>
                    <a:pt x="5022" y="10500"/>
                  </a:cubicBezTo>
                  <a:cubicBezTo>
                    <a:pt x="5050" y="10500"/>
                    <a:pt x="5107" y="10471"/>
                    <a:pt x="5136" y="10471"/>
                  </a:cubicBezTo>
                  <a:cubicBezTo>
                    <a:pt x="5507" y="10300"/>
                    <a:pt x="5878" y="10072"/>
                    <a:pt x="6220" y="9815"/>
                  </a:cubicBezTo>
                  <a:cubicBezTo>
                    <a:pt x="6277" y="9787"/>
                    <a:pt x="6334" y="9758"/>
                    <a:pt x="6363" y="9730"/>
                  </a:cubicBezTo>
                  <a:cubicBezTo>
                    <a:pt x="7647" y="8874"/>
                    <a:pt x="8788" y="7761"/>
                    <a:pt x="9672" y="6448"/>
                  </a:cubicBezTo>
                  <a:cubicBezTo>
                    <a:pt x="9701" y="6391"/>
                    <a:pt x="9730" y="6334"/>
                    <a:pt x="9758" y="6306"/>
                  </a:cubicBezTo>
                  <a:cubicBezTo>
                    <a:pt x="9986" y="5935"/>
                    <a:pt x="10186" y="5592"/>
                    <a:pt x="10414" y="5193"/>
                  </a:cubicBezTo>
                  <a:cubicBezTo>
                    <a:pt x="10414" y="5164"/>
                    <a:pt x="10443" y="5107"/>
                    <a:pt x="10443" y="5079"/>
                  </a:cubicBezTo>
                  <a:cubicBezTo>
                    <a:pt x="10585" y="4765"/>
                    <a:pt x="10728" y="4480"/>
                    <a:pt x="10842" y="4166"/>
                  </a:cubicBezTo>
                  <a:cubicBezTo>
                    <a:pt x="10842" y="4109"/>
                    <a:pt x="10871" y="4080"/>
                    <a:pt x="10871" y="4052"/>
                  </a:cubicBezTo>
                  <a:cubicBezTo>
                    <a:pt x="10985" y="3766"/>
                    <a:pt x="11071" y="3481"/>
                    <a:pt x="11156" y="3167"/>
                  </a:cubicBezTo>
                  <a:cubicBezTo>
                    <a:pt x="11156" y="3110"/>
                    <a:pt x="11156" y="3082"/>
                    <a:pt x="11185" y="3053"/>
                  </a:cubicBezTo>
                  <a:cubicBezTo>
                    <a:pt x="11270" y="2768"/>
                    <a:pt x="11327" y="2482"/>
                    <a:pt x="11356" y="2197"/>
                  </a:cubicBezTo>
                  <a:lnTo>
                    <a:pt x="11356" y="2083"/>
                  </a:lnTo>
                  <a:cubicBezTo>
                    <a:pt x="11413" y="1798"/>
                    <a:pt x="11441" y="1512"/>
                    <a:pt x="11470" y="1255"/>
                  </a:cubicBezTo>
                  <a:lnTo>
                    <a:pt x="11470" y="1170"/>
                  </a:lnTo>
                  <a:cubicBezTo>
                    <a:pt x="11486" y="965"/>
                    <a:pt x="11493" y="751"/>
                    <a:pt x="11496" y="5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a:off x="1335865" y="160"/>
              <a:ext cx="564930" cy="566470"/>
            </a:xfrm>
            <a:custGeom>
              <a:avLst/>
              <a:gdLst/>
              <a:ahLst/>
              <a:cxnLst/>
              <a:rect l="l" t="t" r="r" b="b"/>
              <a:pathLst>
                <a:path w="10643" h="10672" extrusionOk="0">
                  <a:moveTo>
                    <a:pt x="10500" y="0"/>
                  </a:moveTo>
                  <a:lnTo>
                    <a:pt x="10500" y="86"/>
                  </a:lnTo>
                  <a:cubicBezTo>
                    <a:pt x="10500" y="514"/>
                    <a:pt x="10471" y="942"/>
                    <a:pt x="10443" y="1313"/>
                  </a:cubicBezTo>
                  <a:lnTo>
                    <a:pt x="10443" y="1427"/>
                  </a:lnTo>
                  <a:cubicBezTo>
                    <a:pt x="10414" y="1712"/>
                    <a:pt x="10357" y="1998"/>
                    <a:pt x="10300" y="2283"/>
                  </a:cubicBezTo>
                  <a:cubicBezTo>
                    <a:pt x="10300" y="2312"/>
                    <a:pt x="10300" y="2369"/>
                    <a:pt x="10272" y="2397"/>
                  </a:cubicBezTo>
                  <a:cubicBezTo>
                    <a:pt x="10186" y="2711"/>
                    <a:pt x="10101" y="2996"/>
                    <a:pt x="10015" y="3282"/>
                  </a:cubicBezTo>
                  <a:cubicBezTo>
                    <a:pt x="10015" y="3310"/>
                    <a:pt x="9986" y="3367"/>
                    <a:pt x="9986" y="3396"/>
                  </a:cubicBezTo>
                  <a:cubicBezTo>
                    <a:pt x="9872" y="3710"/>
                    <a:pt x="9730" y="4081"/>
                    <a:pt x="9587" y="4366"/>
                  </a:cubicBezTo>
                  <a:cubicBezTo>
                    <a:pt x="9587" y="4394"/>
                    <a:pt x="9558" y="4423"/>
                    <a:pt x="9558" y="4451"/>
                  </a:cubicBezTo>
                  <a:cubicBezTo>
                    <a:pt x="9359" y="4851"/>
                    <a:pt x="9159" y="5250"/>
                    <a:pt x="8902" y="5650"/>
                  </a:cubicBezTo>
                  <a:cubicBezTo>
                    <a:pt x="8874" y="5678"/>
                    <a:pt x="8845" y="5735"/>
                    <a:pt x="8788" y="5792"/>
                  </a:cubicBezTo>
                  <a:cubicBezTo>
                    <a:pt x="7989" y="7019"/>
                    <a:pt x="6933" y="8075"/>
                    <a:pt x="5707" y="8874"/>
                  </a:cubicBezTo>
                  <a:cubicBezTo>
                    <a:pt x="5650" y="8931"/>
                    <a:pt x="5592" y="8960"/>
                    <a:pt x="5564" y="8988"/>
                  </a:cubicBezTo>
                  <a:cubicBezTo>
                    <a:pt x="5164" y="9245"/>
                    <a:pt x="4765" y="9445"/>
                    <a:pt x="4366" y="9644"/>
                  </a:cubicBezTo>
                  <a:cubicBezTo>
                    <a:pt x="4337" y="9673"/>
                    <a:pt x="4309" y="9673"/>
                    <a:pt x="4280" y="9673"/>
                  </a:cubicBezTo>
                  <a:cubicBezTo>
                    <a:pt x="3938" y="9816"/>
                    <a:pt x="3624" y="9958"/>
                    <a:pt x="3310" y="10072"/>
                  </a:cubicBezTo>
                  <a:cubicBezTo>
                    <a:pt x="3281" y="10072"/>
                    <a:pt x="3224" y="10101"/>
                    <a:pt x="3196" y="10101"/>
                  </a:cubicBezTo>
                  <a:cubicBezTo>
                    <a:pt x="2910" y="10215"/>
                    <a:pt x="2597" y="10272"/>
                    <a:pt x="2311" y="10358"/>
                  </a:cubicBezTo>
                  <a:cubicBezTo>
                    <a:pt x="2283" y="10358"/>
                    <a:pt x="2226" y="10358"/>
                    <a:pt x="2197" y="10386"/>
                  </a:cubicBezTo>
                  <a:cubicBezTo>
                    <a:pt x="1912" y="10443"/>
                    <a:pt x="1626" y="10500"/>
                    <a:pt x="1341" y="10529"/>
                  </a:cubicBezTo>
                  <a:lnTo>
                    <a:pt x="1227" y="10529"/>
                  </a:lnTo>
                  <a:cubicBezTo>
                    <a:pt x="799" y="10557"/>
                    <a:pt x="428" y="10586"/>
                    <a:pt x="0" y="10586"/>
                  </a:cubicBezTo>
                  <a:lnTo>
                    <a:pt x="0" y="10671"/>
                  </a:lnTo>
                  <a:cubicBezTo>
                    <a:pt x="428" y="10671"/>
                    <a:pt x="799" y="10643"/>
                    <a:pt x="1227" y="10586"/>
                  </a:cubicBezTo>
                  <a:lnTo>
                    <a:pt x="1341" y="10586"/>
                  </a:lnTo>
                  <a:cubicBezTo>
                    <a:pt x="1626" y="10557"/>
                    <a:pt x="1912" y="10529"/>
                    <a:pt x="2197" y="10443"/>
                  </a:cubicBezTo>
                  <a:cubicBezTo>
                    <a:pt x="2226" y="10443"/>
                    <a:pt x="2283" y="10443"/>
                    <a:pt x="2311" y="10415"/>
                  </a:cubicBezTo>
                  <a:cubicBezTo>
                    <a:pt x="2625" y="10358"/>
                    <a:pt x="2910" y="10272"/>
                    <a:pt x="3196" y="10158"/>
                  </a:cubicBezTo>
                  <a:cubicBezTo>
                    <a:pt x="3224" y="10158"/>
                    <a:pt x="3281" y="10129"/>
                    <a:pt x="3310" y="10129"/>
                  </a:cubicBezTo>
                  <a:cubicBezTo>
                    <a:pt x="3624" y="10015"/>
                    <a:pt x="3938" y="9930"/>
                    <a:pt x="4280" y="9787"/>
                  </a:cubicBezTo>
                  <a:cubicBezTo>
                    <a:pt x="4309" y="9787"/>
                    <a:pt x="4337" y="9730"/>
                    <a:pt x="4366" y="9730"/>
                  </a:cubicBezTo>
                  <a:cubicBezTo>
                    <a:pt x="4765" y="9559"/>
                    <a:pt x="5164" y="9359"/>
                    <a:pt x="5507" y="9131"/>
                  </a:cubicBezTo>
                  <a:cubicBezTo>
                    <a:pt x="5564" y="9102"/>
                    <a:pt x="5621" y="9074"/>
                    <a:pt x="5650" y="9017"/>
                  </a:cubicBezTo>
                  <a:cubicBezTo>
                    <a:pt x="7019" y="8161"/>
                    <a:pt x="8160" y="7019"/>
                    <a:pt x="9016" y="5678"/>
                  </a:cubicBezTo>
                  <a:cubicBezTo>
                    <a:pt x="9045" y="5650"/>
                    <a:pt x="9073" y="5564"/>
                    <a:pt x="9130" y="5536"/>
                  </a:cubicBezTo>
                  <a:cubicBezTo>
                    <a:pt x="9330" y="5165"/>
                    <a:pt x="9558" y="4794"/>
                    <a:pt x="9730" y="4394"/>
                  </a:cubicBezTo>
                  <a:cubicBezTo>
                    <a:pt x="9730" y="4366"/>
                    <a:pt x="9758" y="4309"/>
                    <a:pt x="9758" y="4280"/>
                  </a:cubicBezTo>
                  <a:cubicBezTo>
                    <a:pt x="9901" y="3966"/>
                    <a:pt x="10015" y="3653"/>
                    <a:pt x="10129" y="3310"/>
                  </a:cubicBezTo>
                  <a:cubicBezTo>
                    <a:pt x="10129" y="3282"/>
                    <a:pt x="10158" y="3253"/>
                    <a:pt x="10158" y="3225"/>
                  </a:cubicBezTo>
                  <a:cubicBezTo>
                    <a:pt x="10272" y="2939"/>
                    <a:pt x="10329" y="2597"/>
                    <a:pt x="10414" y="2312"/>
                  </a:cubicBezTo>
                  <a:cubicBezTo>
                    <a:pt x="10414" y="2283"/>
                    <a:pt x="10414" y="2254"/>
                    <a:pt x="10443" y="2226"/>
                  </a:cubicBezTo>
                  <a:cubicBezTo>
                    <a:pt x="10500" y="1941"/>
                    <a:pt x="10557" y="1655"/>
                    <a:pt x="10586" y="1370"/>
                  </a:cubicBezTo>
                  <a:lnTo>
                    <a:pt x="10586" y="1256"/>
                  </a:lnTo>
                  <a:cubicBezTo>
                    <a:pt x="10614" y="856"/>
                    <a:pt x="10643" y="428"/>
                    <a:pt x="106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1331301" y="4725"/>
              <a:ext cx="514982" cy="516468"/>
            </a:xfrm>
            <a:custGeom>
              <a:avLst/>
              <a:gdLst/>
              <a:ahLst/>
              <a:cxnLst/>
              <a:rect l="l" t="t" r="r" b="b"/>
              <a:pathLst>
                <a:path w="9702" h="9730" extrusionOk="0">
                  <a:moveTo>
                    <a:pt x="9673" y="0"/>
                  </a:moveTo>
                  <a:cubicBezTo>
                    <a:pt x="9673" y="485"/>
                    <a:pt x="9644" y="999"/>
                    <a:pt x="9559" y="1455"/>
                  </a:cubicBezTo>
                  <a:lnTo>
                    <a:pt x="9559" y="1569"/>
                  </a:lnTo>
                  <a:cubicBezTo>
                    <a:pt x="9530" y="1883"/>
                    <a:pt x="9445" y="2168"/>
                    <a:pt x="9359" y="2482"/>
                  </a:cubicBezTo>
                  <a:cubicBezTo>
                    <a:pt x="9359" y="2511"/>
                    <a:pt x="9359" y="2568"/>
                    <a:pt x="9302" y="2596"/>
                  </a:cubicBezTo>
                  <a:cubicBezTo>
                    <a:pt x="9216" y="2939"/>
                    <a:pt x="9102" y="3281"/>
                    <a:pt x="8960" y="3595"/>
                  </a:cubicBezTo>
                  <a:cubicBezTo>
                    <a:pt x="8960" y="3624"/>
                    <a:pt x="8931" y="3652"/>
                    <a:pt x="8931" y="3709"/>
                  </a:cubicBezTo>
                  <a:cubicBezTo>
                    <a:pt x="8731" y="4137"/>
                    <a:pt x="8532" y="4508"/>
                    <a:pt x="8303" y="4908"/>
                  </a:cubicBezTo>
                  <a:cubicBezTo>
                    <a:pt x="8275" y="4936"/>
                    <a:pt x="8246" y="5022"/>
                    <a:pt x="8218" y="5050"/>
                  </a:cubicBezTo>
                  <a:cubicBezTo>
                    <a:pt x="7419" y="6334"/>
                    <a:pt x="6363" y="7418"/>
                    <a:pt x="5079" y="8189"/>
                  </a:cubicBezTo>
                  <a:cubicBezTo>
                    <a:pt x="5022" y="8217"/>
                    <a:pt x="4965" y="8274"/>
                    <a:pt x="4937" y="8303"/>
                  </a:cubicBezTo>
                  <a:cubicBezTo>
                    <a:pt x="4537" y="8503"/>
                    <a:pt x="4138" y="8731"/>
                    <a:pt x="3710" y="8902"/>
                  </a:cubicBezTo>
                  <a:cubicBezTo>
                    <a:pt x="3681" y="8902"/>
                    <a:pt x="3653" y="8931"/>
                    <a:pt x="3596" y="8931"/>
                  </a:cubicBezTo>
                  <a:cubicBezTo>
                    <a:pt x="3282" y="9073"/>
                    <a:pt x="2968" y="9187"/>
                    <a:pt x="2597" y="9302"/>
                  </a:cubicBezTo>
                  <a:cubicBezTo>
                    <a:pt x="2568" y="9302"/>
                    <a:pt x="2540" y="9330"/>
                    <a:pt x="2511" y="9330"/>
                  </a:cubicBezTo>
                  <a:cubicBezTo>
                    <a:pt x="2226" y="9416"/>
                    <a:pt x="1884" y="9473"/>
                    <a:pt x="1570" y="9558"/>
                  </a:cubicBezTo>
                  <a:lnTo>
                    <a:pt x="1456" y="9558"/>
                  </a:lnTo>
                  <a:cubicBezTo>
                    <a:pt x="999" y="9615"/>
                    <a:pt x="514" y="9644"/>
                    <a:pt x="1" y="9644"/>
                  </a:cubicBezTo>
                  <a:lnTo>
                    <a:pt x="1" y="9730"/>
                  </a:lnTo>
                  <a:cubicBezTo>
                    <a:pt x="514" y="9730"/>
                    <a:pt x="971" y="9701"/>
                    <a:pt x="1456" y="9615"/>
                  </a:cubicBezTo>
                  <a:lnTo>
                    <a:pt x="1570" y="9615"/>
                  </a:lnTo>
                  <a:cubicBezTo>
                    <a:pt x="1884" y="9587"/>
                    <a:pt x="2169" y="9501"/>
                    <a:pt x="2454" y="9444"/>
                  </a:cubicBezTo>
                  <a:cubicBezTo>
                    <a:pt x="2511" y="9444"/>
                    <a:pt x="2540" y="9444"/>
                    <a:pt x="2568" y="9416"/>
                  </a:cubicBezTo>
                  <a:cubicBezTo>
                    <a:pt x="2882" y="9302"/>
                    <a:pt x="3253" y="9187"/>
                    <a:pt x="3567" y="9073"/>
                  </a:cubicBezTo>
                  <a:cubicBezTo>
                    <a:pt x="3596" y="9073"/>
                    <a:pt x="3653" y="9045"/>
                    <a:pt x="3681" y="9045"/>
                  </a:cubicBezTo>
                  <a:cubicBezTo>
                    <a:pt x="4081" y="8874"/>
                    <a:pt x="4452" y="8702"/>
                    <a:pt x="4851" y="8474"/>
                  </a:cubicBezTo>
                  <a:cubicBezTo>
                    <a:pt x="4880" y="8446"/>
                    <a:pt x="4965" y="8417"/>
                    <a:pt x="4994" y="8417"/>
                  </a:cubicBezTo>
                  <a:cubicBezTo>
                    <a:pt x="6392" y="7590"/>
                    <a:pt x="7533" y="6420"/>
                    <a:pt x="8389" y="5022"/>
                  </a:cubicBezTo>
                  <a:cubicBezTo>
                    <a:pt x="8418" y="4993"/>
                    <a:pt x="8446" y="4908"/>
                    <a:pt x="8446" y="4879"/>
                  </a:cubicBezTo>
                  <a:cubicBezTo>
                    <a:pt x="8674" y="4480"/>
                    <a:pt x="8846" y="4137"/>
                    <a:pt x="9017" y="3709"/>
                  </a:cubicBezTo>
                  <a:cubicBezTo>
                    <a:pt x="9017" y="3652"/>
                    <a:pt x="9074" y="3624"/>
                    <a:pt x="9074" y="3595"/>
                  </a:cubicBezTo>
                  <a:cubicBezTo>
                    <a:pt x="9216" y="3281"/>
                    <a:pt x="9302" y="2939"/>
                    <a:pt x="9388" y="2596"/>
                  </a:cubicBezTo>
                  <a:cubicBezTo>
                    <a:pt x="9388" y="2568"/>
                    <a:pt x="9416" y="2511"/>
                    <a:pt x="9416" y="2482"/>
                  </a:cubicBezTo>
                  <a:cubicBezTo>
                    <a:pt x="9502" y="2197"/>
                    <a:pt x="9559" y="1883"/>
                    <a:pt x="9587" y="1598"/>
                  </a:cubicBezTo>
                  <a:lnTo>
                    <a:pt x="9587" y="1484"/>
                  </a:lnTo>
                  <a:cubicBezTo>
                    <a:pt x="9673" y="1027"/>
                    <a:pt x="9702" y="514"/>
                    <a:pt x="9702" y="29"/>
                  </a:cubicBezTo>
                  <a:lnTo>
                    <a:pt x="9673" y="29"/>
                  </a:lnTo>
                  <a:lnTo>
                    <a:pt x="96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1335865" y="1646"/>
              <a:ext cx="466520" cy="468059"/>
            </a:xfrm>
            <a:custGeom>
              <a:avLst/>
              <a:gdLst/>
              <a:ahLst/>
              <a:cxnLst/>
              <a:rect l="l" t="t" r="r" b="b"/>
              <a:pathLst>
                <a:path w="8789" h="8818" extrusionOk="0">
                  <a:moveTo>
                    <a:pt x="8702" y="1"/>
                  </a:moveTo>
                  <a:lnTo>
                    <a:pt x="8702" y="58"/>
                  </a:lnTo>
                  <a:cubicBezTo>
                    <a:pt x="8702" y="657"/>
                    <a:pt x="8617" y="1256"/>
                    <a:pt x="8503" y="1827"/>
                  </a:cubicBezTo>
                  <a:cubicBezTo>
                    <a:pt x="8503" y="1856"/>
                    <a:pt x="8503" y="1913"/>
                    <a:pt x="8474" y="1941"/>
                  </a:cubicBezTo>
                  <a:cubicBezTo>
                    <a:pt x="8417" y="2284"/>
                    <a:pt x="8303" y="2626"/>
                    <a:pt x="8189" y="2940"/>
                  </a:cubicBezTo>
                  <a:cubicBezTo>
                    <a:pt x="8189" y="2968"/>
                    <a:pt x="8160" y="2997"/>
                    <a:pt x="8160" y="3054"/>
                  </a:cubicBezTo>
                  <a:cubicBezTo>
                    <a:pt x="8018" y="3482"/>
                    <a:pt x="7789" y="3853"/>
                    <a:pt x="7590" y="4252"/>
                  </a:cubicBezTo>
                  <a:cubicBezTo>
                    <a:pt x="7561" y="4281"/>
                    <a:pt x="7504" y="4366"/>
                    <a:pt x="7476" y="4395"/>
                  </a:cubicBezTo>
                  <a:cubicBezTo>
                    <a:pt x="6734" y="5679"/>
                    <a:pt x="5650" y="6763"/>
                    <a:pt x="4337" y="7533"/>
                  </a:cubicBezTo>
                  <a:cubicBezTo>
                    <a:pt x="4309" y="7562"/>
                    <a:pt x="4223" y="7619"/>
                    <a:pt x="4194" y="7648"/>
                  </a:cubicBezTo>
                  <a:cubicBezTo>
                    <a:pt x="3795" y="7847"/>
                    <a:pt x="3424" y="8047"/>
                    <a:pt x="2996" y="8218"/>
                  </a:cubicBezTo>
                  <a:cubicBezTo>
                    <a:pt x="2939" y="8218"/>
                    <a:pt x="2910" y="8247"/>
                    <a:pt x="2882" y="8247"/>
                  </a:cubicBezTo>
                  <a:cubicBezTo>
                    <a:pt x="2568" y="8361"/>
                    <a:pt x="2197" y="8475"/>
                    <a:pt x="1883" y="8532"/>
                  </a:cubicBezTo>
                  <a:cubicBezTo>
                    <a:pt x="1855" y="8532"/>
                    <a:pt x="1798" y="8532"/>
                    <a:pt x="1769" y="8561"/>
                  </a:cubicBezTo>
                  <a:cubicBezTo>
                    <a:pt x="1199" y="8675"/>
                    <a:pt x="599" y="8760"/>
                    <a:pt x="0" y="8760"/>
                  </a:cubicBezTo>
                  <a:lnTo>
                    <a:pt x="0" y="8817"/>
                  </a:lnTo>
                  <a:cubicBezTo>
                    <a:pt x="599" y="8817"/>
                    <a:pt x="1170" y="8760"/>
                    <a:pt x="1741" y="8646"/>
                  </a:cubicBezTo>
                  <a:cubicBezTo>
                    <a:pt x="1769" y="8646"/>
                    <a:pt x="1798" y="8646"/>
                    <a:pt x="1855" y="8618"/>
                  </a:cubicBezTo>
                  <a:cubicBezTo>
                    <a:pt x="2197" y="8532"/>
                    <a:pt x="2511" y="8418"/>
                    <a:pt x="2853" y="8332"/>
                  </a:cubicBezTo>
                  <a:cubicBezTo>
                    <a:pt x="2882" y="8332"/>
                    <a:pt x="2910" y="8275"/>
                    <a:pt x="2939" y="8275"/>
                  </a:cubicBezTo>
                  <a:cubicBezTo>
                    <a:pt x="3367" y="8133"/>
                    <a:pt x="3766" y="7961"/>
                    <a:pt x="4137" y="7762"/>
                  </a:cubicBezTo>
                  <a:cubicBezTo>
                    <a:pt x="4166" y="7705"/>
                    <a:pt x="4223" y="7676"/>
                    <a:pt x="4280" y="7676"/>
                  </a:cubicBezTo>
                  <a:cubicBezTo>
                    <a:pt x="5707" y="6906"/>
                    <a:pt x="6848" y="5707"/>
                    <a:pt x="7647" y="4281"/>
                  </a:cubicBezTo>
                  <a:cubicBezTo>
                    <a:pt x="7704" y="4252"/>
                    <a:pt x="7732" y="4195"/>
                    <a:pt x="7732" y="4138"/>
                  </a:cubicBezTo>
                  <a:cubicBezTo>
                    <a:pt x="7932" y="3767"/>
                    <a:pt x="8132" y="3368"/>
                    <a:pt x="8274" y="2968"/>
                  </a:cubicBezTo>
                  <a:cubicBezTo>
                    <a:pt x="8274" y="2940"/>
                    <a:pt x="8303" y="2911"/>
                    <a:pt x="8303" y="2854"/>
                  </a:cubicBezTo>
                  <a:cubicBezTo>
                    <a:pt x="8417" y="2540"/>
                    <a:pt x="8503" y="2226"/>
                    <a:pt x="8588" y="1856"/>
                  </a:cubicBezTo>
                  <a:cubicBezTo>
                    <a:pt x="8588" y="1827"/>
                    <a:pt x="8588" y="1799"/>
                    <a:pt x="8617" y="1770"/>
                  </a:cubicBezTo>
                  <a:cubicBezTo>
                    <a:pt x="8731" y="1199"/>
                    <a:pt x="8788" y="629"/>
                    <a:pt x="87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1337352" y="160"/>
              <a:ext cx="418058" cy="418058"/>
            </a:xfrm>
            <a:custGeom>
              <a:avLst/>
              <a:gdLst/>
              <a:ahLst/>
              <a:cxnLst/>
              <a:rect l="l" t="t" r="r" b="b"/>
              <a:pathLst>
                <a:path w="7876" h="7876" extrusionOk="0">
                  <a:moveTo>
                    <a:pt x="7733" y="0"/>
                  </a:moveTo>
                  <a:lnTo>
                    <a:pt x="7733" y="86"/>
                  </a:lnTo>
                  <a:cubicBezTo>
                    <a:pt x="7733" y="856"/>
                    <a:pt x="7619" y="1598"/>
                    <a:pt x="7419" y="2312"/>
                  </a:cubicBezTo>
                  <a:cubicBezTo>
                    <a:pt x="7419" y="2369"/>
                    <a:pt x="7391" y="2397"/>
                    <a:pt x="7391" y="2426"/>
                  </a:cubicBezTo>
                  <a:cubicBezTo>
                    <a:pt x="7248" y="2854"/>
                    <a:pt x="7048" y="3282"/>
                    <a:pt x="6877" y="3653"/>
                  </a:cubicBezTo>
                  <a:cubicBezTo>
                    <a:pt x="6848" y="3681"/>
                    <a:pt x="6820" y="3738"/>
                    <a:pt x="6820" y="3795"/>
                  </a:cubicBezTo>
                  <a:cubicBezTo>
                    <a:pt x="6107" y="5079"/>
                    <a:pt x="5022" y="6163"/>
                    <a:pt x="3710" y="6877"/>
                  </a:cubicBezTo>
                  <a:cubicBezTo>
                    <a:pt x="3681" y="6934"/>
                    <a:pt x="3596" y="6962"/>
                    <a:pt x="3567" y="6962"/>
                  </a:cubicBezTo>
                  <a:cubicBezTo>
                    <a:pt x="3168" y="7162"/>
                    <a:pt x="2768" y="7362"/>
                    <a:pt x="2340" y="7447"/>
                  </a:cubicBezTo>
                  <a:cubicBezTo>
                    <a:pt x="2312" y="7447"/>
                    <a:pt x="2283" y="7504"/>
                    <a:pt x="2226" y="7504"/>
                  </a:cubicBezTo>
                  <a:cubicBezTo>
                    <a:pt x="1513" y="7704"/>
                    <a:pt x="771" y="7818"/>
                    <a:pt x="1" y="7818"/>
                  </a:cubicBezTo>
                  <a:lnTo>
                    <a:pt x="1" y="7875"/>
                  </a:lnTo>
                  <a:cubicBezTo>
                    <a:pt x="743" y="7875"/>
                    <a:pt x="1484" y="7761"/>
                    <a:pt x="2198" y="7561"/>
                  </a:cubicBezTo>
                  <a:cubicBezTo>
                    <a:pt x="2226" y="7561"/>
                    <a:pt x="2283" y="7533"/>
                    <a:pt x="2312" y="7533"/>
                  </a:cubicBezTo>
                  <a:cubicBezTo>
                    <a:pt x="2740" y="7390"/>
                    <a:pt x="3139" y="7248"/>
                    <a:pt x="3482" y="7048"/>
                  </a:cubicBezTo>
                  <a:cubicBezTo>
                    <a:pt x="3510" y="7019"/>
                    <a:pt x="3596" y="7019"/>
                    <a:pt x="3624" y="6991"/>
                  </a:cubicBezTo>
                  <a:cubicBezTo>
                    <a:pt x="5051" y="6249"/>
                    <a:pt x="6221" y="5079"/>
                    <a:pt x="6991" y="3653"/>
                  </a:cubicBezTo>
                  <a:cubicBezTo>
                    <a:pt x="7020" y="3596"/>
                    <a:pt x="7020" y="3538"/>
                    <a:pt x="7048" y="3510"/>
                  </a:cubicBezTo>
                  <a:cubicBezTo>
                    <a:pt x="7248" y="3110"/>
                    <a:pt x="7419" y="2711"/>
                    <a:pt x="7533" y="2312"/>
                  </a:cubicBezTo>
                  <a:cubicBezTo>
                    <a:pt x="7533" y="2283"/>
                    <a:pt x="7562" y="2254"/>
                    <a:pt x="7562" y="2226"/>
                  </a:cubicBezTo>
                  <a:cubicBezTo>
                    <a:pt x="7761" y="1513"/>
                    <a:pt x="7876" y="799"/>
                    <a:pt x="7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1334326" y="1646"/>
              <a:ext cx="372622" cy="371135"/>
            </a:xfrm>
            <a:custGeom>
              <a:avLst/>
              <a:gdLst/>
              <a:ahLst/>
              <a:cxnLst/>
              <a:rect l="l" t="t" r="r" b="b"/>
              <a:pathLst>
                <a:path w="7020" h="6992" extrusionOk="0">
                  <a:moveTo>
                    <a:pt x="6905" y="1"/>
                  </a:moveTo>
                  <a:lnTo>
                    <a:pt x="6905" y="58"/>
                  </a:lnTo>
                  <a:cubicBezTo>
                    <a:pt x="6905" y="1114"/>
                    <a:pt x="6649" y="2112"/>
                    <a:pt x="6221" y="2997"/>
                  </a:cubicBezTo>
                  <a:cubicBezTo>
                    <a:pt x="6192" y="3054"/>
                    <a:pt x="6192" y="3111"/>
                    <a:pt x="6164" y="3140"/>
                  </a:cubicBezTo>
                  <a:cubicBezTo>
                    <a:pt x="5479" y="4423"/>
                    <a:pt x="4452" y="5508"/>
                    <a:pt x="3111" y="6192"/>
                  </a:cubicBezTo>
                  <a:cubicBezTo>
                    <a:pt x="3082" y="6221"/>
                    <a:pt x="3025" y="6221"/>
                    <a:pt x="2968" y="6250"/>
                  </a:cubicBezTo>
                  <a:cubicBezTo>
                    <a:pt x="2083" y="6678"/>
                    <a:pt x="1085" y="6934"/>
                    <a:pt x="1" y="6934"/>
                  </a:cubicBezTo>
                  <a:lnTo>
                    <a:pt x="1" y="6991"/>
                  </a:lnTo>
                  <a:cubicBezTo>
                    <a:pt x="1056" y="6991"/>
                    <a:pt x="1998" y="6792"/>
                    <a:pt x="2911" y="6392"/>
                  </a:cubicBezTo>
                  <a:cubicBezTo>
                    <a:pt x="2939" y="6364"/>
                    <a:pt x="2997" y="6364"/>
                    <a:pt x="3054" y="6335"/>
                  </a:cubicBezTo>
                  <a:cubicBezTo>
                    <a:pt x="4480" y="5650"/>
                    <a:pt x="5621" y="4481"/>
                    <a:pt x="6335" y="3054"/>
                  </a:cubicBezTo>
                  <a:cubicBezTo>
                    <a:pt x="6363" y="2997"/>
                    <a:pt x="6363" y="2940"/>
                    <a:pt x="6392" y="2911"/>
                  </a:cubicBezTo>
                  <a:cubicBezTo>
                    <a:pt x="6791" y="1998"/>
                    <a:pt x="7020" y="1057"/>
                    <a:pt x="7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1335865" y="1646"/>
              <a:ext cx="322620" cy="324160"/>
            </a:xfrm>
            <a:custGeom>
              <a:avLst/>
              <a:gdLst/>
              <a:ahLst/>
              <a:cxnLst/>
              <a:rect l="l" t="t" r="r" b="b"/>
              <a:pathLst>
                <a:path w="6078" h="6107" extrusionOk="0">
                  <a:moveTo>
                    <a:pt x="5992" y="1"/>
                  </a:moveTo>
                  <a:lnTo>
                    <a:pt x="5992" y="58"/>
                  </a:lnTo>
                  <a:cubicBezTo>
                    <a:pt x="5992" y="3368"/>
                    <a:pt x="3310" y="6050"/>
                    <a:pt x="0" y="6050"/>
                  </a:cubicBezTo>
                  <a:lnTo>
                    <a:pt x="0" y="6107"/>
                  </a:lnTo>
                  <a:cubicBezTo>
                    <a:pt x="3338" y="6107"/>
                    <a:pt x="6078" y="3368"/>
                    <a:pt x="60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1332840" y="4725"/>
              <a:ext cx="275644" cy="274158"/>
            </a:xfrm>
            <a:custGeom>
              <a:avLst/>
              <a:gdLst/>
              <a:ahLst/>
              <a:cxnLst/>
              <a:rect l="l" t="t" r="r" b="b"/>
              <a:pathLst>
                <a:path w="5193" h="5165" extrusionOk="0">
                  <a:moveTo>
                    <a:pt x="5107" y="0"/>
                  </a:moveTo>
                  <a:cubicBezTo>
                    <a:pt x="5107" y="2796"/>
                    <a:pt x="2825" y="5079"/>
                    <a:pt x="0" y="5079"/>
                  </a:cubicBezTo>
                  <a:lnTo>
                    <a:pt x="0" y="5164"/>
                  </a:lnTo>
                  <a:cubicBezTo>
                    <a:pt x="2853" y="5164"/>
                    <a:pt x="5193" y="2853"/>
                    <a:pt x="51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1334326" y="1646"/>
              <a:ext cx="228722" cy="227235"/>
            </a:xfrm>
            <a:custGeom>
              <a:avLst/>
              <a:gdLst/>
              <a:ahLst/>
              <a:cxnLst/>
              <a:rect l="l" t="t" r="r" b="b"/>
              <a:pathLst>
                <a:path w="4309" h="4281" extrusionOk="0">
                  <a:moveTo>
                    <a:pt x="4195" y="1"/>
                  </a:moveTo>
                  <a:lnTo>
                    <a:pt x="4195" y="58"/>
                  </a:lnTo>
                  <a:cubicBezTo>
                    <a:pt x="4195" y="2369"/>
                    <a:pt x="2312" y="4224"/>
                    <a:pt x="1" y="4224"/>
                  </a:cubicBezTo>
                  <a:lnTo>
                    <a:pt x="1" y="4281"/>
                  </a:lnTo>
                  <a:cubicBezTo>
                    <a:pt x="2369" y="4281"/>
                    <a:pt x="4309" y="2369"/>
                    <a:pt x="43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1334326" y="1646"/>
              <a:ext cx="180260" cy="180313"/>
            </a:xfrm>
            <a:custGeom>
              <a:avLst/>
              <a:gdLst/>
              <a:ahLst/>
              <a:cxnLst/>
              <a:rect l="l" t="t" r="r" b="b"/>
              <a:pathLst>
                <a:path w="3396" h="3397" extrusionOk="0">
                  <a:moveTo>
                    <a:pt x="3310" y="1"/>
                  </a:moveTo>
                  <a:lnTo>
                    <a:pt x="3310" y="58"/>
                  </a:lnTo>
                  <a:cubicBezTo>
                    <a:pt x="3310" y="1856"/>
                    <a:pt x="1827" y="3339"/>
                    <a:pt x="1" y="3339"/>
                  </a:cubicBezTo>
                  <a:lnTo>
                    <a:pt x="1" y="3396"/>
                  </a:lnTo>
                  <a:cubicBezTo>
                    <a:pt x="1884" y="3396"/>
                    <a:pt x="3396" y="1913"/>
                    <a:pt x="33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1332840" y="4725"/>
              <a:ext cx="131798" cy="130258"/>
            </a:xfrm>
            <a:custGeom>
              <a:avLst/>
              <a:gdLst/>
              <a:ahLst/>
              <a:cxnLst/>
              <a:rect l="l" t="t" r="r" b="b"/>
              <a:pathLst>
                <a:path w="2483" h="2454" extrusionOk="0">
                  <a:moveTo>
                    <a:pt x="2397" y="0"/>
                  </a:moveTo>
                  <a:cubicBezTo>
                    <a:pt x="2397" y="1313"/>
                    <a:pt x="1341" y="2368"/>
                    <a:pt x="0" y="2368"/>
                  </a:cubicBezTo>
                  <a:lnTo>
                    <a:pt x="0" y="2454"/>
                  </a:lnTo>
                  <a:cubicBezTo>
                    <a:pt x="1370" y="2454"/>
                    <a:pt x="2482" y="1341"/>
                    <a:pt x="2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1332840" y="728630"/>
              <a:ext cx="616418" cy="614932"/>
            </a:xfrm>
            <a:custGeom>
              <a:avLst/>
              <a:gdLst/>
              <a:ahLst/>
              <a:cxnLst/>
              <a:rect l="l" t="t" r="r" b="b"/>
              <a:pathLst>
                <a:path w="11613" h="11585" extrusionOk="0">
                  <a:moveTo>
                    <a:pt x="0" y="0"/>
                  </a:moveTo>
                  <a:lnTo>
                    <a:pt x="0" y="86"/>
                  </a:lnTo>
                  <a:cubicBezTo>
                    <a:pt x="400" y="86"/>
                    <a:pt x="770" y="115"/>
                    <a:pt x="1113" y="143"/>
                  </a:cubicBezTo>
                  <a:lnTo>
                    <a:pt x="1227" y="143"/>
                  </a:lnTo>
                  <a:cubicBezTo>
                    <a:pt x="1512" y="172"/>
                    <a:pt x="1798" y="229"/>
                    <a:pt x="2054" y="257"/>
                  </a:cubicBezTo>
                  <a:lnTo>
                    <a:pt x="2140" y="257"/>
                  </a:lnTo>
                  <a:cubicBezTo>
                    <a:pt x="2425" y="314"/>
                    <a:pt x="2711" y="371"/>
                    <a:pt x="2996" y="457"/>
                  </a:cubicBezTo>
                  <a:cubicBezTo>
                    <a:pt x="3053" y="457"/>
                    <a:pt x="3082" y="457"/>
                    <a:pt x="3110" y="514"/>
                  </a:cubicBezTo>
                  <a:cubicBezTo>
                    <a:pt x="3395" y="571"/>
                    <a:pt x="3709" y="685"/>
                    <a:pt x="3995" y="799"/>
                  </a:cubicBezTo>
                  <a:lnTo>
                    <a:pt x="4109" y="828"/>
                  </a:lnTo>
                  <a:cubicBezTo>
                    <a:pt x="4423" y="971"/>
                    <a:pt x="4765" y="1085"/>
                    <a:pt x="5079" y="1256"/>
                  </a:cubicBezTo>
                  <a:cubicBezTo>
                    <a:pt x="5107" y="1284"/>
                    <a:pt x="5136" y="1284"/>
                    <a:pt x="5193" y="1313"/>
                  </a:cubicBezTo>
                  <a:cubicBezTo>
                    <a:pt x="5564" y="1541"/>
                    <a:pt x="5963" y="1741"/>
                    <a:pt x="6334" y="1998"/>
                  </a:cubicBezTo>
                  <a:cubicBezTo>
                    <a:pt x="6363" y="2026"/>
                    <a:pt x="6420" y="2083"/>
                    <a:pt x="6477" y="2112"/>
                  </a:cubicBezTo>
                  <a:cubicBezTo>
                    <a:pt x="7647" y="2939"/>
                    <a:pt x="8674" y="3966"/>
                    <a:pt x="9501" y="5136"/>
                  </a:cubicBezTo>
                  <a:cubicBezTo>
                    <a:pt x="9530" y="5165"/>
                    <a:pt x="9558" y="5250"/>
                    <a:pt x="9615" y="5279"/>
                  </a:cubicBezTo>
                  <a:cubicBezTo>
                    <a:pt x="9844" y="5650"/>
                    <a:pt x="10072" y="6021"/>
                    <a:pt x="10272" y="6420"/>
                  </a:cubicBezTo>
                  <a:cubicBezTo>
                    <a:pt x="10329" y="6449"/>
                    <a:pt x="10329" y="6506"/>
                    <a:pt x="10357" y="6534"/>
                  </a:cubicBezTo>
                  <a:lnTo>
                    <a:pt x="10785" y="7504"/>
                  </a:lnTo>
                  <a:cubicBezTo>
                    <a:pt x="10785" y="7533"/>
                    <a:pt x="10814" y="7561"/>
                    <a:pt x="10814" y="7590"/>
                  </a:cubicBezTo>
                  <a:cubicBezTo>
                    <a:pt x="10928" y="7875"/>
                    <a:pt x="11042" y="8161"/>
                    <a:pt x="11099" y="8503"/>
                  </a:cubicBezTo>
                  <a:cubicBezTo>
                    <a:pt x="11099" y="8532"/>
                    <a:pt x="11099" y="8560"/>
                    <a:pt x="11128" y="8589"/>
                  </a:cubicBezTo>
                  <a:lnTo>
                    <a:pt x="11356" y="9445"/>
                  </a:lnTo>
                  <a:lnTo>
                    <a:pt x="11356" y="9559"/>
                  </a:lnTo>
                  <a:cubicBezTo>
                    <a:pt x="11384" y="9844"/>
                    <a:pt x="11470" y="10129"/>
                    <a:pt x="11470" y="10386"/>
                  </a:cubicBezTo>
                  <a:lnTo>
                    <a:pt x="11470" y="10500"/>
                  </a:lnTo>
                  <a:cubicBezTo>
                    <a:pt x="11499" y="10843"/>
                    <a:pt x="11527" y="11242"/>
                    <a:pt x="11527" y="11584"/>
                  </a:cubicBezTo>
                  <a:lnTo>
                    <a:pt x="11613" y="11584"/>
                  </a:lnTo>
                  <a:cubicBezTo>
                    <a:pt x="11556" y="11128"/>
                    <a:pt x="11527" y="10786"/>
                    <a:pt x="11499" y="10415"/>
                  </a:cubicBezTo>
                  <a:lnTo>
                    <a:pt x="11499" y="10329"/>
                  </a:lnTo>
                  <a:cubicBezTo>
                    <a:pt x="11470" y="10044"/>
                    <a:pt x="11413" y="9758"/>
                    <a:pt x="11384" y="9502"/>
                  </a:cubicBezTo>
                  <a:lnTo>
                    <a:pt x="11384" y="9388"/>
                  </a:lnTo>
                  <a:cubicBezTo>
                    <a:pt x="11356" y="9102"/>
                    <a:pt x="11270" y="8817"/>
                    <a:pt x="11213" y="8532"/>
                  </a:cubicBezTo>
                  <a:cubicBezTo>
                    <a:pt x="11213" y="8503"/>
                    <a:pt x="11213" y="8474"/>
                    <a:pt x="11185" y="8417"/>
                  </a:cubicBezTo>
                  <a:cubicBezTo>
                    <a:pt x="11099" y="8132"/>
                    <a:pt x="10985" y="7818"/>
                    <a:pt x="10899" y="7533"/>
                  </a:cubicBezTo>
                  <a:cubicBezTo>
                    <a:pt x="10899" y="7504"/>
                    <a:pt x="10842" y="7476"/>
                    <a:pt x="10842" y="7419"/>
                  </a:cubicBezTo>
                  <a:cubicBezTo>
                    <a:pt x="10757" y="7105"/>
                    <a:pt x="10614" y="6791"/>
                    <a:pt x="10471" y="6506"/>
                  </a:cubicBezTo>
                  <a:cubicBezTo>
                    <a:pt x="10471" y="6449"/>
                    <a:pt x="10414" y="6420"/>
                    <a:pt x="10414" y="6392"/>
                  </a:cubicBezTo>
                  <a:cubicBezTo>
                    <a:pt x="10243" y="5992"/>
                    <a:pt x="10043" y="5650"/>
                    <a:pt x="9787" y="5279"/>
                  </a:cubicBezTo>
                  <a:cubicBezTo>
                    <a:pt x="9758" y="5250"/>
                    <a:pt x="9701" y="5165"/>
                    <a:pt x="9673" y="5136"/>
                  </a:cubicBezTo>
                  <a:cubicBezTo>
                    <a:pt x="8817" y="3852"/>
                    <a:pt x="7704" y="2768"/>
                    <a:pt x="6391" y="1855"/>
                  </a:cubicBezTo>
                  <a:cubicBezTo>
                    <a:pt x="6363" y="1826"/>
                    <a:pt x="6277" y="1798"/>
                    <a:pt x="6249" y="1741"/>
                  </a:cubicBezTo>
                  <a:cubicBezTo>
                    <a:pt x="5906" y="1541"/>
                    <a:pt x="5535" y="1341"/>
                    <a:pt x="5136" y="1113"/>
                  </a:cubicBezTo>
                  <a:cubicBezTo>
                    <a:pt x="5107" y="1113"/>
                    <a:pt x="5079" y="1085"/>
                    <a:pt x="5050" y="1085"/>
                  </a:cubicBezTo>
                  <a:cubicBezTo>
                    <a:pt x="4708" y="942"/>
                    <a:pt x="4423" y="799"/>
                    <a:pt x="4109" y="685"/>
                  </a:cubicBezTo>
                  <a:cubicBezTo>
                    <a:pt x="4080" y="685"/>
                    <a:pt x="4052" y="657"/>
                    <a:pt x="3995" y="657"/>
                  </a:cubicBezTo>
                  <a:cubicBezTo>
                    <a:pt x="3709" y="543"/>
                    <a:pt x="3424" y="428"/>
                    <a:pt x="3110" y="371"/>
                  </a:cubicBezTo>
                  <a:cubicBezTo>
                    <a:pt x="3082" y="371"/>
                    <a:pt x="3053" y="371"/>
                    <a:pt x="2996" y="314"/>
                  </a:cubicBezTo>
                  <a:cubicBezTo>
                    <a:pt x="2711" y="257"/>
                    <a:pt x="2425" y="172"/>
                    <a:pt x="2140" y="143"/>
                  </a:cubicBezTo>
                  <a:lnTo>
                    <a:pt x="2054" y="143"/>
                  </a:lnTo>
                  <a:cubicBezTo>
                    <a:pt x="1769" y="115"/>
                    <a:pt x="1484" y="86"/>
                    <a:pt x="1227" y="29"/>
                  </a:cubicBezTo>
                  <a:lnTo>
                    <a:pt x="1113" y="29"/>
                  </a:lnTo>
                  <a:cubicBezTo>
                    <a:pt x="770" y="0"/>
                    <a:pt x="371"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1331301" y="774067"/>
              <a:ext cx="566470" cy="563444"/>
            </a:xfrm>
            <a:custGeom>
              <a:avLst/>
              <a:gdLst/>
              <a:ahLst/>
              <a:cxnLst/>
              <a:rect l="l" t="t" r="r" b="b"/>
              <a:pathLst>
                <a:path w="10672" h="10615" extrusionOk="0">
                  <a:moveTo>
                    <a:pt x="1" y="0"/>
                  </a:moveTo>
                  <a:lnTo>
                    <a:pt x="1" y="86"/>
                  </a:lnTo>
                  <a:cubicBezTo>
                    <a:pt x="429" y="86"/>
                    <a:pt x="857" y="115"/>
                    <a:pt x="1256" y="143"/>
                  </a:cubicBezTo>
                  <a:lnTo>
                    <a:pt x="1342" y="143"/>
                  </a:lnTo>
                  <a:cubicBezTo>
                    <a:pt x="1627" y="200"/>
                    <a:pt x="1912" y="229"/>
                    <a:pt x="2226" y="286"/>
                  </a:cubicBezTo>
                  <a:cubicBezTo>
                    <a:pt x="2255" y="286"/>
                    <a:pt x="2283" y="286"/>
                    <a:pt x="2312" y="343"/>
                  </a:cubicBezTo>
                  <a:cubicBezTo>
                    <a:pt x="2654" y="400"/>
                    <a:pt x="2939" y="485"/>
                    <a:pt x="3225" y="571"/>
                  </a:cubicBezTo>
                  <a:cubicBezTo>
                    <a:pt x="3253" y="571"/>
                    <a:pt x="3282" y="628"/>
                    <a:pt x="3310" y="628"/>
                  </a:cubicBezTo>
                  <a:cubicBezTo>
                    <a:pt x="3653" y="714"/>
                    <a:pt x="3995" y="856"/>
                    <a:pt x="4280" y="999"/>
                  </a:cubicBezTo>
                  <a:cubicBezTo>
                    <a:pt x="4309" y="999"/>
                    <a:pt x="4366" y="1056"/>
                    <a:pt x="4395" y="1056"/>
                  </a:cubicBezTo>
                  <a:cubicBezTo>
                    <a:pt x="4765" y="1227"/>
                    <a:pt x="5165" y="1427"/>
                    <a:pt x="5564" y="1684"/>
                  </a:cubicBezTo>
                  <a:cubicBezTo>
                    <a:pt x="5593" y="1712"/>
                    <a:pt x="5678" y="1769"/>
                    <a:pt x="5707" y="1798"/>
                  </a:cubicBezTo>
                  <a:cubicBezTo>
                    <a:pt x="6962" y="2625"/>
                    <a:pt x="7990" y="3653"/>
                    <a:pt x="8817" y="4908"/>
                  </a:cubicBezTo>
                  <a:cubicBezTo>
                    <a:pt x="8846" y="4936"/>
                    <a:pt x="8874" y="4994"/>
                    <a:pt x="8931" y="5051"/>
                  </a:cubicBezTo>
                  <a:cubicBezTo>
                    <a:pt x="9159" y="5421"/>
                    <a:pt x="9388" y="5821"/>
                    <a:pt x="9559" y="6220"/>
                  </a:cubicBezTo>
                  <a:cubicBezTo>
                    <a:pt x="9559" y="6249"/>
                    <a:pt x="9587" y="6277"/>
                    <a:pt x="9587" y="6335"/>
                  </a:cubicBezTo>
                  <a:cubicBezTo>
                    <a:pt x="9730" y="6648"/>
                    <a:pt x="9873" y="6962"/>
                    <a:pt x="9987" y="7276"/>
                  </a:cubicBezTo>
                  <a:cubicBezTo>
                    <a:pt x="9987" y="7333"/>
                    <a:pt x="10015" y="7362"/>
                    <a:pt x="10015" y="7390"/>
                  </a:cubicBezTo>
                  <a:cubicBezTo>
                    <a:pt x="10129" y="7676"/>
                    <a:pt x="10187" y="7989"/>
                    <a:pt x="10272" y="8275"/>
                  </a:cubicBezTo>
                  <a:cubicBezTo>
                    <a:pt x="10272" y="8332"/>
                    <a:pt x="10272" y="8360"/>
                    <a:pt x="10301" y="8389"/>
                  </a:cubicBezTo>
                  <a:cubicBezTo>
                    <a:pt x="10386" y="8674"/>
                    <a:pt x="10415" y="8959"/>
                    <a:pt x="10443" y="9245"/>
                  </a:cubicBezTo>
                  <a:lnTo>
                    <a:pt x="10443" y="9359"/>
                  </a:lnTo>
                  <a:cubicBezTo>
                    <a:pt x="10472" y="9787"/>
                    <a:pt x="10529" y="10186"/>
                    <a:pt x="10529" y="10614"/>
                  </a:cubicBezTo>
                  <a:lnTo>
                    <a:pt x="10586" y="10614"/>
                  </a:lnTo>
                  <a:cubicBezTo>
                    <a:pt x="10672" y="10243"/>
                    <a:pt x="10643" y="9815"/>
                    <a:pt x="10586" y="9416"/>
                  </a:cubicBezTo>
                  <a:lnTo>
                    <a:pt x="10586" y="9330"/>
                  </a:lnTo>
                  <a:cubicBezTo>
                    <a:pt x="10557" y="9045"/>
                    <a:pt x="10529" y="8731"/>
                    <a:pt x="10443" y="8474"/>
                  </a:cubicBezTo>
                  <a:cubicBezTo>
                    <a:pt x="10443" y="8417"/>
                    <a:pt x="10443" y="8389"/>
                    <a:pt x="10415" y="8360"/>
                  </a:cubicBezTo>
                  <a:cubicBezTo>
                    <a:pt x="10358" y="8046"/>
                    <a:pt x="10272" y="7761"/>
                    <a:pt x="10158" y="7476"/>
                  </a:cubicBezTo>
                  <a:cubicBezTo>
                    <a:pt x="10158" y="7419"/>
                    <a:pt x="10129" y="7390"/>
                    <a:pt x="10129" y="7362"/>
                  </a:cubicBezTo>
                  <a:cubicBezTo>
                    <a:pt x="10015" y="7048"/>
                    <a:pt x="9930" y="6705"/>
                    <a:pt x="9787" y="6392"/>
                  </a:cubicBezTo>
                  <a:cubicBezTo>
                    <a:pt x="9787" y="6363"/>
                    <a:pt x="9730" y="6335"/>
                    <a:pt x="9730" y="6277"/>
                  </a:cubicBezTo>
                  <a:cubicBezTo>
                    <a:pt x="9559" y="5878"/>
                    <a:pt x="9359" y="5507"/>
                    <a:pt x="9131" y="5136"/>
                  </a:cubicBezTo>
                  <a:cubicBezTo>
                    <a:pt x="9102" y="5108"/>
                    <a:pt x="9074" y="5051"/>
                    <a:pt x="9017" y="4994"/>
                  </a:cubicBezTo>
                  <a:cubicBezTo>
                    <a:pt x="8161" y="3653"/>
                    <a:pt x="7019" y="2511"/>
                    <a:pt x="5678" y="1655"/>
                  </a:cubicBezTo>
                  <a:cubicBezTo>
                    <a:pt x="5650" y="1627"/>
                    <a:pt x="5564" y="1570"/>
                    <a:pt x="5536" y="1541"/>
                  </a:cubicBezTo>
                  <a:cubicBezTo>
                    <a:pt x="5165" y="1341"/>
                    <a:pt x="4794" y="1113"/>
                    <a:pt x="4395" y="942"/>
                  </a:cubicBezTo>
                  <a:cubicBezTo>
                    <a:pt x="4366" y="942"/>
                    <a:pt x="4309" y="913"/>
                    <a:pt x="4280" y="913"/>
                  </a:cubicBezTo>
                  <a:cubicBezTo>
                    <a:pt x="3967" y="771"/>
                    <a:pt x="3653" y="657"/>
                    <a:pt x="3310" y="542"/>
                  </a:cubicBezTo>
                  <a:cubicBezTo>
                    <a:pt x="3282" y="542"/>
                    <a:pt x="3253" y="514"/>
                    <a:pt x="3225" y="514"/>
                  </a:cubicBezTo>
                  <a:cubicBezTo>
                    <a:pt x="2939" y="400"/>
                    <a:pt x="2597" y="343"/>
                    <a:pt x="2312" y="257"/>
                  </a:cubicBezTo>
                  <a:cubicBezTo>
                    <a:pt x="2283" y="257"/>
                    <a:pt x="2255" y="257"/>
                    <a:pt x="2226" y="229"/>
                  </a:cubicBezTo>
                  <a:cubicBezTo>
                    <a:pt x="1941" y="143"/>
                    <a:pt x="1655" y="115"/>
                    <a:pt x="1342" y="86"/>
                  </a:cubicBezTo>
                  <a:lnTo>
                    <a:pt x="1256" y="86"/>
                  </a:lnTo>
                  <a:cubicBezTo>
                    <a:pt x="857" y="57"/>
                    <a:pt x="429" y="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1335865" y="825554"/>
              <a:ext cx="516468" cy="516468"/>
            </a:xfrm>
            <a:custGeom>
              <a:avLst/>
              <a:gdLst/>
              <a:ahLst/>
              <a:cxnLst/>
              <a:rect l="l" t="t" r="r" b="b"/>
              <a:pathLst>
                <a:path w="9730" h="9730" extrusionOk="0">
                  <a:moveTo>
                    <a:pt x="0" y="0"/>
                  </a:moveTo>
                  <a:lnTo>
                    <a:pt x="0" y="58"/>
                  </a:lnTo>
                  <a:cubicBezTo>
                    <a:pt x="485" y="58"/>
                    <a:pt x="999" y="115"/>
                    <a:pt x="1455" y="172"/>
                  </a:cubicBezTo>
                  <a:lnTo>
                    <a:pt x="1569" y="172"/>
                  </a:lnTo>
                  <a:cubicBezTo>
                    <a:pt x="1883" y="229"/>
                    <a:pt x="2169" y="286"/>
                    <a:pt x="2482" y="400"/>
                  </a:cubicBezTo>
                  <a:cubicBezTo>
                    <a:pt x="2511" y="400"/>
                    <a:pt x="2568" y="400"/>
                    <a:pt x="2597" y="428"/>
                  </a:cubicBezTo>
                  <a:cubicBezTo>
                    <a:pt x="2939" y="543"/>
                    <a:pt x="3281" y="657"/>
                    <a:pt x="3595" y="799"/>
                  </a:cubicBezTo>
                  <a:cubicBezTo>
                    <a:pt x="3624" y="799"/>
                    <a:pt x="3652" y="828"/>
                    <a:pt x="3709" y="828"/>
                  </a:cubicBezTo>
                  <a:cubicBezTo>
                    <a:pt x="4137" y="999"/>
                    <a:pt x="4508" y="1227"/>
                    <a:pt x="4908" y="1427"/>
                  </a:cubicBezTo>
                  <a:cubicBezTo>
                    <a:pt x="4936" y="1456"/>
                    <a:pt x="5022" y="1513"/>
                    <a:pt x="5050" y="1541"/>
                  </a:cubicBezTo>
                  <a:cubicBezTo>
                    <a:pt x="6334" y="2312"/>
                    <a:pt x="7419" y="3396"/>
                    <a:pt x="8189" y="4680"/>
                  </a:cubicBezTo>
                  <a:cubicBezTo>
                    <a:pt x="8217" y="4708"/>
                    <a:pt x="8274" y="4794"/>
                    <a:pt x="8303" y="4822"/>
                  </a:cubicBezTo>
                  <a:cubicBezTo>
                    <a:pt x="8503" y="5222"/>
                    <a:pt x="8731" y="5593"/>
                    <a:pt x="8902" y="6021"/>
                  </a:cubicBezTo>
                  <a:cubicBezTo>
                    <a:pt x="8902" y="6078"/>
                    <a:pt x="8931" y="6106"/>
                    <a:pt x="8931" y="6135"/>
                  </a:cubicBezTo>
                  <a:cubicBezTo>
                    <a:pt x="9073" y="6449"/>
                    <a:pt x="9188" y="6791"/>
                    <a:pt x="9302" y="7134"/>
                  </a:cubicBezTo>
                  <a:cubicBezTo>
                    <a:pt x="9302" y="7162"/>
                    <a:pt x="9330" y="7219"/>
                    <a:pt x="9330" y="7248"/>
                  </a:cubicBezTo>
                  <a:cubicBezTo>
                    <a:pt x="9416" y="7533"/>
                    <a:pt x="9473" y="7847"/>
                    <a:pt x="9558" y="8161"/>
                  </a:cubicBezTo>
                  <a:lnTo>
                    <a:pt x="9558" y="8275"/>
                  </a:lnTo>
                  <a:cubicBezTo>
                    <a:pt x="9616" y="8731"/>
                    <a:pt x="9644" y="9245"/>
                    <a:pt x="9644" y="9730"/>
                  </a:cubicBezTo>
                  <a:lnTo>
                    <a:pt x="9730" y="9730"/>
                  </a:lnTo>
                  <a:cubicBezTo>
                    <a:pt x="9701" y="9216"/>
                    <a:pt x="9644" y="8703"/>
                    <a:pt x="9587" y="8246"/>
                  </a:cubicBezTo>
                  <a:lnTo>
                    <a:pt x="9587" y="8132"/>
                  </a:lnTo>
                  <a:cubicBezTo>
                    <a:pt x="9558" y="7818"/>
                    <a:pt x="9473" y="7533"/>
                    <a:pt x="9416" y="7248"/>
                  </a:cubicBezTo>
                  <a:cubicBezTo>
                    <a:pt x="9416" y="7219"/>
                    <a:pt x="9416" y="7162"/>
                    <a:pt x="9359" y="7134"/>
                  </a:cubicBezTo>
                  <a:cubicBezTo>
                    <a:pt x="9273" y="6820"/>
                    <a:pt x="9159" y="6449"/>
                    <a:pt x="9045" y="6135"/>
                  </a:cubicBezTo>
                  <a:cubicBezTo>
                    <a:pt x="9045" y="6106"/>
                    <a:pt x="9016" y="6078"/>
                    <a:pt x="9016" y="6021"/>
                  </a:cubicBezTo>
                  <a:cubicBezTo>
                    <a:pt x="8845" y="5621"/>
                    <a:pt x="8645" y="5250"/>
                    <a:pt x="8446" y="4851"/>
                  </a:cubicBezTo>
                  <a:cubicBezTo>
                    <a:pt x="8417" y="4822"/>
                    <a:pt x="8360" y="4737"/>
                    <a:pt x="8360" y="4708"/>
                  </a:cubicBezTo>
                  <a:cubicBezTo>
                    <a:pt x="7561" y="3310"/>
                    <a:pt x="6363" y="2169"/>
                    <a:pt x="4993" y="1313"/>
                  </a:cubicBezTo>
                  <a:cubicBezTo>
                    <a:pt x="4936" y="1284"/>
                    <a:pt x="4879" y="1256"/>
                    <a:pt x="4851" y="1256"/>
                  </a:cubicBezTo>
                  <a:cubicBezTo>
                    <a:pt x="4451" y="1028"/>
                    <a:pt x="4080" y="856"/>
                    <a:pt x="3652" y="685"/>
                  </a:cubicBezTo>
                  <a:cubicBezTo>
                    <a:pt x="3624" y="685"/>
                    <a:pt x="3595" y="628"/>
                    <a:pt x="3567" y="628"/>
                  </a:cubicBezTo>
                  <a:cubicBezTo>
                    <a:pt x="3224" y="514"/>
                    <a:pt x="2910" y="400"/>
                    <a:pt x="2568" y="314"/>
                  </a:cubicBezTo>
                  <a:cubicBezTo>
                    <a:pt x="2511" y="314"/>
                    <a:pt x="2482" y="286"/>
                    <a:pt x="2454" y="286"/>
                  </a:cubicBezTo>
                  <a:cubicBezTo>
                    <a:pt x="2169" y="229"/>
                    <a:pt x="1855" y="143"/>
                    <a:pt x="1569" y="115"/>
                  </a:cubicBezTo>
                  <a:lnTo>
                    <a:pt x="1455" y="115"/>
                  </a:lnTo>
                  <a:cubicBezTo>
                    <a:pt x="999" y="29"/>
                    <a:pt x="485"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1332840" y="870991"/>
              <a:ext cx="468006" cy="466520"/>
            </a:xfrm>
            <a:custGeom>
              <a:avLst/>
              <a:gdLst/>
              <a:ahLst/>
              <a:cxnLst/>
              <a:rect l="l" t="t" r="r" b="b"/>
              <a:pathLst>
                <a:path w="8817" h="8789" extrusionOk="0">
                  <a:moveTo>
                    <a:pt x="0" y="0"/>
                  </a:moveTo>
                  <a:lnTo>
                    <a:pt x="0" y="58"/>
                  </a:lnTo>
                  <a:cubicBezTo>
                    <a:pt x="628" y="58"/>
                    <a:pt x="1227" y="143"/>
                    <a:pt x="1798" y="257"/>
                  </a:cubicBezTo>
                  <a:cubicBezTo>
                    <a:pt x="1826" y="257"/>
                    <a:pt x="1855" y="257"/>
                    <a:pt x="1912" y="286"/>
                  </a:cubicBezTo>
                  <a:cubicBezTo>
                    <a:pt x="2254" y="343"/>
                    <a:pt x="2568" y="457"/>
                    <a:pt x="2910" y="571"/>
                  </a:cubicBezTo>
                  <a:cubicBezTo>
                    <a:pt x="2939" y="571"/>
                    <a:pt x="2967" y="600"/>
                    <a:pt x="2996" y="600"/>
                  </a:cubicBezTo>
                  <a:cubicBezTo>
                    <a:pt x="3424" y="742"/>
                    <a:pt x="3823" y="971"/>
                    <a:pt x="4223" y="1170"/>
                  </a:cubicBezTo>
                  <a:cubicBezTo>
                    <a:pt x="4251" y="1227"/>
                    <a:pt x="4337" y="1256"/>
                    <a:pt x="4366" y="1284"/>
                  </a:cubicBezTo>
                  <a:cubicBezTo>
                    <a:pt x="5649" y="2026"/>
                    <a:pt x="6705" y="3110"/>
                    <a:pt x="7504" y="4423"/>
                  </a:cubicBezTo>
                  <a:cubicBezTo>
                    <a:pt x="7533" y="4451"/>
                    <a:pt x="7561" y="4537"/>
                    <a:pt x="7618" y="4566"/>
                  </a:cubicBezTo>
                  <a:cubicBezTo>
                    <a:pt x="7818" y="4965"/>
                    <a:pt x="7989" y="5364"/>
                    <a:pt x="8189" y="5792"/>
                  </a:cubicBezTo>
                  <a:cubicBezTo>
                    <a:pt x="8189" y="5821"/>
                    <a:pt x="8217" y="5850"/>
                    <a:pt x="8217" y="5878"/>
                  </a:cubicBezTo>
                  <a:cubicBezTo>
                    <a:pt x="8331" y="6192"/>
                    <a:pt x="8417" y="6563"/>
                    <a:pt x="8503" y="6877"/>
                  </a:cubicBezTo>
                  <a:cubicBezTo>
                    <a:pt x="8503" y="6934"/>
                    <a:pt x="8503" y="6962"/>
                    <a:pt x="8531" y="6991"/>
                  </a:cubicBezTo>
                  <a:cubicBezTo>
                    <a:pt x="8645" y="7561"/>
                    <a:pt x="8702" y="8161"/>
                    <a:pt x="8702" y="8788"/>
                  </a:cubicBezTo>
                  <a:lnTo>
                    <a:pt x="8788" y="8788"/>
                  </a:lnTo>
                  <a:cubicBezTo>
                    <a:pt x="8817" y="8246"/>
                    <a:pt x="8788" y="7647"/>
                    <a:pt x="8645" y="7076"/>
                  </a:cubicBezTo>
                  <a:cubicBezTo>
                    <a:pt x="8645" y="7019"/>
                    <a:pt x="8645" y="6991"/>
                    <a:pt x="8617" y="6962"/>
                  </a:cubicBezTo>
                  <a:cubicBezTo>
                    <a:pt x="8531" y="6591"/>
                    <a:pt x="8417" y="6278"/>
                    <a:pt x="8331" y="5964"/>
                  </a:cubicBezTo>
                  <a:cubicBezTo>
                    <a:pt x="8331" y="5907"/>
                    <a:pt x="8274" y="5878"/>
                    <a:pt x="8274" y="5850"/>
                  </a:cubicBezTo>
                  <a:cubicBezTo>
                    <a:pt x="8132" y="5422"/>
                    <a:pt x="7961" y="5022"/>
                    <a:pt x="7761" y="4680"/>
                  </a:cubicBezTo>
                  <a:cubicBezTo>
                    <a:pt x="7704" y="4623"/>
                    <a:pt x="7704" y="4566"/>
                    <a:pt x="7675" y="4537"/>
                  </a:cubicBezTo>
                  <a:cubicBezTo>
                    <a:pt x="6905" y="3110"/>
                    <a:pt x="5707" y="1969"/>
                    <a:pt x="4280" y="1142"/>
                  </a:cubicBezTo>
                  <a:cubicBezTo>
                    <a:pt x="4251" y="1113"/>
                    <a:pt x="4194" y="1085"/>
                    <a:pt x="4137" y="1085"/>
                  </a:cubicBezTo>
                  <a:cubicBezTo>
                    <a:pt x="3766" y="856"/>
                    <a:pt x="3367" y="685"/>
                    <a:pt x="2967" y="543"/>
                  </a:cubicBezTo>
                  <a:cubicBezTo>
                    <a:pt x="2939" y="543"/>
                    <a:pt x="2910" y="485"/>
                    <a:pt x="2853" y="485"/>
                  </a:cubicBezTo>
                  <a:cubicBezTo>
                    <a:pt x="2539" y="400"/>
                    <a:pt x="2226" y="286"/>
                    <a:pt x="1855" y="200"/>
                  </a:cubicBezTo>
                  <a:cubicBezTo>
                    <a:pt x="1826" y="200"/>
                    <a:pt x="1798" y="200"/>
                    <a:pt x="1769" y="172"/>
                  </a:cubicBezTo>
                  <a:cubicBezTo>
                    <a:pt x="1198" y="58"/>
                    <a:pt x="62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1334326" y="922478"/>
              <a:ext cx="419597" cy="413493"/>
            </a:xfrm>
            <a:custGeom>
              <a:avLst/>
              <a:gdLst/>
              <a:ahLst/>
              <a:cxnLst/>
              <a:rect l="l" t="t" r="r" b="b"/>
              <a:pathLst>
                <a:path w="7905" h="7790" extrusionOk="0">
                  <a:moveTo>
                    <a:pt x="1" y="1"/>
                  </a:moveTo>
                  <a:lnTo>
                    <a:pt x="1" y="58"/>
                  </a:lnTo>
                  <a:cubicBezTo>
                    <a:pt x="800" y="58"/>
                    <a:pt x="1541" y="172"/>
                    <a:pt x="2255" y="400"/>
                  </a:cubicBezTo>
                  <a:cubicBezTo>
                    <a:pt x="2283" y="400"/>
                    <a:pt x="2340" y="429"/>
                    <a:pt x="2369" y="429"/>
                  </a:cubicBezTo>
                  <a:cubicBezTo>
                    <a:pt x="2797" y="571"/>
                    <a:pt x="3196" y="742"/>
                    <a:pt x="3596" y="914"/>
                  </a:cubicBezTo>
                  <a:cubicBezTo>
                    <a:pt x="3624" y="971"/>
                    <a:pt x="3681" y="999"/>
                    <a:pt x="3738" y="999"/>
                  </a:cubicBezTo>
                  <a:cubicBezTo>
                    <a:pt x="5022" y="1712"/>
                    <a:pt x="6107" y="2768"/>
                    <a:pt x="6820" y="4109"/>
                  </a:cubicBezTo>
                  <a:cubicBezTo>
                    <a:pt x="6877" y="4138"/>
                    <a:pt x="6905" y="4195"/>
                    <a:pt x="6905" y="4223"/>
                  </a:cubicBezTo>
                  <a:cubicBezTo>
                    <a:pt x="7105" y="4623"/>
                    <a:pt x="7305" y="5022"/>
                    <a:pt x="7390" y="5450"/>
                  </a:cubicBezTo>
                  <a:cubicBezTo>
                    <a:pt x="7390" y="5479"/>
                    <a:pt x="7448" y="5507"/>
                    <a:pt x="7448" y="5564"/>
                  </a:cubicBezTo>
                  <a:cubicBezTo>
                    <a:pt x="7647" y="6278"/>
                    <a:pt x="7761" y="7019"/>
                    <a:pt x="7761" y="7790"/>
                  </a:cubicBezTo>
                  <a:lnTo>
                    <a:pt x="7818" y="7790"/>
                  </a:lnTo>
                  <a:cubicBezTo>
                    <a:pt x="7904" y="7105"/>
                    <a:pt x="7790" y="6392"/>
                    <a:pt x="7590" y="5678"/>
                  </a:cubicBezTo>
                  <a:cubicBezTo>
                    <a:pt x="7590" y="5621"/>
                    <a:pt x="7533" y="5593"/>
                    <a:pt x="7533" y="5564"/>
                  </a:cubicBezTo>
                  <a:cubicBezTo>
                    <a:pt x="7390" y="5136"/>
                    <a:pt x="7248" y="4737"/>
                    <a:pt x="7077" y="4394"/>
                  </a:cubicBezTo>
                  <a:cubicBezTo>
                    <a:pt x="7048" y="4337"/>
                    <a:pt x="7048" y="4280"/>
                    <a:pt x="7020" y="4252"/>
                  </a:cubicBezTo>
                  <a:cubicBezTo>
                    <a:pt x="6249" y="2825"/>
                    <a:pt x="5079" y="1627"/>
                    <a:pt x="3653" y="885"/>
                  </a:cubicBezTo>
                  <a:cubicBezTo>
                    <a:pt x="3624" y="857"/>
                    <a:pt x="3539" y="857"/>
                    <a:pt x="3510" y="828"/>
                  </a:cubicBezTo>
                  <a:cubicBezTo>
                    <a:pt x="3111" y="628"/>
                    <a:pt x="2711" y="457"/>
                    <a:pt x="2340" y="343"/>
                  </a:cubicBezTo>
                  <a:cubicBezTo>
                    <a:pt x="2312" y="343"/>
                    <a:pt x="2255" y="314"/>
                    <a:pt x="2226" y="314"/>
                  </a:cubicBezTo>
                  <a:cubicBezTo>
                    <a:pt x="1513" y="115"/>
                    <a:pt x="800" y="1"/>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1332840" y="969454"/>
              <a:ext cx="374108" cy="369543"/>
            </a:xfrm>
            <a:custGeom>
              <a:avLst/>
              <a:gdLst/>
              <a:ahLst/>
              <a:cxnLst/>
              <a:rect l="l" t="t" r="r" b="b"/>
              <a:pathLst>
                <a:path w="7048" h="6962" extrusionOk="0">
                  <a:moveTo>
                    <a:pt x="0" y="0"/>
                  </a:moveTo>
                  <a:lnTo>
                    <a:pt x="0" y="86"/>
                  </a:lnTo>
                  <a:cubicBezTo>
                    <a:pt x="1084" y="86"/>
                    <a:pt x="2083" y="314"/>
                    <a:pt x="2967" y="742"/>
                  </a:cubicBezTo>
                  <a:cubicBezTo>
                    <a:pt x="2996" y="799"/>
                    <a:pt x="3082" y="799"/>
                    <a:pt x="3110" y="827"/>
                  </a:cubicBezTo>
                  <a:cubicBezTo>
                    <a:pt x="4394" y="1512"/>
                    <a:pt x="5478" y="2539"/>
                    <a:pt x="6135" y="3852"/>
                  </a:cubicBezTo>
                  <a:cubicBezTo>
                    <a:pt x="6192" y="3880"/>
                    <a:pt x="6220" y="3966"/>
                    <a:pt x="6220" y="3995"/>
                  </a:cubicBezTo>
                  <a:cubicBezTo>
                    <a:pt x="6648" y="4879"/>
                    <a:pt x="6905" y="5878"/>
                    <a:pt x="6905" y="6962"/>
                  </a:cubicBezTo>
                  <a:lnTo>
                    <a:pt x="6962" y="6962"/>
                  </a:lnTo>
                  <a:cubicBezTo>
                    <a:pt x="7048" y="5963"/>
                    <a:pt x="6791" y="4993"/>
                    <a:pt x="6391" y="4109"/>
                  </a:cubicBezTo>
                  <a:cubicBezTo>
                    <a:pt x="6363" y="4080"/>
                    <a:pt x="6363" y="3995"/>
                    <a:pt x="6334" y="3966"/>
                  </a:cubicBezTo>
                  <a:cubicBezTo>
                    <a:pt x="5649" y="2539"/>
                    <a:pt x="4480" y="1398"/>
                    <a:pt x="3053" y="685"/>
                  </a:cubicBezTo>
                  <a:cubicBezTo>
                    <a:pt x="2996" y="656"/>
                    <a:pt x="2939" y="656"/>
                    <a:pt x="2910" y="599"/>
                  </a:cubicBezTo>
                  <a:cubicBezTo>
                    <a:pt x="1997" y="228"/>
                    <a:pt x="1027"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1332840" y="1016377"/>
              <a:ext cx="324106" cy="322620"/>
            </a:xfrm>
            <a:custGeom>
              <a:avLst/>
              <a:gdLst/>
              <a:ahLst/>
              <a:cxnLst/>
              <a:rect l="l" t="t" r="r" b="b"/>
              <a:pathLst>
                <a:path w="6106" h="6078" extrusionOk="0">
                  <a:moveTo>
                    <a:pt x="0" y="1"/>
                  </a:moveTo>
                  <a:lnTo>
                    <a:pt x="0" y="86"/>
                  </a:lnTo>
                  <a:cubicBezTo>
                    <a:pt x="3338" y="86"/>
                    <a:pt x="5992" y="2768"/>
                    <a:pt x="5992" y="6078"/>
                  </a:cubicBezTo>
                  <a:lnTo>
                    <a:pt x="6077" y="6078"/>
                  </a:lnTo>
                  <a:cubicBezTo>
                    <a:pt x="6106" y="2768"/>
                    <a:pt x="3395"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1332840" y="1064839"/>
              <a:ext cx="277184" cy="274158"/>
            </a:xfrm>
            <a:custGeom>
              <a:avLst/>
              <a:gdLst/>
              <a:ahLst/>
              <a:cxnLst/>
              <a:rect l="l" t="t" r="r" b="b"/>
              <a:pathLst>
                <a:path w="5222" h="5165" extrusionOk="0">
                  <a:moveTo>
                    <a:pt x="0" y="1"/>
                  </a:moveTo>
                  <a:lnTo>
                    <a:pt x="0" y="58"/>
                  </a:lnTo>
                  <a:cubicBezTo>
                    <a:pt x="2825" y="58"/>
                    <a:pt x="5107" y="2340"/>
                    <a:pt x="5107" y="5165"/>
                  </a:cubicBezTo>
                  <a:lnTo>
                    <a:pt x="5193" y="5165"/>
                  </a:lnTo>
                  <a:cubicBezTo>
                    <a:pt x="5221" y="2340"/>
                    <a:pt x="2910"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1332840" y="1113301"/>
              <a:ext cx="227182" cy="225696"/>
            </a:xfrm>
            <a:custGeom>
              <a:avLst/>
              <a:gdLst/>
              <a:ahLst/>
              <a:cxnLst/>
              <a:rect l="l" t="t" r="r" b="b"/>
              <a:pathLst>
                <a:path w="4280" h="4252" extrusionOk="0">
                  <a:moveTo>
                    <a:pt x="0" y="1"/>
                  </a:moveTo>
                  <a:lnTo>
                    <a:pt x="0" y="86"/>
                  </a:lnTo>
                  <a:cubicBezTo>
                    <a:pt x="2340" y="86"/>
                    <a:pt x="4194" y="1969"/>
                    <a:pt x="4194" y="4252"/>
                  </a:cubicBezTo>
                  <a:lnTo>
                    <a:pt x="4251" y="4252"/>
                  </a:lnTo>
                  <a:cubicBezTo>
                    <a:pt x="4280" y="1941"/>
                    <a:pt x="2397"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1332840" y="1160277"/>
              <a:ext cx="180260" cy="178720"/>
            </a:xfrm>
            <a:custGeom>
              <a:avLst/>
              <a:gdLst/>
              <a:ahLst/>
              <a:cxnLst/>
              <a:rect l="l" t="t" r="r" b="b"/>
              <a:pathLst>
                <a:path w="3396" h="3367" extrusionOk="0">
                  <a:moveTo>
                    <a:pt x="0" y="0"/>
                  </a:moveTo>
                  <a:lnTo>
                    <a:pt x="0" y="86"/>
                  </a:lnTo>
                  <a:cubicBezTo>
                    <a:pt x="1826" y="86"/>
                    <a:pt x="3281" y="1541"/>
                    <a:pt x="3281" y="3367"/>
                  </a:cubicBezTo>
                  <a:lnTo>
                    <a:pt x="3395" y="3367"/>
                  </a:lnTo>
                  <a:cubicBezTo>
                    <a:pt x="3395" y="1541"/>
                    <a:pt x="191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1332840" y="1210225"/>
              <a:ext cx="133284" cy="130311"/>
            </a:xfrm>
            <a:custGeom>
              <a:avLst/>
              <a:gdLst/>
              <a:ahLst/>
              <a:cxnLst/>
              <a:rect l="l" t="t" r="r" b="b"/>
              <a:pathLst>
                <a:path w="2511" h="2455" extrusionOk="0">
                  <a:moveTo>
                    <a:pt x="0" y="1"/>
                  </a:moveTo>
                  <a:lnTo>
                    <a:pt x="0" y="58"/>
                  </a:lnTo>
                  <a:cubicBezTo>
                    <a:pt x="1341" y="58"/>
                    <a:pt x="2397" y="1142"/>
                    <a:pt x="2397" y="2454"/>
                  </a:cubicBezTo>
                  <a:lnTo>
                    <a:pt x="2482" y="2454"/>
                  </a:lnTo>
                  <a:cubicBezTo>
                    <a:pt x="2511" y="1113"/>
                    <a:pt x="1398"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1332840" y="1257201"/>
              <a:ext cx="83336" cy="81796"/>
            </a:xfrm>
            <a:custGeom>
              <a:avLst/>
              <a:gdLst/>
              <a:ahLst/>
              <a:cxnLst/>
              <a:rect l="l" t="t" r="r" b="b"/>
              <a:pathLst>
                <a:path w="1570" h="1541" extrusionOk="0">
                  <a:moveTo>
                    <a:pt x="0" y="0"/>
                  </a:moveTo>
                  <a:lnTo>
                    <a:pt x="0" y="86"/>
                  </a:lnTo>
                  <a:cubicBezTo>
                    <a:pt x="828" y="86"/>
                    <a:pt x="1484" y="742"/>
                    <a:pt x="1484" y="1541"/>
                  </a:cubicBezTo>
                  <a:lnTo>
                    <a:pt x="1541" y="1541"/>
                  </a:lnTo>
                  <a:cubicBezTo>
                    <a:pt x="1569" y="713"/>
                    <a:pt x="913"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1782640" y="483347"/>
              <a:ext cx="436211" cy="383078"/>
            </a:xfrm>
            <a:custGeom>
              <a:avLst/>
              <a:gdLst/>
              <a:ahLst/>
              <a:cxnLst/>
              <a:rect l="l" t="t" r="r" b="b"/>
              <a:pathLst>
                <a:path w="8218" h="7217" extrusionOk="0">
                  <a:moveTo>
                    <a:pt x="4106" y="0"/>
                  </a:moveTo>
                  <a:cubicBezTo>
                    <a:pt x="3462" y="0"/>
                    <a:pt x="2811" y="174"/>
                    <a:pt x="2226" y="541"/>
                  </a:cubicBezTo>
                  <a:cubicBezTo>
                    <a:pt x="542" y="1597"/>
                    <a:pt x="0" y="3823"/>
                    <a:pt x="1056" y="5506"/>
                  </a:cubicBezTo>
                  <a:cubicBezTo>
                    <a:pt x="1745" y="6604"/>
                    <a:pt x="2919" y="7217"/>
                    <a:pt x="4128" y="7217"/>
                  </a:cubicBezTo>
                  <a:cubicBezTo>
                    <a:pt x="4772" y="7217"/>
                    <a:pt x="5425" y="7043"/>
                    <a:pt x="6020" y="6676"/>
                  </a:cubicBezTo>
                  <a:cubicBezTo>
                    <a:pt x="7704" y="5620"/>
                    <a:pt x="8217" y="3395"/>
                    <a:pt x="7190" y="1711"/>
                  </a:cubicBezTo>
                  <a:cubicBezTo>
                    <a:pt x="6502" y="613"/>
                    <a:pt x="5315" y="0"/>
                    <a:pt x="4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54" y="6211"/>
              <a:ext cx="1334325" cy="1334325"/>
            </a:xfrm>
            <a:custGeom>
              <a:avLst/>
              <a:gdLst/>
              <a:ahLst/>
              <a:cxnLst/>
              <a:rect l="l" t="t" r="r" b="b"/>
              <a:pathLst>
                <a:path w="25138" h="25138" extrusionOk="0">
                  <a:moveTo>
                    <a:pt x="1" y="1"/>
                  </a:moveTo>
                  <a:lnTo>
                    <a:pt x="1" y="25137"/>
                  </a:lnTo>
                  <a:lnTo>
                    <a:pt x="25138" y="25137"/>
                  </a:lnTo>
                  <a:lnTo>
                    <a:pt x="251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1128376" y="522680"/>
              <a:ext cx="95438" cy="95438"/>
            </a:xfrm>
            <a:custGeom>
              <a:avLst/>
              <a:gdLst/>
              <a:ahLst/>
              <a:cxnLst/>
              <a:rect l="l" t="t" r="r" b="b"/>
              <a:pathLst>
                <a:path w="1798" h="1798" extrusionOk="0">
                  <a:moveTo>
                    <a:pt x="913" y="0"/>
                  </a:moveTo>
                  <a:cubicBezTo>
                    <a:pt x="400" y="0"/>
                    <a:pt x="0" y="399"/>
                    <a:pt x="0" y="885"/>
                  </a:cubicBezTo>
                  <a:cubicBezTo>
                    <a:pt x="0" y="1398"/>
                    <a:pt x="400" y="1798"/>
                    <a:pt x="913" y="1798"/>
                  </a:cubicBezTo>
                  <a:cubicBezTo>
                    <a:pt x="1370" y="1798"/>
                    <a:pt x="1741"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1128376" y="727091"/>
              <a:ext cx="95438" cy="93952"/>
            </a:xfrm>
            <a:custGeom>
              <a:avLst/>
              <a:gdLst/>
              <a:ahLst/>
              <a:cxnLst/>
              <a:rect l="l" t="t" r="r" b="b"/>
              <a:pathLst>
                <a:path w="1798" h="1770" extrusionOk="0">
                  <a:moveTo>
                    <a:pt x="885" y="1"/>
                  </a:moveTo>
                  <a:cubicBezTo>
                    <a:pt x="400" y="1"/>
                    <a:pt x="0" y="400"/>
                    <a:pt x="0" y="885"/>
                  </a:cubicBezTo>
                  <a:cubicBezTo>
                    <a:pt x="0" y="1399"/>
                    <a:pt x="400" y="1770"/>
                    <a:pt x="885" y="1770"/>
                  </a:cubicBezTo>
                  <a:cubicBezTo>
                    <a:pt x="1398" y="1770"/>
                    <a:pt x="1798" y="1399"/>
                    <a:pt x="1798" y="885"/>
                  </a:cubicBezTo>
                  <a:cubicBezTo>
                    <a:pt x="1798" y="400"/>
                    <a:pt x="1398"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923912" y="522680"/>
              <a:ext cx="95438" cy="95438"/>
            </a:xfrm>
            <a:custGeom>
              <a:avLst/>
              <a:gdLst/>
              <a:ahLst/>
              <a:cxnLst/>
              <a:rect l="l" t="t" r="r" b="b"/>
              <a:pathLst>
                <a:path w="1798" h="1798" extrusionOk="0">
                  <a:moveTo>
                    <a:pt x="913" y="0"/>
                  </a:moveTo>
                  <a:cubicBezTo>
                    <a:pt x="400" y="0"/>
                    <a:pt x="0" y="399"/>
                    <a:pt x="0" y="885"/>
                  </a:cubicBezTo>
                  <a:cubicBezTo>
                    <a:pt x="0" y="1398"/>
                    <a:pt x="400" y="1798"/>
                    <a:pt x="913" y="1798"/>
                  </a:cubicBezTo>
                  <a:cubicBezTo>
                    <a:pt x="1398" y="1798"/>
                    <a:pt x="1798" y="1398"/>
                    <a:pt x="1798" y="885"/>
                  </a:cubicBezTo>
                  <a:cubicBezTo>
                    <a:pt x="1798" y="399"/>
                    <a:pt x="1398" y="0"/>
                    <a:pt x="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923912" y="727091"/>
              <a:ext cx="95438" cy="93952"/>
            </a:xfrm>
            <a:custGeom>
              <a:avLst/>
              <a:gdLst/>
              <a:ahLst/>
              <a:cxnLst/>
              <a:rect l="l" t="t" r="r" b="b"/>
              <a:pathLst>
                <a:path w="1798" h="1770" extrusionOk="0">
                  <a:moveTo>
                    <a:pt x="913" y="1"/>
                  </a:moveTo>
                  <a:cubicBezTo>
                    <a:pt x="400" y="1"/>
                    <a:pt x="0" y="400"/>
                    <a:pt x="0" y="885"/>
                  </a:cubicBezTo>
                  <a:cubicBezTo>
                    <a:pt x="0" y="1399"/>
                    <a:pt x="400" y="1770"/>
                    <a:pt x="913" y="1770"/>
                  </a:cubicBezTo>
                  <a:cubicBezTo>
                    <a:pt x="1398" y="1770"/>
                    <a:pt x="1798" y="1399"/>
                    <a:pt x="1798" y="885"/>
                  </a:cubicBezTo>
                  <a:cubicBezTo>
                    <a:pt x="1798" y="400"/>
                    <a:pt x="1398" y="1"/>
                    <a:pt x="9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722473" y="115238"/>
              <a:ext cx="93952" cy="95491"/>
            </a:xfrm>
            <a:custGeom>
              <a:avLst/>
              <a:gdLst/>
              <a:ahLst/>
              <a:cxnLst/>
              <a:rect l="l" t="t" r="r" b="b"/>
              <a:pathLst>
                <a:path w="1770" h="1799" extrusionOk="0">
                  <a:moveTo>
                    <a:pt x="885" y="1"/>
                  </a:moveTo>
                  <a:cubicBezTo>
                    <a:pt x="372" y="1"/>
                    <a:pt x="1" y="400"/>
                    <a:pt x="1" y="914"/>
                  </a:cubicBezTo>
                  <a:cubicBezTo>
                    <a:pt x="1" y="1399"/>
                    <a:pt x="372" y="1798"/>
                    <a:pt x="885" y="1798"/>
                  </a:cubicBezTo>
                  <a:cubicBezTo>
                    <a:pt x="1342"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722473" y="318216"/>
              <a:ext cx="93952" cy="95438"/>
            </a:xfrm>
            <a:custGeom>
              <a:avLst/>
              <a:gdLst/>
              <a:ahLst/>
              <a:cxnLst/>
              <a:rect l="l" t="t" r="r" b="b"/>
              <a:pathLst>
                <a:path w="1770" h="1798" extrusionOk="0">
                  <a:moveTo>
                    <a:pt x="885" y="0"/>
                  </a:moveTo>
                  <a:cubicBezTo>
                    <a:pt x="372" y="0"/>
                    <a:pt x="1" y="400"/>
                    <a:pt x="1" y="885"/>
                  </a:cubicBezTo>
                  <a:cubicBezTo>
                    <a:pt x="1" y="1398"/>
                    <a:pt x="372" y="1798"/>
                    <a:pt x="885" y="1798"/>
                  </a:cubicBezTo>
                  <a:cubicBezTo>
                    <a:pt x="1342" y="1798"/>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722473"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722473" y="725605"/>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722473" y="930069"/>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41"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722473" y="1134533"/>
              <a:ext cx="93952" cy="93952"/>
            </a:xfrm>
            <a:custGeom>
              <a:avLst/>
              <a:gdLst/>
              <a:ahLst/>
              <a:cxnLst/>
              <a:rect l="l" t="t" r="r" b="b"/>
              <a:pathLst>
                <a:path w="1770" h="1770" extrusionOk="0">
                  <a:moveTo>
                    <a:pt x="885" y="0"/>
                  </a:moveTo>
                  <a:cubicBezTo>
                    <a:pt x="372" y="0"/>
                    <a:pt x="1" y="399"/>
                    <a:pt x="1" y="885"/>
                  </a:cubicBezTo>
                  <a:cubicBezTo>
                    <a:pt x="1" y="1398"/>
                    <a:pt x="372" y="1769"/>
                    <a:pt x="885" y="1769"/>
                  </a:cubicBezTo>
                  <a:cubicBezTo>
                    <a:pt x="1342" y="1769"/>
                    <a:pt x="1741"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518009" y="115238"/>
              <a:ext cx="93952" cy="95491"/>
            </a:xfrm>
            <a:custGeom>
              <a:avLst/>
              <a:gdLst/>
              <a:ahLst/>
              <a:cxnLst/>
              <a:rect l="l" t="t" r="r" b="b"/>
              <a:pathLst>
                <a:path w="1770" h="1799" extrusionOk="0">
                  <a:moveTo>
                    <a:pt x="885" y="1"/>
                  </a:moveTo>
                  <a:cubicBezTo>
                    <a:pt x="372" y="1"/>
                    <a:pt x="1" y="400"/>
                    <a:pt x="1" y="914"/>
                  </a:cubicBezTo>
                  <a:cubicBezTo>
                    <a:pt x="1" y="1399"/>
                    <a:pt x="372" y="1798"/>
                    <a:pt x="885" y="1798"/>
                  </a:cubicBezTo>
                  <a:cubicBezTo>
                    <a:pt x="1370" y="1798"/>
                    <a:pt x="1770" y="1399"/>
                    <a:pt x="1770" y="914"/>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518009" y="318216"/>
              <a:ext cx="93952" cy="95438"/>
            </a:xfrm>
            <a:custGeom>
              <a:avLst/>
              <a:gdLst/>
              <a:ahLst/>
              <a:cxnLst/>
              <a:rect l="l" t="t" r="r" b="b"/>
              <a:pathLst>
                <a:path w="1770" h="1798" extrusionOk="0">
                  <a:moveTo>
                    <a:pt x="885" y="0"/>
                  </a:moveTo>
                  <a:cubicBezTo>
                    <a:pt x="372" y="0"/>
                    <a:pt x="1" y="400"/>
                    <a:pt x="1" y="885"/>
                  </a:cubicBezTo>
                  <a:cubicBezTo>
                    <a:pt x="1" y="1398"/>
                    <a:pt x="372" y="1798"/>
                    <a:pt x="885" y="1798"/>
                  </a:cubicBezTo>
                  <a:cubicBezTo>
                    <a:pt x="1370" y="1798"/>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518009"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518009" y="727091"/>
              <a:ext cx="93952" cy="93952"/>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518009" y="930069"/>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70"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518009" y="1134533"/>
              <a:ext cx="93952" cy="93952"/>
            </a:xfrm>
            <a:custGeom>
              <a:avLst/>
              <a:gdLst/>
              <a:ahLst/>
              <a:cxnLst/>
              <a:rect l="l" t="t" r="r" b="b"/>
              <a:pathLst>
                <a:path w="1770" h="1770" extrusionOk="0">
                  <a:moveTo>
                    <a:pt x="885" y="0"/>
                  </a:moveTo>
                  <a:cubicBezTo>
                    <a:pt x="372" y="0"/>
                    <a:pt x="1" y="399"/>
                    <a:pt x="1" y="885"/>
                  </a:cubicBezTo>
                  <a:cubicBezTo>
                    <a:pt x="1" y="1398"/>
                    <a:pt x="372" y="1769"/>
                    <a:pt x="885" y="1769"/>
                  </a:cubicBezTo>
                  <a:cubicBezTo>
                    <a:pt x="1370" y="1769"/>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1"/>
            <p:cNvSpPr/>
            <p:nvPr/>
          </p:nvSpPr>
          <p:spPr>
            <a:xfrm>
              <a:off x="313545"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70"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1"/>
            <p:cNvSpPr/>
            <p:nvPr/>
          </p:nvSpPr>
          <p:spPr>
            <a:xfrm>
              <a:off x="313545" y="727091"/>
              <a:ext cx="93952" cy="93952"/>
            </a:xfrm>
            <a:custGeom>
              <a:avLst/>
              <a:gdLst/>
              <a:ahLst/>
              <a:cxnLst/>
              <a:rect l="l" t="t" r="r" b="b"/>
              <a:pathLst>
                <a:path w="1770" h="1770" extrusionOk="0">
                  <a:moveTo>
                    <a:pt x="885" y="1"/>
                  </a:moveTo>
                  <a:cubicBezTo>
                    <a:pt x="372" y="1"/>
                    <a:pt x="1" y="400"/>
                    <a:pt x="1" y="885"/>
                  </a:cubicBezTo>
                  <a:cubicBezTo>
                    <a:pt x="1" y="1399"/>
                    <a:pt x="372" y="1770"/>
                    <a:pt x="885" y="1770"/>
                  </a:cubicBezTo>
                  <a:cubicBezTo>
                    <a:pt x="1370" y="1770"/>
                    <a:pt x="1770" y="1399"/>
                    <a:pt x="1770" y="885"/>
                  </a:cubicBezTo>
                  <a:cubicBezTo>
                    <a:pt x="1770" y="400"/>
                    <a:pt x="1370" y="1"/>
                    <a:pt x="8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1"/>
            <p:cNvSpPr/>
            <p:nvPr/>
          </p:nvSpPr>
          <p:spPr>
            <a:xfrm>
              <a:off x="110620" y="522680"/>
              <a:ext cx="93952" cy="95438"/>
            </a:xfrm>
            <a:custGeom>
              <a:avLst/>
              <a:gdLst/>
              <a:ahLst/>
              <a:cxnLst/>
              <a:rect l="l" t="t" r="r" b="b"/>
              <a:pathLst>
                <a:path w="1770" h="1798" extrusionOk="0">
                  <a:moveTo>
                    <a:pt x="885" y="0"/>
                  </a:moveTo>
                  <a:cubicBezTo>
                    <a:pt x="372" y="0"/>
                    <a:pt x="1" y="399"/>
                    <a:pt x="1" y="885"/>
                  </a:cubicBezTo>
                  <a:cubicBezTo>
                    <a:pt x="1" y="1398"/>
                    <a:pt x="372" y="1798"/>
                    <a:pt x="885" y="1798"/>
                  </a:cubicBezTo>
                  <a:cubicBezTo>
                    <a:pt x="1342" y="1798"/>
                    <a:pt x="1770" y="1398"/>
                    <a:pt x="1770" y="885"/>
                  </a:cubicBezTo>
                  <a:cubicBezTo>
                    <a:pt x="1770" y="399"/>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110620" y="725605"/>
              <a:ext cx="93952" cy="93952"/>
            </a:xfrm>
            <a:custGeom>
              <a:avLst/>
              <a:gdLst/>
              <a:ahLst/>
              <a:cxnLst/>
              <a:rect l="l" t="t" r="r" b="b"/>
              <a:pathLst>
                <a:path w="1770" h="1770" extrusionOk="0">
                  <a:moveTo>
                    <a:pt x="885" y="0"/>
                  </a:moveTo>
                  <a:cubicBezTo>
                    <a:pt x="372" y="0"/>
                    <a:pt x="1" y="400"/>
                    <a:pt x="1" y="885"/>
                  </a:cubicBezTo>
                  <a:cubicBezTo>
                    <a:pt x="1" y="1398"/>
                    <a:pt x="372" y="1769"/>
                    <a:pt x="885" y="1769"/>
                  </a:cubicBezTo>
                  <a:cubicBezTo>
                    <a:pt x="1342" y="1769"/>
                    <a:pt x="1770" y="1398"/>
                    <a:pt x="1770" y="885"/>
                  </a:cubicBezTo>
                  <a:cubicBezTo>
                    <a:pt x="1770" y="400"/>
                    <a:pt x="1370" y="0"/>
                    <a:pt x="8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2670137" y="4725"/>
              <a:ext cx="1334272" cy="1334272"/>
            </a:xfrm>
            <a:custGeom>
              <a:avLst/>
              <a:gdLst/>
              <a:ahLst/>
              <a:cxnLst/>
              <a:rect l="l" t="t" r="r" b="b"/>
              <a:pathLst>
                <a:path w="25137" h="25137" extrusionOk="0">
                  <a:moveTo>
                    <a:pt x="0" y="0"/>
                  </a:moveTo>
                  <a:lnTo>
                    <a:pt x="0" y="25137"/>
                  </a:lnTo>
                  <a:lnTo>
                    <a:pt x="25137" y="25137"/>
                  </a:lnTo>
                  <a:lnTo>
                    <a:pt x="251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2670137" y="1152686"/>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2670137" y="946736"/>
              <a:ext cx="667906" cy="136309"/>
            </a:xfrm>
            <a:custGeom>
              <a:avLst/>
              <a:gdLst/>
              <a:ahLst/>
              <a:cxnLst/>
              <a:rect l="l" t="t" r="r" b="b"/>
              <a:pathLst>
                <a:path w="12583" h="2568"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2670137" y="740732"/>
              <a:ext cx="667906" cy="136363"/>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2670137" y="531756"/>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2670137" y="325753"/>
              <a:ext cx="667906" cy="136363"/>
            </a:xfrm>
            <a:custGeom>
              <a:avLst/>
              <a:gdLst/>
              <a:ahLst/>
              <a:cxnLst/>
              <a:rect l="l" t="t" r="r" b="b"/>
              <a:pathLst>
                <a:path w="12583" h="2569" extrusionOk="0">
                  <a:moveTo>
                    <a:pt x="0" y="1"/>
                  </a:moveTo>
                  <a:lnTo>
                    <a:pt x="0"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2670137" y="119803"/>
              <a:ext cx="667906" cy="136363"/>
            </a:xfrm>
            <a:custGeom>
              <a:avLst/>
              <a:gdLst/>
              <a:ahLst/>
              <a:cxnLst/>
              <a:rect l="l" t="t" r="r" b="b"/>
              <a:pathLst>
                <a:path w="12583" h="2569" extrusionOk="0">
                  <a:moveTo>
                    <a:pt x="0" y="0"/>
                  </a:moveTo>
                  <a:lnTo>
                    <a:pt x="0"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337990" y="1089096"/>
              <a:ext cx="667959" cy="136309"/>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3337990" y="883093"/>
              <a:ext cx="667959" cy="134876"/>
            </a:xfrm>
            <a:custGeom>
              <a:avLst/>
              <a:gdLst/>
              <a:ahLst/>
              <a:cxnLst/>
              <a:rect l="l" t="t" r="r" b="b"/>
              <a:pathLst>
                <a:path w="12584" h="2541" extrusionOk="0">
                  <a:moveTo>
                    <a:pt x="1" y="1"/>
                  </a:moveTo>
                  <a:lnTo>
                    <a:pt x="1" y="2540"/>
                  </a:lnTo>
                  <a:lnTo>
                    <a:pt x="12583" y="2540"/>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3337990" y="674117"/>
              <a:ext cx="667959" cy="136363"/>
            </a:xfrm>
            <a:custGeom>
              <a:avLst/>
              <a:gdLst/>
              <a:ahLst/>
              <a:cxnLst/>
              <a:rect l="l" t="t" r="r" b="b"/>
              <a:pathLst>
                <a:path w="12584" h="2569"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3337990" y="468114"/>
              <a:ext cx="667959" cy="136363"/>
            </a:xfrm>
            <a:custGeom>
              <a:avLst/>
              <a:gdLst/>
              <a:ahLst/>
              <a:cxnLst/>
              <a:rect l="l" t="t" r="r" b="b"/>
              <a:pathLst>
                <a:path w="12584" h="2569" extrusionOk="0">
                  <a:moveTo>
                    <a:pt x="1" y="1"/>
                  </a:moveTo>
                  <a:lnTo>
                    <a:pt x="1" y="2569"/>
                  </a:lnTo>
                  <a:lnTo>
                    <a:pt x="12583" y="2569"/>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337990" y="262163"/>
              <a:ext cx="667959" cy="136363"/>
            </a:xfrm>
            <a:custGeom>
              <a:avLst/>
              <a:gdLst/>
              <a:ahLst/>
              <a:cxnLst/>
              <a:rect l="l" t="t" r="r" b="b"/>
              <a:pathLst>
                <a:path w="12584" h="2569" extrusionOk="0">
                  <a:moveTo>
                    <a:pt x="1" y="1"/>
                  </a:moveTo>
                  <a:lnTo>
                    <a:pt x="1" y="2568"/>
                  </a:lnTo>
                  <a:lnTo>
                    <a:pt x="12583" y="2568"/>
                  </a:lnTo>
                  <a:lnTo>
                    <a:pt x="125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337990" y="53187"/>
              <a:ext cx="667959" cy="136309"/>
            </a:xfrm>
            <a:custGeom>
              <a:avLst/>
              <a:gdLst/>
              <a:ahLst/>
              <a:cxnLst/>
              <a:rect l="l" t="t" r="r" b="b"/>
              <a:pathLst>
                <a:path w="12584" h="2568" extrusionOk="0">
                  <a:moveTo>
                    <a:pt x="1" y="0"/>
                  </a:moveTo>
                  <a:lnTo>
                    <a:pt x="1" y="2568"/>
                  </a:lnTo>
                  <a:lnTo>
                    <a:pt x="12583" y="2568"/>
                  </a:lnTo>
                  <a:lnTo>
                    <a:pt x="1258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11"/>
          <p:cNvGrpSpPr/>
          <p:nvPr/>
        </p:nvGrpSpPr>
        <p:grpSpPr>
          <a:xfrm>
            <a:off x="8430775" y="-60544"/>
            <a:ext cx="785400" cy="5324392"/>
            <a:chOff x="-62275" y="-60544"/>
            <a:chExt cx="785400" cy="5324392"/>
          </a:xfrm>
        </p:grpSpPr>
        <p:grpSp>
          <p:nvGrpSpPr>
            <p:cNvPr id="645" name="Google Shape;645;p11"/>
            <p:cNvGrpSpPr/>
            <p:nvPr/>
          </p:nvGrpSpPr>
          <p:grpSpPr>
            <a:xfrm>
              <a:off x="0" y="-60544"/>
              <a:ext cx="614100" cy="5324392"/>
              <a:chOff x="766500" y="4637800"/>
              <a:chExt cx="614100" cy="915300"/>
            </a:xfrm>
          </p:grpSpPr>
          <p:cxnSp>
            <p:nvCxnSpPr>
              <p:cNvPr id="646" name="Google Shape;646;p11"/>
              <p:cNvCxnSpPr/>
              <p:nvPr/>
            </p:nvCxnSpPr>
            <p:spPr>
              <a:xfrm>
                <a:off x="7665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47" name="Google Shape;647;p11"/>
              <p:cNvCxnSpPr/>
              <p:nvPr/>
            </p:nvCxnSpPr>
            <p:spPr>
              <a:xfrm>
                <a:off x="8688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48" name="Google Shape;648;p11"/>
              <p:cNvCxnSpPr/>
              <p:nvPr/>
            </p:nvCxnSpPr>
            <p:spPr>
              <a:xfrm>
                <a:off x="9712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49" name="Google Shape;649;p11"/>
              <p:cNvCxnSpPr/>
              <p:nvPr/>
            </p:nvCxnSpPr>
            <p:spPr>
              <a:xfrm>
                <a:off x="10735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50" name="Google Shape;650;p11"/>
              <p:cNvCxnSpPr/>
              <p:nvPr/>
            </p:nvCxnSpPr>
            <p:spPr>
              <a:xfrm>
                <a:off x="117590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51" name="Google Shape;651;p11"/>
              <p:cNvCxnSpPr/>
              <p:nvPr/>
            </p:nvCxnSpPr>
            <p:spPr>
              <a:xfrm>
                <a:off x="1278250" y="4637800"/>
                <a:ext cx="0" cy="915300"/>
              </a:xfrm>
              <a:prstGeom prst="straightConnector1">
                <a:avLst/>
              </a:prstGeom>
              <a:noFill/>
              <a:ln w="9525" cap="flat" cmpd="sng">
                <a:solidFill>
                  <a:schemeClr val="dk2"/>
                </a:solidFill>
                <a:prstDash val="solid"/>
                <a:round/>
                <a:headEnd type="none" w="med" len="med"/>
                <a:tailEnd type="none" w="med" len="med"/>
              </a:ln>
            </p:spPr>
          </p:cxnSp>
          <p:cxnSp>
            <p:nvCxnSpPr>
              <p:cNvPr id="652" name="Google Shape;652;p11"/>
              <p:cNvCxnSpPr/>
              <p:nvPr/>
            </p:nvCxnSpPr>
            <p:spPr>
              <a:xfrm>
                <a:off x="1380600" y="4637800"/>
                <a:ext cx="0" cy="915300"/>
              </a:xfrm>
              <a:prstGeom prst="straightConnector1">
                <a:avLst/>
              </a:prstGeom>
              <a:noFill/>
              <a:ln w="9525" cap="flat" cmpd="sng">
                <a:solidFill>
                  <a:schemeClr val="dk2"/>
                </a:solidFill>
                <a:prstDash val="solid"/>
                <a:round/>
                <a:headEnd type="none" w="med" len="med"/>
                <a:tailEnd type="none" w="med" len="med"/>
              </a:ln>
            </p:spPr>
          </p:cxnSp>
        </p:grpSp>
        <p:cxnSp>
          <p:nvCxnSpPr>
            <p:cNvPr id="653" name="Google Shape;653;p11"/>
            <p:cNvCxnSpPr/>
            <p:nvPr/>
          </p:nvCxnSpPr>
          <p:spPr>
            <a:xfrm>
              <a:off x="-62275" y="1004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4" name="Google Shape;654;p11"/>
            <p:cNvCxnSpPr/>
            <p:nvPr/>
          </p:nvCxnSpPr>
          <p:spPr>
            <a:xfrm>
              <a:off x="-62275" y="2210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5" name="Google Shape;655;p11"/>
            <p:cNvCxnSpPr/>
            <p:nvPr/>
          </p:nvCxnSpPr>
          <p:spPr>
            <a:xfrm>
              <a:off x="-62275" y="3415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6" name="Google Shape;656;p11"/>
            <p:cNvCxnSpPr/>
            <p:nvPr/>
          </p:nvCxnSpPr>
          <p:spPr>
            <a:xfrm>
              <a:off x="-62275" y="4621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7" name="Google Shape;657;p11"/>
            <p:cNvCxnSpPr/>
            <p:nvPr/>
          </p:nvCxnSpPr>
          <p:spPr>
            <a:xfrm>
              <a:off x="-62275" y="5826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8" name="Google Shape;658;p11"/>
            <p:cNvCxnSpPr/>
            <p:nvPr/>
          </p:nvCxnSpPr>
          <p:spPr>
            <a:xfrm>
              <a:off x="-62275" y="7032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59" name="Google Shape;659;p11"/>
            <p:cNvCxnSpPr/>
            <p:nvPr/>
          </p:nvCxnSpPr>
          <p:spPr>
            <a:xfrm>
              <a:off x="-62275" y="8237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0" name="Google Shape;660;p11"/>
            <p:cNvCxnSpPr/>
            <p:nvPr/>
          </p:nvCxnSpPr>
          <p:spPr>
            <a:xfrm>
              <a:off x="-62275" y="9443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1" name="Google Shape;661;p11"/>
            <p:cNvCxnSpPr/>
            <p:nvPr/>
          </p:nvCxnSpPr>
          <p:spPr>
            <a:xfrm>
              <a:off x="-62275" y="10648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2" name="Google Shape;662;p11"/>
            <p:cNvCxnSpPr/>
            <p:nvPr/>
          </p:nvCxnSpPr>
          <p:spPr>
            <a:xfrm>
              <a:off x="-62275" y="11854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3" name="Google Shape;663;p11"/>
            <p:cNvCxnSpPr/>
            <p:nvPr/>
          </p:nvCxnSpPr>
          <p:spPr>
            <a:xfrm>
              <a:off x="-62275" y="13059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4" name="Google Shape;664;p11"/>
            <p:cNvCxnSpPr/>
            <p:nvPr/>
          </p:nvCxnSpPr>
          <p:spPr>
            <a:xfrm>
              <a:off x="-62275" y="14265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5" name="Google Shape;665;p11"/>
            <p:cNvCxnSpPr/>
            <p:nvPr/>
          </p:nvCxnSpPr>
          <p:spPr>
            <a:xfrm>
              <a:off x="-62275" y="15470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6" name="Google Shape;666;p11"/>
            <p:cNvCxnSpPr/>
            <p:nvPr/>
          </p:nvCxnSpPr>
          <p:spPr>
            <a:xfrm>
              <a:off x="-62275" y="16676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7" name="Google Shape;667;p11"/>
            <p:cNvCxnSpPr/>
            <p:nvPr/>
          </p:nvCxnSpPr>
          <p:spPr>
            <a:xfrm>
              <a:off x="-62275" y="17881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8" name="Google Shape;668;p11"/>
            <p:cNvCxnSpPr/>
            <p:nvPr/>
          </p:nvCxnSpPr>
          <p:spPr>
            <a:xfrm>
              <a:off x="-62275" y="19087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69" name="Google Shape;669;p11"/>
            <p:cNvCxnSpPr/>
            <p:nvPr/>
          </p:nvCxnSpPr>
          <p:spPr>
            <a:xfrm>
              <a:off x="-62275" y="20292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0" name="Google Shape;670;p11"/>
            <p:cNvCxnSpPr/>
            <p:nvPr/>
          </p:nvCxnSpPr>
          <p:spPr>
            <a:xfrm>
              <a:off x="-62275" y="21498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1" name="Google Shape;671;p11"/>
            <p:cNvCxnSpPr/>
            <p:nvPr/>
          </p:nvCxnSpPr>
          <p:spPr>
            <a:xfrm>
              <a:off x="-62275" y="22703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2" name="Google Shape;672;p11"/>
            <p:cNvCxnSpPr/>
            <p:nvPr/>
          </p:nvCxnSpPr>
          <p:spPr>
            <a:xfrm>
              <a:off x="-62275" y="23909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3" name="Google Shape;673;p11"/>
            <p:cNvCxnSpPr/>
            <p:nvPr/>
          </p:nvCxnSpPr>
          <p:spPr>
            <a:xfrm>
              <a:off x="-62275" y="25114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4" name="Google Shape;674;p11"/>
            <p:cNvCxnSpPr/>
            <p:nvPr/>
          </p:nvCxnSpPr>
          <p:spPr>
            <a:xfrm>
              <a:off x="-62275" y="26320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5" name="Google Shape;675;p11"/>
            <p:cNvCxnSpPr/>
            <p:nvPr/>
          </p:nvCxnSpPr>
          <p:spPr>
            <a:xfrm>
              <a:off x="-62275" y="27525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6" name="Google Shape;676;p11"/>
            <p:cNvCxnSpPr/>
            <p:nvPr/>
          </p:nvCxnSpPr>
          <p:spPr>
            <a:xfrm>
              <a:off x="-62275" y="28731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7" name="Google Shape;677;p11"/>
            <p:cNvCxnSpPr/>
            <p:nvPr/>
          </p:nvCxnSpPr>
          <p:spPr>
            <a:xfrm>
              <a:off x="-62275" y="29936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8" name="Google Shape;678;p11"/>
            <p:cNvCxnSpPr/>
            <p:nvPr/>
          </p:nvCxnSpPr>
          <p:spPr>
            <a:xfrm>
              <a:off x="-62275" y="31142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79" name="Google Shape;679;p11"/>
            <p:cNvCxnSpPr/>
            <p:nvPr/>
          </p:nvCxnSpPr>
          <p:spPr>
            <a:xfrm>
              <a:off x="-62275" y="32347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0" name="Google Shape;680;p11"/>
            <p:cNvCxnSpPr/>
            <p:nvPr/>
          </p:nvCxnSpPr>
          <p:spPr>
            <a:xfrm>
              <a:off x="-62275" y="33553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1" name="Google Shape;681;p11"/>
            <p:cNvCxnSpPr/>
            <p:nvPr/>
          </p:nvCxnSpPr>
          <p:spPr>
            <a:xfrm>
              <a:off x="-62275" y="34758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2" name="Google Shape;682;p11"/>
            <p:cNvCxnSpPr/>
            <p:nvPr/>
          </p:nvCxnSpPr>
          <p:spPr>
            <a:xfrm>
              <a:off x="-62275" y="35964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3" name="Google Shape;683;p11"/>
            <p:cNvCxnSpPr/>
            <p:nvPr/>
          </p:nvCxnSpPr>
          <p:spPr>
            <a:xfrm>
              <a:off x="-62275" y="37169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4" name="Google Shape;684;p11"/>
            <p:cNvCxnSpPr/>
            <p:nvPr/>
          </p:nvCxnSpPr>
          <p:spPr>
            <a:xfrm>
              <a:off x="-62275" y="38375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5" name="Google Shape;685;p11"/>
            <p:cNvCxnSpPr/>
            <p:nvPr/>
          </p:nvCxnSpPr>
          <p:spPr>
            <a:xfrm>
              <a:off x="-62275" y="39580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6" name="Google Shape;686;p11"/>
            <p:cNvCxnSpPr/>
            <p:nvPr/>
          </p:nvCxnSpPr>
          <p:spPr>
            <a:xfrm>
              <a:off x="-62275" y="40786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7" name="Google Shape;687;p11"/>
            <p:cNvCxnSpPr/>
            <p:nvPr/>
          </p:nvCxnSpPr>
          <p:spPr>
            <a:xfrm>
              <a:off x="-62275" y="41991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8" name="Google Shape;688;p11"/>
            <p:cNvCxnSpPr/>
            <p:nvPr/>
          </p:nvCxnSpPr>
          <p:spPr>
            <a:xfrm>
              <a:off x="-62275" y="43197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89" name="Google Shape;689;p11"/>
            <p:cNvCxnSpPr/>
            <p:nvPr/>
          </p:nvCxnSpPr>
          <p:spPr>
            <a:xfrm>
              <a:off x="-62275" y="44402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0" name="Google Shape;690;p11"/>
            <p:cNvCxnSpPr/>
            <p:nvPr/>
          </p:nvCxnSpPr>
          <p:spPr>
            <a:xfrm>
              <a:off x="-62275" y="45608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1" name="Google Shape;691;p11"/>
            <p:cNvCxnSpPr/>
            <p:nvPr/>
          </p:nvCxnSpPr>
          <p:spPr>
            <a:xfrm>
              <a:off x="-62275" y="46813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2" name="Google Shape;692;p11"/>
            <p:cNvCxnSpPr/>
            <p:nvPr/>
          </p:nvCxnSpPr>
          <p:spPr>
            <a:xfrm>
              <a:off x="-62275" y="48019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3" name="Google Shape;693;p11"/>
            <p:cNvCxnSpPr/>
            <p:nvPr/>
          </p:nvCxnSpPr>
          <p:spPr>
            <a:xfrm>
              <a:off x="-62275" y="492245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4" name="Google Shape;694;p11"/>
            <p:cNvCxnSpPr/>
            <p:nvPr/>
          </p:nvCxnSpPr>
          <p:spPr>
            <a:xfrm>
              <a:off x="-62275" y="5043000"/>
              <a:ext cx="785400" cy="0"/>
            </a:xfrm>
            <a:prstGeom prst="straightConnector1">
              <a:avLst/>
            </a:prstGeom>
            <a:noFill/>
            <a:ln w="9525" cap="flat" cmpd="sng">
              <a:solidFill>
                <a:schemeClr val="dk2"/>
              </a:solidFill>
              <a:prstDash val="solid"/>
              <a:round/>
              <a:headEnd type="none" w="med" len="med"/>
              <a:tailEnd type="none" w="med" len="med"/>
            </a:ln>
          </p:spPr>
        </p:cxnSp>
        <p:cxnSp>
          <p:nvCxnSpPr>
            <p:cNvPr id="695" name="Google Shape;695;p11"/>
            <p:cNvCxnSpPr/>
            <p:nvPr/>
          </p:nvCxnSpPr>
          <p:spPr>
            <a:xfrm>
              <a:off x="-62275" y="5163550"/>
              <a:ext cx="785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69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2">
    <p:bg>
      <p:bgPr>
        <a:blipFill>
          <a:blip r:embed="rId2">
            <a:alphaModFix/>
          </a:blip>
          <a:stretch>
            <a:fillRect/>
          </a:stretch>
        </a:blipFill>
        <a:effectLst/>
      </p:bgPr>
    </p:bg>
    <p:spTree>
      <p:nvGrpSpPr>
        <p:cNvPr id="1" name="Shape 751"/>
        <p:cNvGrpSpPr/>
        <p:nvPr/>
      </p:nvGrpSpPr>
      <p:grpSpPr>
        <a:xfrm>
          <a:off x="0" y="0"/>
          <a:ext cx="0" cy="0"/>
          <a:chOff x="0" y="0"/>
          <a:chExt cx="0" cy="0"/>
        </a:xfrm>
      </p:grpSpPr>
      <p:sp>
        <p:nvSpPr>
          <p:cNvPr id="752" name="Google Shape;752;p14"/>
          <p:cNvSpPr txBox="1">
            <a:spLocks noGrp="1"/>
          </p:cNvSpPr>
          <p:nvPr>
            <p:ph type="title"/>
          </p:nvPr>
        </p:nvSpPr>
        <p:spPr>
          <a:xfrm>
            <a:off x="1839750" y="1718375"/>
            <a:ext cx="24456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3" name="Google Shape;753;p14"/>
          <p:cNvSpPr txBox="1">
            <a:spLocks noGrp="1"/>
          </p:cNvSpPr>
          <p:nvPr>
            <p:ph type="subTitle" idx="1"/>
          </p:nvPr>
        </p:nvSpPr>
        <p:spPr>
          <a:xfrm>
            <a:off x="1839750" y="2152500"/>
            <a:ext cx="223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4" name="Google Shape;754;p14"/>
          <p:cNvSpPr txBox="1">
            <a:spLocks noGrp="1"/>
          </p:cNvSpPr>
          <p:nvPr>
            <p:ph type="title" idx="2"/>
          </p:nvPr>
        </p:nvSpPr>
        <p:spPr>
          <a:xfrm>
            <a:off x="5873400" y="1718375"/>
            <a:ext cx="24456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5" name="Google Shape;755;p14"/>
          <p:cNvSpPr txBox="1">
            <a:spLocks noGrp="1"/>
          </p:cNvSpPr>
          <p:nvPr>
            <p:ph type="subTitle" idx="3"/>
          </p:nvPr>
        </p:nvSpPr>
        <p:spPr>
          <a:xfrm>
            <a:off x="5873400" y="2152500"/>
            <a:ext cx="223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6" name="Google Shape;756;p14"/>
          <p:cNvSpPr txBox="1">
            <a:spLocks noGrp="1"/>
          </p:cNvSpPr>
          <p:nvPr>
            <p:ph type="title" idx="4"/>
          </p:nvPr>
        </p:nvSpPr>
        <p:spPr>
          <a:xfrm>
            <a:off x="1795350" y="3131400"/>
            <a:ext cx="2441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7" name="Google Shape;757;p14"/>
          <p:cNvSpPr txBox="1">
            <a:spLocks noGrp="1"/>
          </p:cNvSpPr>
          <p:nvPr>
            <p:ph type="subTitle" idx="5"/>
          </p:nvPr>
        </p:nvSpPr>
        <p:spPr>
          <a:xfrm>
            <a:off x="1795350" y="3565530"/>
            <a:ext cx="223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8" name="Google Shape;758;p14"/>
          <p:cNvSpPr txBox="1">
            <a:spLocks noGrp="1"/>
          </p:cNvSpPr>
          <p:nvPr>
            <p:ph type="title" idx="6"/>
          </p:nvPr>
        </p:nvSpPr>
        <p:spPr>
          <a:xfrm>
            <a:off x="5873400" y="3131400"/>
            <a:ext cx="2441400" cy="5277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9" name="Google Shape;759;p14"/>
          <p:cNvSpPr txBox="1">
            <a:spLocks noGrp="1"/>
          </p:cNvSpPr>
          <p:nvPr>
            <p:ph type="subTitle" idx="7"/>
          </p:nvPr>
        </p:nvSpPr>
        <p:spPr>
          <a:xfrm>
            <a:off x="5873400" y="3565530"/>
            <a:ext cx="2232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0" name="Google Shape;760;p14"/>
          <p:cNvSpPr txBox="1">
            <a:spLocks noGrp="1"/>
          </p:cNvSpPr>
          <p:nvPr>
            <p:ph type="title" idx="8"/>
          </p:nvPr>
        </p:nvSpPr>
        <p:spPr>
          <a:xfrm>
            <a:off x="720000" y="445025"/>
            <a:ext cx="7704000" cy="5727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1" name="Google Shape;761;p14"/>
          <p:cNvSpPr txBox="1">
            <a:spLocks noGrp="1"/>
          </p:cNvSpPr>
          <p:nvPr>
            <p:ph type="title" idx="9" hasCustomPrompt="1"/>
          </p:nvPr>
        </p:nvSpPr>
        <p:spPr>
          <a:xfrm>
            <a:off x="713225" y="1829550"/>
            <a:ext cx="9363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2" name="Google Shape;762;p14"/>
          <p:cNvSpPr txBox="1">
            <a:spLocks noGrp="1"/>
          </p:cNvSpPr>
          <p:nvPr>
            <p:ph type="title" idx="13" hasCustomPrompt="1"/>
          </p:nvPr>
        </p:nvSpPr>
        <p:spPr>
          <a:xfrm>
            <a:off x="713225" y="3268052"/>
            <a:ext cx="9363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3" name="Google Shape;763;p14"/>
          <p:cNvSpPr txBox="1">
            <a:spLocks noGrp="1"/>
          </p:cNvSpPr>
          <p:nvPr>
            <p:ph type="title" idx="14" hasCustomPrompt="1"/>
          </p:nvPr>
        </p:nvSpPr>
        <p:spPr>
          <a:xfrm>
            <a:off x="4815525" y="1829550"/>
            <a:ext cx="9363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4" name="Google Shape;764;p14"/>
          <p:cNvSpPr txBox="1">
            <a:spLocks noGrp="1"/>
          </p:cNvSpPr>
          <p:nvPr>
            <p:ph type="title" idx="15" hasCustomPrompt="1"/>
          </p:nvPr>
        </p:nvSpPr>
        <p:spPr>
          <a:xfrm>
            <a:off x="4815525" y="3257402"/>
            <a:ext cx="936300" cy="44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765" name="Google Shape;765;p14"/>
          <p:cNvGrpSpPr/>
          <p:nvPr/>
        </p:nvGrpSpPr>
        <p:grpSpPr>
          <a:xfrm>
            <a:off x="8266550" y="4266126"/>
            <a:ext cx="876970" cy="876968"/>
            <a:chOff x="0" y="18"/>
            <a:chExt cx="5143516" cy="5143510"/>
          </a:xfrm>
        </p:grpSpPr>
        <p:sp>
          <p:nvSpPr>
            <p:cNvPr id="766" name="Google Shape;766;p14"/>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4"/>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4"/>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4"/>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4"/>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4"/>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4"/>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4"/>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4"/>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4"/>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4"/>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4"/>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4"/>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4"/>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4"/>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2" name="Google Shape;782;p14"/>
          <p:cNvSpPr/>
          <p:nvPr/>
        </p:nvSpPr>
        <p:spPr>
          <a:xfrm>
            <a:off x="340425" y="333025"/>
            <a:ext cx="745500" cy="746100"/>
          </a:xfrm>
          <a:prstGeom prst="star12">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blipFill>
          <a:blip r:embed="rId2">
            <a:alphaModFix/>
          </a:blip>
          <a:stretch>
            <a:fillRect/>
          </a:stretch>
        </a:blipFill>
        <a:effectLst/>
      </p:bgPr>
    </p:bg>
    <p:spTree>
      <p:nvGrpSpPr>
        <p:cNvPr id="1" name="Shape 109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ajdhani"/>
              <a:buChar char="●"/>
              <a:defRPr>
                <a:solidFill>
                  <a:schemeClr val="dk1"/>
                </a:solidFill>
                <a:latin typeface="Rajdhani"/>
                <a:ea typeface="Rajdhani"/>
                <a:cs typeface="Rajdhani"/>
                <a:sym typeface="Rajdhani"/>
              </a:defRPr>
            </a:lvl1pPr>
            <a:lvl2pPr marL="914400" lvl="1"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2pPr>
            <a:lvl3pPr marL="1371600" lvl="2"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3pPr>
            <a:lvl4pPr marL="1828800" lvl="3"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4pPr>
            <a:lvl5pPr marL="2286000" lvl="4"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5pPr>
            <a:lvl6pPr marL="2743200" lvl="5"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6pPr>
            <a:lvl7pPr marL="3200400" lvl="6"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7pPr>
            <a:lvl8pPr marL="3657600" lvl="7" indent="-317500">
              <a:lnSpc>
                <a:spcPct val="115000"/>
              </a:lnSpc>
              <a:spcBef>
                <a:spcPts val="1600"/>
              </a:spcBef>
              <a:spcAft>
                <a:spcPts val="0"/>
              </a:spcAft>
              <a:buClr>
                <a:schemeClr val="dk1"/>
              </a:buClr>
              <a:buSzPts val="1400"/>
              <a:buFont typeface="Rajdhani"/>
              <a:buChar char="○"/>
              <a:defRPr>
                <a:solidFill>
                  <a:schemeClr val="dk1"/>
                </a:solidFill>
                <a:latin typeface="Rajdhani"/>
                <a:ea typeface="Rajdhani"/>
                <a:cs typeface="Rajdhani"/>
                <a:sym typeface="Rajdhani"/>
              </a:defRPr>
            </a:lvl8pPr>
            <a:lvl9pPr marL="4114800" lvl="8" indent="-317500">
              <a:lnSpc>
                <a:spcPct val="115000"/>
              </a:lnSpc>
              <a:spcBef>
                <a:spcPts val="1600"/>
              </a:spcBef>
              <a:spcAft>
                <a:spcPts val="1600"/>
              </a:spcAft>
              <a:buClr>
                <a:schemeClr val="dk1"/>
              </a:buClr>
              <a:buSzPts val="1400"/>
              <a:buFont typeface="Rajdhani"/>
              <a:buChar char="■"/>
              <a:defRPr>
                <a:solidFill>
                  <a:schemeClr val="dk1"/>
                </a:solidFill>
                <a:latin typeface="Rajdhani"/>
                <a:ea typeface="Rajdhani"/>
                <a:cs typeface="Rajdhani"/>
                <a:sym typeface="Rajdhan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6" r:id="rId5"/>
    <p:sldLayoutId id="2147483657" r:id="rId6"/>
    <p:sldLayoutId id="2147483658" r:id="rId7"/>
    <p:sldLayoutId id="2147483660" r:id="rId8"/>
    <p:sldLayoutId id="214748366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8"/>
        <p:cNvGrpSpPr/>
        <p:nvPr/>
      </p:nvGrpSpPr>
      <p:grpSpPr>
        <a:xfrm>
          <a:off x="0" y="0"/>
          <a:ext cx="0" cy="0"/>
          <a:chOff x="0" y="0"/>
          <a:chExt cx="0" cy="0"/>
        </a:xfrm>
      </p:grpSpPr>
      <p:sp>
        <p:nvSpPr>
          <p:cNvPr id="1109" name="Google Shape;1109;p26"/>
          <p:cNvSpPr txBox="1">
            <a:spLocks noGrp="1"/>
          </p:cNvSpPr>
          <p:nvPr>
            <p:ph type="ctrTitle"/>
          </p:nvPr>
        </p:nvSpPr>
        <p:spPr>
          <a:xfrm>
            <a:off x="-60303" y="2001263"/>
            <a:ext cx="6711900" cy="1166100"/>
          </a:xfrm>
          <a:prstGeom prst="rect">
            <a:avLst/>
          </a:prstGeom>
        </p:spPr>
        <p:txBody>
          <a:bodyPr spcFirstLastPara="1" wrap="square" lIns="91425" tIns="91425" rIns="91425" bIns="91425" anchor="t" anchorCtr="0">
            <a:noAutofit/>
          </a:bodyPr>
          <a:lstStyle/>
          <a:p>
            <a:pPr algn="ctr" fontAlgn="base"/>
            <a:r>
              <a:rPr lang="en-US" dirty="0"/>
              <a:t>Los Angeles Crime Data Analysis</a:t>
            </a:r>
          </a:p>
        </p:txBody>
      </p:sp>
      <p:sp>
        <p:nvSpPr>
          <p:cNvPr id="1110" name="Google Shape;1110;p26"/>
          <p:cNvSpPr txBox="1">
            <a:spLocks noGrp="1"/>
          </p:cNvSpPr>
          <p:nvPr>
            <p:ph type="subTitle" idx="1"/>
          </p:nvPr>
        </p:nvSpPr>
        <p:spPr>
          <a:xfrm>
            <a:off x="774058" y="3269507"/>
            <a:ext cx="4736700" cy="396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a:t>
            </a:r>
            <a:r>
              <a:rPr lang="en" dirty="0"/>
              <a:t>resented by: Radwa Mohamed</a:t>
            </a:r>
            <a:endParaRPr dirty="0"/>
          </a:p>
        </p:txBody>
      </p:sp>
      <p:cxnSp>
        <p:nvCxnSpPr>
          <p:cNvPr id="1111" name="Google Shape;1111;p26"/>
          <p:cNvCxnSpPr/>
          <p:nvPr/>
        </p:nvCxnSpPr>
        <p:spPr>
          <a:xfrm rot="10800000">
            <a:off x="3684300" y="5191750"/>
            <a:ext cx="1838100" cy="0"/>
          </a:xfrm>
          <a:prstGeom prst="straightConnector1">
            <a:avLst/>
          </a:prstGeom>
          <a:noFill/>
          <a:ln w="9525" cap="flat" cmpd="sng">
            <a:solidFill>
              <a:schemeClr val="dk2"/>
            </a:solidFill>
            <a:prstDash val="solid"/>
            <a:round/>
            <a:headEnd type="none" w="med" len="med"/>
            <a:tailEnd type="none" w="med" len="med"/>
          </a:ln>
        </p:spPr>
      </p:cxnSp>
      <p:grpSp>
        <p:nvGrpSpPr>
          <p:cNvPr id="1113" name="Google Shape;1113;p26"/>
          <p:cNvGrpSpPr/>
          <p:nvPr/>
        </p:nvGrpSpPr>
        <p:grpSpPr>
          <a:xfrm>
            <a:off x="6676751" y="25"/>
            <a:ext cx="2466830" cy="2466827"/>
            <a:chOff x="0" y="18"/>
            <a:chExt cx="5143516" cy="5143510"/>
          </a:xfrm>
        </p:grpSpPr>
        <p:sp>
          <p:nvSpPr>
            <p:cNvPr id="1114" name="Google Shape;1114;p26"/>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26"/>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6"/>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6"/>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6"/>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6"/>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6"/>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26"/>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6"/>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6"/>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6"/>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6"/>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5">
          <a:extLst>
            <a:ext uri="{FF2B5EF4-FFF2-40B4-BE49-F238E27FC236}">
              <a16:creationId xmlns:a16="http://schemas.microsoft.com/office/drawing/2014/main" id="{85F427E5-421D-BEEF-0BE2-CB7867490578}"/>
            </a:ext>
          </a:extLst>
        </p:cNvPr>
        <p:cNvGrpSpPr/>
        <p:nvPr/>
      </p:nvGrpSpPr>
      <p:grpSpPr>
        <a:xfrm>
          <a:off x="0" y="0"/>
          <a:ext cx="0" cy="0"/>
          <a:chOff x="0" y="0"/>
          <a:chExt cx="0" cy="0"/>
        </a:xfrm>
      </p:grpSpPr>
      <p:sp>
        <p:nvSpPr>
          <p:cNvPr id="1296" name="Google Shape;1296;p37">
            <a:extLst>
              <a:ext uri="{FF2B5EF4-FFF2-40B4-BE49-F238E27FC236}">
                <a16:creationId xmlns:a16="http://schemas.microsoft.com/office/drawing/2014/main" id="{F4524F8D-152E-6829-E978-471F1FD7229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 dirty="0"/>
              <a:t>Insightes</a:t>
            </a:r>
            <a:endParaRPr b="1" dirty="0"/>
          </a:p>
        </p:txBody>
      </p:sp>
      <p:sp>
        <p:nvSpPr>
          <p:cNvPr id="2" name="Google Shape;1304;p37">
            <a:extLst>
              <a:ext uri="{FF2B5EF4-FFF2-40B4-BE49-F238E27FC236}">
                <a16:creationId xmlns:a16="http://schemas.microsoft.com/office/drawing/2014/main" id="{764BB307-10D9-1492-2B27-0D84A47AA597}"/>
              </a:ext>
            </a:extLst>
          </p:cNvPr>
          <p:cNvSpPr txBox="1"/>
          <p:nvPr/>
        </p:nvSpPr>
        <p:spPr>
          <a:xfrm>
            <a:off x="1236687" y="1564405"/>
            <a:ext cx="7796977" cy="2010749"/>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Hispanic or Latino (any race): 47.2%</a:t>
            </a:r>
          </a:p>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Non-Hispanic White: 28.3%</a:t>
            </a:r>
          </a:p>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Black or African American: 8.5%</a:t>
            </a:r>
          </a:p>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Asian: 12.0%</a:t>
            </a:r>
          </a:p>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Native American: 1.2%</a:t>
            </a:r>
          </a:p>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Pacific Islander: 0.1%</a:t>
            </a:r>
          </a:p>
        </p:txBody>
      </p:sp>
      <p:pic>
        <p:nvPicPr>
          <p:cNvPr id="14" name="Picture 13">
            <a:extLst>
              <a:ext uri="{FF2B5EF4-FFF2-40B4-BE49-F238E27FC236}">
                <a16:creationId xmlns:a16="http://schemas.microsoft.com/office/drawing/2014/main" id="{34B63449-B742-1CCF-38E0-4867DF59E45D}"/>
              </a:ext>
            </a:extLst>
          </p:cNvPr>
          <p:cNvPicPr>
            <a:picLocks noChangeAspect="1"/>
          </p:cNvPicPr>
          <p:nvPr/>
        </p:nvPicPr>
        <p:blipFill>
          <a:blip r:embed="rId3"/>
          <a:stretch>
            <a:fillRect/>
          </a:stretch>
        </p:blipFill>
        <p:spPr>
          <a:xfrm>
            <a:off x="558648" y="1314985"/>
            <a:ext cx="678039" cy="678039"/>
          </a:xfrm>
          <a:prstGeom prst="rect">
            <a:avLst/>
          </a:prstGeom>
        </p:spPr>
      </p:pic>
      <p:sp>
        <p:nvSpPr>
          <p:cNvPr id="18" name="TextBox 17">
            <a:extLst>
              <a:ext uri="{FF2B5EF4-FFF2-40B4-BE49-F238E27FC236}">
                <a16:creationId xmlns:a16="http://schemas.microsoft.com/office/drawing/2014/main" id="{C8BE333A-9646-CAB5-E740-728EAD91A350}"/>
              </a:ext>
            </a:extLst>
          </p:cNvPr>
          <p:cNvSpPr txBox="1"/>
          <p:nvPr/>
        </p:nvSpPr>
        <p:spPr>
          <a:xfrm>
            <a:off x="1236687" y="1253894"/>
            <a:ext cx="2994285"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FFFFFF"/>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Rajdhani" panose="020B0604020202090204" charset="0"/>
                <a:cs typeface="Rajdhani" panose="020B0604020202090204" charset="0"/>
                <a:sym typeface="Arial"/>
              </a:rPr>
              <a:t>LA Population Breakdown:</a:t>
            </a:r>
          </a:p>
        </p:txBody>
      </p:sp>
      <p:sp>
        <p:nvSpPr>
          <p:cNvPr id="19" name="Google Shape;1304;p37">
            <a:extLst>
              <a:ext uri="{FF2B5EF4-FFF2-40B4-BE49-F238E27FC236}">
                <a16:creationId xmlns:a16="http://schemas.microsoft.com/office/drawing/2014/main" id="{39D4D359-AC49-920D-81EC-9CA8F2E9F13E}"/>
              </a:ext>
            </a:extLst>
          </p:cNvPr>
          <p:cNvSpPr txBox="1"/>
          <p:nvPr/>
        </p:nvSpPr>
        <p:spPr>
          <a:xfrm>
            <a:off x="442209" y="3817079"/>
            <a:ext cx="7796977" cy="816964"/>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From th</a:t>
            </a:r>
            <a:r>
              <a:rPr lang="en-US" sz="2000" dirty="0">
                <a:solidFill>
                  <a:schemeClr val="tx1"/>
                </a:solidFill>
                <a:latin typeface="Rajdhani" panose="020B0604020202090204" charset="0"/>
                <a:cs typeface="Rajdhani" panose="020B0604020202090204" charset="0"/>
              </a:rPr>
              <a:t>e mentioned population it make sense that Latino are the most victims in LA.</a:t>
            </a:r>
            <a:endParaRPr lang="en-US" sz="2000" b="0" dirty="0">
              <a:solidFill>
                <a:schemeClr val="tx1"/>
              </a:solidFill>
              <a:effectLst/>
              <a:latin typeface="Rajdhani" panose="020B0604020202090204" charset="0"/>
              <a:cs typeface="Rajdhani" panose="020B0604020202090204" charset="0"/>
            </a:endParaRPr>
          </a:p>
        </p:txBody>
      </p:sp>
    </p:spTree>
    <p:extLst>
      <p:ext uri="{BB962C8B-B14F-4D97-AF65-F5344CB8AC3E}">
        <p14:creationId xmlns:p14="http://schemas.microsoft.com/office/powerpoint/2010/main" val="3200634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5">
          <a:extLst>
            <a:ext uri="{FF2B5EF4-FFF2-40B4-BE49-F238E27FC236}">
              <a16:creationId xmlns:a16="http://schemas.microsoft.com/office/drawing/2014/main" id="{5F65F114-B0CF-AC6B-0865-A708AF47D9EA}"/>
            </a:ext>
          </a:extLst>
        </p:cNvPr>
        <p:cNvGrpSpPr/>
        <p:nvPr/>
      </p:nvGrpSpPr>
      <p:grpSpPr>
        <a:xfrm>
          <a:off x="0" y="0"/>
          <a:ext cx="0" cy="0"/>
          <a:chOff x="0" y="0"/>
          <a:chExt cx="0" cy="0"/>
        </a:xfrm>
      </p:grpSpPr>
      <p:sp>
        <p:nvSpPr>
          <p:cNvPr id="1296" name="Google Shape;1296;p37">
            <a:extLst>
              <a:ext uri="{FF2B5EF4-FFF2-40B4-BE49-F238E27FC236}">
                <a16:creationId xmlns:a16="http://schemas.microsoft.com/office/drawing/2014/main" id="{60192CD6-46EB-4001-CF16-CCB1F73ECD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 dirty="0"/>
              <a:t>Insightes</a:t>
            </a:r>
            <a:endParaRPr b="1" dirty="0"/>
          </a:p>
        </p:txBody>
      </p:sp>
      <p:sp>
        <p:nvSpPr>
          <p:cNvPr id="2" name="Google Shape;1304;p37">
            <a:extLst>
              <a:ext uri="{FF2B5EF4-FFF2-40B4-BE49-F238E27FC236}">
                <a16:creationId xmlns:a16="http://schemas.microsoft.com/office/drawing/2014/main" id="{6AD3FB45-9F20-61FF-9AF4-E1186C8549FB}"/>
              </a:ext>
            </a:extLst>
          </p:cNvPr>
          <p:cNvSpPr txBox="1"/>
          <p:nvPr/>
        </p:nvSpPr>
        <p:spPr>
          <a:xfrm>
            <a:off x="1236687" y="1291065"/>
            <a:ext cx="4497051" cy="740870"/>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Hollenbeck is the safest area according the number of crimes while 77th Street is the most dangerous Area.</a:t>
            </a:r>
          </a:p>
        </p:txBody>
      </p:sp>
      <p:pic>
        <p:nvPicPr>
          <p:cNvPr id="3" name="Picture 2">
            <a:extLst>
              <a:ext uri="{FF2B5EF4-FFF2-40B4-BE49-F238E27FC236}">
                <a16:creationId xmlns:a16="http://schemas.microsoft.com/office/drawing/2014/main" id="{8B5E413B-88B6-077A-C050-E4C84F76956B}"/>
              </a:ext>
            </a:extLst>
          </p:cNvPr>
          <p:cNvPicPr>
            <a:picLocks noChangeAspect="1"/>
          </p:cNvPicPr>
          <p:nvPr/>
        </p:nvPicPr>
        <p:blipFill>
          <a:blip r:embed="rId3"/>
          <a:stretch>
            <a:fillRect/>
          </a:stretch>
        </p:blipFill>
        <p:spPr>
          <a:xfrm>
            <a:off x="558647" y="1322480"/>
            <a:ext cx="678040" cy="678040"/>
          </a:xfrm>
          <a:prstGeom prst="rect">
            <a:avLst/>
          </a:prstGeom>
        </p:spPr>
      </p:pic>
      <p:pic>
        <p:nvPicPr>
          <p:cNvPr id="5" name="Picture 4" descr="A map with blue dots&#10;&#10;AI-generated content may be incorrect.">
            <a:extLst>
              <a:ext uri="{FF2B5EF4-FFF2-40B4-BE49-F238E27FC236}">
                <a16:creationId xmlns:a16="http://schemas.microsoft.com/office/drawing/2014/main" id="{5D2051F7-AD9A-6BA5-AF18-AC1EA6656348}"/>
              </a:ext>
            </a:extLst>
          </p:cNvPr>
          <p:cNvPicPr>
            <a:picLocks noChangeAspect="1"/>
          </p:cNvPicPr>
          <p:nvPr/>
        </p:nvPicPr>
        <p:blipFill>
          <a:blip r:embed="rId4"/>
          <a:stretch>
            <a:fillRect/>
          </a:stretch>
        </p:blipFill>
        <p:spPr>
          <a:xfrm>
            <a:off x="2488367" y="2457562"/>
            <a:ext cx="5149121" cy="2240913"/>
          </a:xfrm>
          <a:prstGeom prst="rect">
            <a:avLst/>
          </a:prstGeom>
        </p:spPr>
      </p:pic>
    </p:spTree>
    <p:extLst>
      <p:ext uri="{BB962C8B-B14F-4D97-AF65-F5344CB8AC3E}">
        <p14:creationId xmlns:p14="http://schemas.microsoft.com/office/powerpoint/2010/main" val="193188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3">
          <a:extLst>
            <a:ext uri="{FF2B5EF4-FFF2-40B4-BE49-F238E27FC236}">
              <a16:creationId xmlns:a16="http://schemas.microsoft.com/office/drawing/2014/main" id="{A4ED4637-9A23-EFCE-70B9-EBA5BFFCEDF7}"/>
            </a:ext>
          </a:extLst>
        </p:cNvPr>
        <p:cNvGrpSpPr/>
        <p:nvPr/>
      </p:nvGrpSpPr>
      <p:grpSpPr>
        <a:xfrm>
          <a:off x="0" y="0"/>
          <a:ext cx="0" cy="0"/>
          <a:chOff x="0" y="0"/>
          <a:chExt cx="0" cy="0"/>
        </a:xfrm>
      </p:grpSpPr>
      <p:sp>
        <p:nvSpPr>
          <p:cNvPr id="1164" name="Google Shape;1164;p30">
            <a:extLst>
              <a:ext uri="{FF2B5EF4-FFF2-40B4-BE49-F238E27FC236}">
                <a16:creationId xmlns:a16="http://schemas.microsoft.com/office/drawing/2014/main" id="{6F3F41FF-A14B-B839-A984-375993052843}"/>
              </a:ext>
            </a:extLst>
          </p:cNvPr>
          <p:cNvSpPr txBox="1">
            <a:spLocks noGrp="1"/>
          </p:cNvSpPr>
          <p:nvPr>
            <p:ph type="subTitle" idx="1"/>
          </p:nvPr>
        </p:nvSpPr>
        <p:spPr>
          <a:xfrm>
            <a:off x="1913150" y="2393050"/>
            <a:ext cx="5317200" cy="1352700"/>
          </a:xfrm>
          <a:prstGeom prst="rect">
            <a:avLst/>
          </a:prstGeom>
        </p:spPr>
        <p:txBody>
          <a:bodyPr spcFirstLastPara="1" wrap="square" lIns="91425" tIns="91425" rIns="91425" bIns="91425" anchor="t" anchorCtr="0">
            <a:noAutofit/>
          </a:bodyPr>
          <a:lstStyle/>
          <a:p>
            <a:pPr marL="0" indent="0"/>
            <a:r>
              <a:rPr lang="en-US" dirty="0"/>
              <a:t>Some Crimes are happened more for female and other more to male, there is no targeted ethnicity since Latinos are half of LA population, they are the most victims.</a:t>
            </a:r>
          </a:p>
        </p:txBody>
      </p:sp>
      <p:sp>
        <p:nvSpPr>
          <p:cNvPr id="1165" name="Google Shape;1165;p30">
            <a:extLst>
              <a:ext uri="{FF2B5EF4-FFF2-40B4-BE49-F238E27FC236}">
                <a16:creationId xmlns:a16="http://schemas.microsoft.com/office/drawing/2014/main" id="{F3558CB4-1B06-C930-379E-5DA115BE5153}"/>
              </a:ext>
            </a:extLst>
          </p:cNvPr>
          <p:cNvSpPr txBox="1">
            <a:spLocks noGrp="1"/>
          </p:cNvSpPr>
          <p:nvPr>
            <p:ph type="title"/>
          </p:nvPr>
        </p:nvSpPr>
        <p:spPr>
          <a:xfrm>
            <a:off x="1817100" y="1623925"/>
            <a:ext cx="55098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2431532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1"/>
        <p:cNvGrpSpPr/>
        <p:nvPr/>
      </p:nvGrpSpPr>
      <p:grpSpPr>
        <a:xfrm>
          <a:off x="0" y="0"/>
          <a:ext cx="0" cy="0"/>
          <a:chOff x="0" y="0"/>
          <a:chExt cx="0" cy="0"/>
        </a:xfrm>
      </p:grpSpPr>
      <p:sp>
        <p:nvSpPr>
          <p:cNvPr id="1363" name="Google Shape;1363;p41"/>
          <p:cNvSpPr txBox="1">
            <a:spLocks noGrp="1"/>
          </p:cNvSpPr>
          <p:nvPr>
            <p:ph type="subTitle" idx="1"/>
          </p:nvPr>
        </p:nvSpPr>
        <p:spPr>
          <a:xfrm>
            <a:off x="1284000" y="3110439"/>
            <a:ext cx="6576000" cy="452700"/>
          </a:xfrm>
          <a:prstGeom prst="rect">
            <a:avLst/>
          </a:prstGeom>
        </p:spPr>
        <p:txBody>
          <a:bodyPr spcFirstLastPara="1" wrap="square" lIns="91425" tIns="91425" rIns="91425" bIns="91425" anchor="t" anchorCtr="0">
            <a:noAutofit/>
          </a:bodyPr>
          <a:lstStyle/>
          <a:p>
            <a:pPr marL="0" lvl="0" indent="0">
              <a:buClr>
                <a:schemeClr val="lt1"/>
              </a:buClr>
              <a:buSzPts val="1100"/>
            </a:pPr>
            <a:r>
              <a:rPr lang="en-US" dirty="0"/>
              <a:t>Do you have any questions?</a:t>
            </a:r>
          </a:p>
        </p:txBody>
      </p:sp>
      <p:sp>
        <p:nvSpPr>
          <p:cNvPr id="4" name="Google Shape;1456;p47">
            <a:extLst>
              <a:ext uri="{FF2B5EF4-FFF2-40B4-BE49-F238E27FC236}">
                <a16:creationId xmlns:a16="http://schemas.microsoft.com/office/drawing/2014/main" id="{45D69532-C208-34FC-6447-77284C1FF411}"/>
              </a:ext>
            </a:extLst>
          </p:cNvPr>
          <p:cNvSpPr txBox="1">
            <a:spLocks/>
          </p:cNvSpPr>
          <p:nvPr/>
        </p:nvSpPr>
        <p:spPr>
          <a:xfrm>
            <a:off x="2272553" y="1935625"/>
            <a:ext cx="4284000" cy="99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9600"/>
              <a:buFont typeface="Montserrat"/>
              <a:buNone/>
              <a:defRPr sz="60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9600"/>
              <a:buFont typeface="Bebas Neue"/>
              <a:buNone/>
              <a:defRPr sz="9600" b="0" i="0" u="none" strike="noStrike" cap="none">
                <a:solidFill>
                  <a:schemeClr val="dk1"/>
                </a:solidFill>
                <a:latin typeface="Bebas Neue"/>
                <a:ea typeface="Bebas Neue"/>
                <a:cs typeface="Bebas Neue"/>
                <a:sym typeface="Bebas Neue"/>
              </a:defRPr>
            </a:lvl9pPr>
          </a:lstStyle>
          <a:p>
            <a:r>
              <a:rPr lang="en-US"/>
              <a:t>Thanks!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28"/>
          <p:cNvSpPr txBox="1">
            <a:spLocks noGrp="1"/>
          </p:cNvSpPr>
          <p:nvPr>
            <p:ph type="title" idx="9"/>
          </p:nvPr>
        </p:nvSpPr>
        <p:spPr>
          <a:xfrm>
            <a:off x="713225" y="1829550"/>
            <a:ext cx="9363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141" name="Google Shape;1141;p28"/>
          <p:cNvSpPr txBox="1">
            <a:spLocks noGrp="1"/>
          </p:cNvSpPr>
          <p:nvPr>
            <p:ph type="title" idx="13"/>
          </p:nvPr>
        </p:nvSpPr>
        <p:spPr>
          <a:xfrm>
            <a:off x="713225" y="3268052"/>
            <a:ext cx="9363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142" name="Google Shape;1142;p28"/>
          <p:cNvSpPr txBox="1">
            <a:spLocks noGrp="1"/>
          </p:cNvSpPr>
          <p:nvPr>
            <p:ph type="title" idx="14"/>
          </p:nvPr>
        </p:nvSpPr>
        <p:spPr>
          <a:xfrm>
            <a:off x="4815525" y="1829550"/>
            <a:ext cx="9363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143" name="Google Shape;1143;p28"/>
          <p:cNvSpPr txBox="1">
            <a:spLocks noGrp="1"/>
          </p:cNvSpPr>
          <p:nvPr>
            <p:ph type="title" idx="15"/>
          </p:nvPr>
        </p:nvSpPr>
        <p:spPr>
          <a:xfrm>
            <a:off x="4815525" y="3257402"/>
            <a:ext cx="936300" cy="44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144" name="Google Shape;1144;p28"/>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1145" name="Google Shape;1145;p28"/>
          <p:cNvSpPr txBox="1">
            <a:spLocks noGrp="1"/>
          </p:cNvSpPr>
          <p:nvPr>
            <p:ph type="title"/>
          </p:nvPr>
        </p:nvSpPr>
        <p:spPr>
          <a:xfrm>
            <a:off x="1689000" y="1848725"/>
            <a:ext cx="2445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47" name="Google Shape;1147;p28"/>
          <p:cNvSpPr txBox="1">
            <a:spLocks noGrp="1"/>
          </p:cNvSpPr>
          <p:nvPr>
            <p:ph type="title" idx="2"/>
          </p:nvPr>
        </p:nvSpPr>
        <p:spPr>
          <a:xfrm>
            <a:off x="5751825" y="1832650"/>
            <a:ext cx="2445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Exploratory Data Analysis</a:t>
            </a:r>
            <a:endParaRPr dirty="0"/>
          </a:p>
        </p:txBody>
      </p:sp>
      <p:sp>
        <p:nvSpPr>
          <p:cNvPr id="1149" name="Google Shape;1149;p28"/>
          <p:cNvSpPr txBox="1">
            <a:spLocks noGrp="1"/>
          </p:cNvSpPr>
          <p:nvPr>
            <p:ph type="title" idx="4"/>
          </p:nvPr>
        </p:nvSpPr>
        <p:spPr>
          <a:xfrm>
            <a:off x="1693200" y="3245404"/>
            <a:ext cx="2441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Insightes</a:t>
            </a:r>
            <a:endParaRPr dirty="0"/>
          </a:p>
        </p:txBody>
      </p:sp>
      <p:sp>
        <p:nvSpPr>
          <p:cNvPr id="1151" name="Google Shape;1151;p28"/>
          <p:cNvSpPr txBox="1">
            <a:spLocks noGrp="1"/>
          </p:cNvSpPr>
          <p:nvPr>
            <p:ph type="title" idx="6"/>
          </p:nvPr>
        </p:nvSpPr>
        <p:spPr>
          <a:xfrm>
            <a:off x="5771250" y="3228002"/>
            <a:ext cx="2441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Conclusions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8" name="Google Shape;1158;p29"/>
          <p:cNvSpPr txBox="1">
            <a:spLocks noGrp="1"/>
          </p:cNvSpPr>
          <p:nvPr>
            <p:ph type="title"/>
          </p:nvPr>
        </p:nvSpPr>
        <p:spPr>
          <a:xfrm>
            <a:off x="3399662" y="2194900"/>
            <a:ext cx="4401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1159" name="Google Shape;1159;p29"/>
          <p:cNvSpPr txBox="1">
            <a:spLocks noGrp="1"/>
          </p:cNvSpPr>
          <p:nvPr>
            <p:ph type="title" idx="2"/>
          </p:nvPr>
        </p:nvSpPr>
        <p:spPr>
          <a:xfrm>
            <a:off x="1234438" y="2115400"/>
            <a:ext cx="2014800"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30"/>
          <p:cNvSpPr txBox="1">
            <a:spLocks noGrp="1"/>
          </p:cNvSpPr>
          <p:nvPr>
            <p:ph type="subTitle" idx="1"/>
          </p:nvPr>
        </p:nvSpPr>
        <p:spPr>
          <a:xfrm>
            <a:off x="1913150" y="2393050"/>
            <a:ext cx="5317200" cy="1352700"/>
          </a:xfrm>
          <a:prstGeom prst="rect">
            <a:avLst/>
          </a:prstGeom>
        </p:spPr>
        <p:txBody>
          <a:bodyPr spcFirstLastPara="1" wrap="square" lIns="91425" tIns="91425" rIns="91425" bIns="91425" anchor="t" anchorCtr="0">
            <a:noAutofit/>
          </a:bodyPr>
          <a:lstStyle/>
          <a:p>
            <a:pPr marL="0" indent="0"/>
            <a:r>
              <a:rPr lang="en" dirty="0"/>
              <a:t>This Analysis is Based on </a:t>
            </a:r>
            <a:r>
              <a:rPr lang="en-US" dirty="0"/>
              <a:t>Los Angeles crime data from 2010 – 2025. we will be focusing on extracting crime patterns and meaningful insights.</a:t>
            </a:r>
          </a:p>
        </p:txBody>
      </p:sp>
      <p:sp>
        <p:nvSpPr>
          <p:cNvPr id="1165" name="Google Shape;1165;p30"/>
          <p:cNvSpPr txBox="1">
            <a:spLocks noGrp="1"/>
          </p:cNvSpPr>
          <p:nvPr>
            <p:ph type="title"/>
          </p:nvPr>
        </p:nvSpPr>
        <p:spPr>
          <a:xfrm>
            <a:off x="1817100" y="1623925"/>
            <a:ext cx="5509800" cy="69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6"/>
        <p:cNvGrpSpPr/>
        <p:nvPr/>
      </p:nvGrpSpPr>
      <p:grpSpPr>
        <a:xfrm>
          <a:off x="0" y="0"/>
          <a:ext cx="0" cy="0"/>
          <a:chOff x="0" y="0"/>
          <a:chExt cx="0" cy="0"/>
        </a:xfrm>
      </p:grpSpPr>
      <p:sp>
        <p:nvSpPr>
          <p:cNvPr id="1177" name="Google Shape;1177;p32"/>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Data Analysis project stages</a:t>
            </a:r>
            <a:endParaRPr dirty="0"/>
          </a:p>
        </p:txBody>
      </p:sp>
      <p:sp>
        <p:nvSpPr>
          <p:cNvPr id="1178" name="Google Shape;1178;p32"/>
          <p:cNvSpPr/>
          <p:nvPr/>
        </p:nvSpPr>
        <p:spPr>
          <a:xfrm>
            <a:off x="1428125" y="2421400"/>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sp>
        <p:nvSpPr>
          <p:cNvPr id="1179" name="Google Shape;1179;p32"/>
          <p:cNvSpPr/>
          <p:nvPr/>
        </p:nvSpPr>
        <p:spPr>
          <a:xfrm>
            <a:off x="3229888" y="2421400"/>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dirty="0">
              <a:solidFill>
                <a:schemeClr val="lt1"/>
              </a:solidFill>
              <a:latin typeface="Bebas Neue"/>
              <a:ea typeface="Bebas Neue"/>
              <a:cs typeface="Bebas Neue"/>
              <a:sym typeface="Bebas Neue"/>
            </a:endParaRPr>
          </a:p>
        </p:txBody>
      </p:sp>
      <p:sp>
        <p:nvSpPr>
          <p:cNvPr id="1180" name="Google Shape;1180;p32"/>
          <p:cNvSpPr/>
          <p:nvPr/>
        </p:nvSpPr>
        <p:spPr>
          <a:xfrm>
            <a:off x="5031645" y="2421400"/>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sp>
        <p:nvSpPr>
          <p:cNvPr id="1181" name="Google Shape;1181;p32"/>
          <p:cNvSpPr/>
          <p:nvPr/>
        </p:nvSpPr>
        <p:spPr>
          <a:xfrm>
            <a:off x="6833401" y="2421400"/>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dirty="0">
              <a:solidFill>
                <a:schemeClr val="lt1"/>
              </a:solidFill>
              <a:latin typeface="Bebas Neue"/>
              <a:ea typeface="Bebas Neue"/>
              <a:cs typeface="Bebas Neue"/>
              <a:sym typeface="Bebas Neue"/>
            </a:endParaRPr>
          </a:p>
        </p:txBody>
      </p:sp>
      <p:cxnSp>
        <p:nvCxnSpPr>
          <p:cNvPr id="1182" name="Google Shape;1182;p32"/>
          <p:cNvCxnSpPr>
            <a:cxnSpLocks/>
            <a:stCxn id="1178" idx="3"/>
            <a:endCxn id="1179" idx="1"/>
          </p:cNvCxnSpPr>
          <p:nvPr/>
        </p:nvCxnSpPr>
        <p:spPr>
          <a:xfrm>
            <a:off x="2303825" y="2851600"/>
            <a:ext cx="926100" cy="0"/>
          </a:xfrm>
          <a:prstGeom prst="straightConnector1">
            <a:avLst/>
          </a:prstGeom>
          <a:noFill/>
          <a:ln w="9525" cap="flat" cmpd="sng">
            <a:solidFill>
              <a:schemeClr val="dk1"/>
            </a:solidFill>
            <a:prstDash val="solid"/>
            <a:round/>
            <a:headEnd type="none" w="med" len="med"/>
            <a:tailEnd type="none" w="med" len="med"/>
          </a:ln>
        </p:spPr>
      </p:cxnSp>
      <p:cxnSp>
        <p:nvCxnSpPr>
          <p:cNvPr id="1183" name="Google Shape;1183;p32"/>
          <p:cNvCxnSpPr>
            <a:stCxn id="1179" idx="3"/>
            <a:endCxn id="1180" idx="1"/>
          </p:cNvCxnSpPr>
          <p:nvPr/>
        </p:nvCxnSpPr>
        <p:spPr>
          <a:xfrm>
            <a:off x="4105588" y="2851600"/>
            <a:ext cx="926100" cy="0"/>
          </a:xfrm>
          <a:prstGeom prst="straightConnector1">
            <a:avLst/>
          </a:prstGeom>
          <a:noFill/>
          <a:ln w="9525" cap="flat" cmpd="sng">
            <a:solidFill>
              <a:schemeClr val="dk1"/>
            </a:solidFill>
            <a:prstDash val="solid"/>
            <a:round/>
            <a:headEnd type="none" w="med" len="med"/>
            <a:tailEnd type="none" w="med" len="med"/>
          </a:ln>
        </p:spPr>
      </p:cxnSp>
      <p:cxnSp>
        <p:nvCxnSpPr>
          <p:cNvPr id="1184" name="Google Shape;1184;p32"/>
          <p:cNvCxnSpPr>
            <a:cxnSpLocks/>
            <a:stCxn id="1180" idx="3"/>
            <a:endCxn id="1181" idx="1"/>
          </p:cNvCxnSpPr>
          <p:nvPr/>
        </p:nvCxnSpPr>
        <p:spPr>
          <a:xfrm>
            <a:off x="5907345" y="2851600"/>
            <a:ext cx="926100" cy="0"/>
          </a:xfrm>
          <a:prstGeom prst="straightConnector1">
            <a:avLst/>
          </a:prstGeom>
          <a:noFill/>
          <a:ln w="9525" cap="flat" cmpd="sng">
            <a:solidFill>
              <a:schemeClr val="dk1"/>
            </a:solidFill>
            <a:prstDash val="solid"/>
            <a:round/>
            <a:headEnd type="none" w="med" len="med"/>
            <a:tailEnd type="none" w="med" len="med"/>
          </a:ln>
        </p:spPr>
      </p:cxnSp>
      <p:sp>
        <p:nvSpPr>
          <p:cNvPr id="1185" name="Google Shape;1185;p32"/>
          <p:cNvSpPr txBox="1"/>
          <p:nvPr/>
        </p:nvSpPr>
        <p:spPr>
          <a:xfrm>
            <a:off x="713225" y="3423500"/>
            <a:ext cx="230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Data Understanding</a:t>
            </a:r>
            <a:endParaRPr sz="2000" b="1" dirty="0">
              <a:solidFill>
                <a:schemeClr val="dk1"/>
              </a:solidFill>
              <a:latin typeface="Montserrat"/>
              <a:ea typeface="Montserrat"/>
              <a:cs typeface="Montserrat"/>
              <a:sym typeface="Montserrat"/>
            </a:endParaRPr>
          </a:p>
        </p:txBody>
      </p:sp>
      <p:sp>
        <p:nvSpPr>
          <p:cNvPr id="1187" name="Google Shape;1187;p32"/>
          <p:cNvSpPr txBox="1"/>
          <p:nvPr/>
        </p:nvSpPr>
        <p:spPr>
          <a:xfrm>
            <a:off x="2514971" y="1568765"/>
            <a:ext cx="230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Data Exploration</a:t>
            </a:r>
            <a:endParaRPr sz="2000" b="1" dirty="0">
              <a:solidFill>
                <a:schemeClr val="dk1"/>
              </a:solidFill>
              <a:latin typeface="Montserrat"/>
              <a:ea typeface="Montserrat"/>
              <a:cs typeface="Montserrat"/>
              <a:sym typeface="Montserrat"/>
            </a:endParaRPr>
          </a:p>
        </p:txBody>
      </p:sp>
      <p:sp>
        <p:nvSpPr>
          <p:cNvPr id="1189" name="Google Shape;1189;p32"/>
          <p:cNvSpPr txBox="1"/>
          <p:nvPr/>
        </p:nvSpPr>
        <p:spPr>
          <a:xfrm>
            <a:off x="4316745" y="3423503"/>
            <a:ext cx="230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Data </a:t>
            </a:r>
          </a:p>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Cleaning</a:t>
            </a:r>
            <a:endParaRPr sz="2000" b="1" dirty="0">
              <a:solidFill>
                <a:schemeClr val="dk1"/>
              </a:solidFill>
              <a:latin typeface="Montserrat"/>
              <a:ea typeface="Montserrat"/>
              <a:cs typeface="Montserrat"/>
              <a:sym typeface="Montserrat"/>
            </a:endParaRPr>
          </a:p>
        </p:txBody>
      </p:sp>
      <p:sp>
        <p:nvSpPr>
          <p:cNvPr id="1191" name="Google Shape;1191;p32"/>
          <p:cNvSpPr txBox="1"/>
          <p:nvPr/>
        </p:nvSpPr>
        <p:spPr>
          <a:xfrm>
            <a:off x="6118501" y="1652892"/>
            <a:ext cx="2305500" cy="52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Montserrat"/>
                <a:ea typeface="Montserrat"/>
                <a:cs typeface="Montserrat"/>
                <a:sym typeface="Montserrat"/>
              </a:rPr>
              <a:t>Feature Engineering</a:t>
            </a:r>
            <a:endParaRPr sz="2000" b="1" dirty="0">
              <a:solidFill>
                <a:schemeClr val="dk1"/>
              </a:solidFill>
              <a:latin typeface="Montserrat"/>
              <a:ea typeface="Montserrat"/>
              <a:cs typeface="Montserrat"/>
              <a:sym typeface="Montserrat"/>
            </a:endParaRPr>
          </a:p>
        </p:txBody>
      </p:sp>
      <p:cxnSp>
        <p:nvCxnSpPr>
          <p:cNvPr id="1193" name="Google Shape;1193;p32"/>
          <p:cNvCxnSpPr>
            <a:cxnSpLocks/>
            <a:stCxn id="1178" idx="2"/>
            <a:endCxn id="1185" idx="0"/>
          </p:cNvCxnSpPr>
          <p:nvPr/>
        </p:nvCxnSpPr>
        <p:spPr>
          <a:xfrm>
            <a:off x="1865975" y="3281800"/>
            <a:ext cx="0" cy="141600"/>
          </a:xfrm>
          <a:prstGeom prst="straightConnector1">
            <a:avLst/>
          </a:prstGeom>
          <a:noFill/>
          <a:ln w="9525" cap="flat" cmpd="sng">
            <a:solidFill>
              <a:schemeClr val="dk1"/>
            </a:solidFill>
            <a:prstDash val="solid"/>
            <a:round/>
            <a:headEnd type="none" w="med" len="med"/>
            <a:tailEnd type="none" w="med" len="med"/>
          </a:ln>
        </p:spPr>
      </p:cxnSp>
      <p:cxnSp>
        <p:nvCxnSpPr>
          <p:cNvPr id="1194" name="Google Shape;1194;p32"/>
          <p:cNvCxnSpPr>
            <a:cxnSpLocks/>
            <a:stCxn id="1179" idx="0"/>
          </p:cNvCxnSpPr>
          <p:nvPr/>
        </p:nvCxnSpPr>
        <p:spPr>
          <a:xfrm rot="10800000">
            <a:off x="3667738" y="2264200"/>
            <a:ext cx="0" cy="157200"/>
          </a:xfrm>
          <a:prstGeom prst="straightConnector1">
            <a:avLst/>
          </a:prstGeom>
          <a:noFill/>
          <a:ln w="9525" cap="flat" cmpd="sng">
            <a:solidFill>
              <a:schemeClr val="dk1"/>
            </a:solidFill>
            <a:prstDash val="solid"/>
            <a:round/>
            <a:headEnd type="none" w="med" len="med"/>
            <a:tailEnd type="none" w="med" len="med"/>
          </a:ln>
        </p:spPr>
      </p:cxnSp>
      <p:cxnSp>
        <p:nvCxnSpPr>
          <p:cNvPr id="1195" name="Google Shape;1195;p32"/>
          <p:cNvCxnSpPr>
            <a:stCxn id="1180" idx="2"/>
            <a:endCxn id="1189" idx="0"/>
          </p:cNvCxnSpPr>
          <p:nvPr/>
        </p:nvCxnSpPr>
        <p:spPr>
          <a:xfrm>
            <a:off x="5469495" y="3281800"/>
            <a:ext cx="0" cy="141600"/>
          </a:xfrm>
          <a:prstGeom prst="straightConnector1">
            <a:avLst/>
          </a:prstGeom>
          <a:noFill/>
          <a:ln w="9525" cap="flat" cmpd="sng">
            <a:solidFill>
              <a:schemeClr val="dk1"/>
            </a:solidFill>
            <a:prstDash val="solid"/>
            <a:round/>
            <a:headEnd type="none" w="med" len="med"/>
            <a:tailEnd type="none" w="med" len="med"/>
          </a:ln>
        </p:spPr>
      </p:cxnSp>
      <p:cxnSp>
        <p:nvCxnSpPr>
          <p:cNvPr id="1196" name="Google Shape;1196;p32"/>
          <p:cNvCxnSpPr>
            <a:cxnSpLocks/>
            <a:stCxn id="1181" idx="0"/>
          </p:cNvCxnSpPr>
          <p:nvPr/>
        </p:nvCxnSpPr>
        <p:spPr>
          <a:xfrm rot="10800000">
            <a:off x="7271251" y="2264200"/>
            <a:ext cx="0" cy="157200"/>
          </a:xfrm>
          <a:prstGeom prst="straightConnector1">
            <a:avLst/>
          </a:prstGeom>
          <a:noFill/>
          <a:ln w="952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98AF7539-B9EF-C8A7-9186-CD58C9A88BE5}"/>
              </a:ext>
            </a:extLst>
          </p:cNvPr>
          <p:cNvPicPr>
            <a:picLocks noChangeAspect="1"/>
          </p:cNvPicPr>
          <p:nvPr/>
        </p:nvPicPr>
        <p:blipFill>
          <a:blip r:embed="rId3"/>
          <a:stretch>
            <a:fillRect/>
          </a:stretch>
        </p:blipFill>
        <p:spPr>
          <a:xfrm>
            <a:off x="1555533" y="2550069"/>
            <a:ext cx="620884" cy="620884"/>
          </a:xfrm>
          <a:prstGeom prst="rect">
            <a:avLst/>
          </a:prstGeom>
        </p:spPr>
      </p:pic>
      <p:pic>
        <p:nvPicPr>
          <p:cNvPr id="5" name="Picture 4">
            <a:extLst>
              <a:ext uri="{FF2B5EF4-FFF2-40B4-BE49-F238E27FC236}">
                <a16:creationId xmlns:a16="http://schemas.microsoft.com/office/drawing/2014/main" id="{7828EC43-8E86-E184-8DC4-87F83CC37167}"/>
              </a:ext>
            </a:extLst>
          </p:cNvPr>
          <p:cNvPicPr>
            <a:picLocks noChangeAspect="1"/>
          </p:cNvPicPr>
          <p:nvPr/>
        </p:nvPicPr>
        <p:blipFill>
          <a:blip r:embed="rId4"/>
          <a:stretch>
            <a:fillRect/>
          </a:stretch>
        </p:blipFill>
        <p:spPr>
          <a:xfrm flipH="1">
            <a:off x="3379626" y="2558336"/>
            <a:ext cx="576222" cy="576222"/>
          </a:xfrm>
          <a:prstGeom prst="rect">
            <a:avLst/>
          </a:prstGeom>
        </p:spPr>
      </p:pic>
      <p:pic>
        <p:nvPicPr>
          <p:cNvPr id="7" name="Picture 6">
            <a:extLst>
              <a:ext uri="{FF2B5EF4-FFF2-40B4-BE49-F238E27FC236}">
                <a16:creationId xmlns:a16="http://schemas.microsoft.com/office/drawing/2014/main" id="{88B1DA22-8024-91B1-CE50-0A2A695F6FF8}"/>
              </a:ext>
            </a:extLst>
          </p:cNvPr>
          <p:cNvPicPr>
            <a:picLocks noChangeAspect="1"/>
          </p:cNvPicPr>
          <p:nvPr/>
        </p:nvPicPr>
        <p:blipFill>
          <a:blip r:embed="rId5"/>
          <a:stretch>
            <a:fillRect/>
          </a:stretch>
        </p:blipFill>
        <p:spPr>
          <a:xfrm>
            <a:off x="5181428" y="2540155"/>
            <a:ext cx="640711" cy="640711"/>
          </a:xfrm>
          <a:prstGeom prst="rect">
            <a:avLst/>
          </a:prstGeom>
        </p:spPr>
      </p:pic>
      <p:pic>
        <p:nvPicPr>
          <p:cNvPr id="11" name="Picture 10">
            <a:extLst>
              <a:ext uri="{FF2B5EF4-FFF2-40B4-BE49-F238E27FC236}">
                <a16:creationId xmlns:a16="http://schemas.microsoft.com/office/drawing/2014/main" id="{2AAAECDC-1B28-ED87-7CCF-D42751926DAF}"/>
              </a:ext>
            </a:extLst>
          </p:cNvPr>
          <p:cNvPicPr>
            <a:picLocks noChangeAspect="1"/>
          </p:cNvPicPr>
          <p:nvPr/>
        </p:nvPicPr>
        <p:blipFill>
          <a:blip r:embed="rId6"/>
          <a:stretch>
            <a:fillRect/>
          </a:stretch>
        </p:blipFill>
        <p:spPr>
          <a:xfrm>
            <a:off x="6976282" y="2568681"/>
            <a:ext cx="612185" cy="6121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3"/>
        <p:cNvGrpSpPr/>
        <p:nvPr/>
      </p:nvGrpSpPr>
      <p:grpSpPr>
        <a:xfrm>
          <a:off x="0" y="0"/>
          <a:ext cx="0" cy="0"/>
          <a:chOff x="0" y="0"/>
          <a:chExt cx="0" cy="0"/>
        </a:xfrm>
      </p:grpSpPr>
      <p:grpSp>
        <p:nvGrpSpPr>
          <p:cNvPr id="1275" name="Google Shape;1275;p36"/>
          <p:cNvGrpSpPr/>
          <p:nvPr/>
        </p:nvGrpSpPr>
        <p:grpSpPr>
          <a:xfrm rot="10800000">
            <a:off x="7322552" y="3322700"/>
            <a:ext cx="1820805" cy="1820802"/>
            <a:chOff x="0" y="18"/>
            <a:chExt cx="5143516" cy="5143510"/>
          </a:xfrm>
        </p:grpSpPr>
        <p:sp>
          <p:nvSpPr>
            <p:cNvPr id="1276" name="Google Shape;1276;p36"/>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797D050D-CACB-683E-CDCF-63E81D23828F}"/>
              </a:ext>
            </a:extLst>
          </p:cNvPr>
          <p:cNvSpPr>
            <a:spLocks noGrp="1"/>
          </p:cNvSpPr>
          <p:nvPr>
            <p:ph type="title"/>
          </p:nvPr>
        </p:nvSpPr>
        <p:spPr>
          <a:xfrm rot="167049">
            <a:off x="3453197" y="2242688"/>
            <a:ext cx="3105900" cy="1676297"/>
          </a:xfrm>
        </p:spPr>
        <p:txBody>
          <a:bodyPr/>
          <a:lstStyle/>
          <a:p>
            <a:r>
              <a:rPr lang="en-US" sz="2800" dirty="0"/>
              <a:t>Exploratory Data Analysis</a:t>
            </a:r>
            <a:br>
              <a:rPr lang="en-US" sz="2400" dirty="0"/>
            </a:br>
            <a:endParaRPr lang="en-US" sz="3200" dirty="0"/>
          </a:p>
        </p:txBody>
      </p:sp>
      <p:sp>
        <p:nvSpPr>
          <p:cNvPr id="6" name="Title 2">
            <a:extLst>
              <a:ext uri="{FF2B5EF4-FFF2-40B4-BE49-F238E27FC236}">
                <a16:creationId xmlns:a16="http://schemas.microsoft.com/office/drawing/2014/main" id="{E75D6EA3-BA93-F55F-4DF2-CD18AC9B5F2A}"/>
              </a:ext>
            </a:extLst>
          </p:cNvPr>
          <p:cNvSpPr txBox="1">
            <a:spLocks/>
          </p:cNvSpPr>
          <p:nvPr/>
        </p:nvSpPr>
        <p:spPr>
          <a:xfrm rot="185779">
            <a:off x="2512961" y="2348984"/>
            <a:ext cx="1305025" cy="5959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2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4800" dirty="0"/>
              <a:t>02.</a:t>
            </a:r>
            <a:endParaRPr lang="en-US" sz="5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6">
          <a:extLst>
            <a:ext uri="{FF2B5EF4-FFF2-40B4-BE49-F238E27FC236}">
              <a16:creationId xmlns:a16="http://schemas.microsoft.com/office/drawing/2014/main" id="{AA37B307-389E-B3C2-B2C5-9D0652AF1662}"/>
            </a:ext>
          </a:extLst>
        </p:cNvPr>
        <p:cNvGrpSpPr/>
        <p:nvPr/>
      </p:nvGrpSpPr>
      <p:grpSpPr>
        <a:xfrm>
          <a:off x="0" y="0"/>
          <a:ext cx="0" cy="0"/>
          <a:chOff x="0" y="0"/>
          <a:chExt cx="0" cy="0"/>
        </a:xfrm>
      </p:grpSpPr>
      <p:sp>
        <p:nvSpPr>
          <p:cNvPr id="1177" name="Google Shape;1177;p32">
            <a:extLst>
              <a:ext uri="{FF2B5EF4-FFF2-40B4-BE49-F238E27FC236}">
                <a16:creationId xmlns:a16="http://schemas.microsoft.com/office/drawing/2014/main" id="{2E6BC2B9-6022-E9EA-878F-A7F233D91606}"/>
              </a:ext>
            </a:extLst>
          </p:cNvPr>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ctr" anchorCtr="0">
            <a:noAutofit/>
          </a:bodyPr>
          <a:lstStyle/>
          <a:p>
            <a:pPr lvl="0"/>
            <a:r>
              <a:rPr lang="en-US" sz="3200" dirty="0"/>
              <a:t>Exploratory Data Analysis</a:t>
            </a:r>
            <a:endParaRPr dirty="0"/>
          </a:p>
        </p:txBody>
      </p:sp>
      <p:sp>
        <p:nvSpPr>
          <p:cNvPr id="16" name="Google Shape;1305;p37">
            <a:extLst>
              <a:ext uri="{FF2B5EF4-FFF2-40B4-BE49-F238E27FC236}">
                <a16:creationId xmlns:a16="http://schemas.microsoft.com/office/drawing/2014/main" id="{EB49A9E6-A950-0899-55B4-AFC8839234A9}"/>
              </a:ext>
            </a:extLst>
          </p:cNvPr>
          <p:cNvSpPr txBox="1"/>
          <p:nvPr/>
        </p:nvSpPr>
        <p:spPr>
          <a:xfrm>
            <a:off x="2236702" y="2146834"/>
            <a:ext cx="773628" cy="516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b="1" dirty="0">
                <a:solidFill>
                  <a:schemeClr val="dk1"/>
                </a:solidFill>
                <a:latin typeface="Montserrat"/>
                <a:ea typeface="Montserrat"/>
                <a:cs typeface="Montserrat"/>
                <a:sym typeface="Montserrat"/>
              </a:rPr>
              <a:t>Age</a:t>
            </a:r>
            <a:endParaRPr sz="2000" b="1" dirty="0">
              <a:solidFill>
                <a:schemeClr val="dk1"/>
              </a:solidFill>
              <a:latin typeface="Montserrat"/>
              <a:ea typeface="Montserrat"/>
              <a:cs typeface="Montserrat"/>
              <a:sym typeface="Montserrat"/>
            </a:endParaRPr>
          </a:p>
        </p:txBody>
      </p:sp>
      <p:grpSp>
        <p:nvGrpSpPr>
          <p:cNvPr id="23" name="Group 22">
            <a:extLst>
              <a:ext uri="{FF2B5EF4-FFF2-40B4-BE49-F238E27FC236}">
                <a16:creationId xmlns:a16="http://schemas.microsoft.com/office/drawing/2014/main" id="{9E9B6515-F5AC-5F9A-7D98-C09B10EA2E9F}"/>
              </a:ext>
            </a:extLst>
          </p:cNvPr>
          <p:cNvGrpSpPr/>
          <p:nvPr/>
        </p:nvGrpSpPr>
        <p:grpSpPr>
          <a:xfrm>
            <a:off x="1312112" y="1973009"/>
            <a:ext cx="773628" cy="777069"/>
            <a:chOff x="649757" y="3775603"/>
            <a:chExt cx="875700" cy="860400"/>
          </a:xfrm>
        </p:grpSpPr>
        <p:sp>
          <p:nvSpPr>
            <p:cNvPr id="13" name="Google Shape;1178;p32">
              <a:extLst>
                <a:ext uri="{FF2B5EF4-FFF2-40B4-BE49-F238E27FC236}">
                  <a16:creationId xmlns:a16="http://schemas.microsoft.com/office/drawing/2014/main" id="{22F33185-5836-8DA3-2EB7-40C5263CBF00}"/>
                </a:ext>
              </a:extLst>
            </p:cNvPr>
            <p:cNvSpPr/>
            <p:nvPr/>
          </p:nvSpPr>
          <p:spPr>
            <a:xfrm>
              <a:off x="649757" y="3775603"/>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19" name="Picture 18">
              <a:extLst>
                <a:ext uri="{FF2B5EF4-FFF2-40B4-BE49-F238E27FC236}">
                  <a16:creationId xmlns:a16="http://schemas.microsoft.com/office/drawing/2014/main" id="{B82E7D98-A002-46DA-6AD9-1186E41B79EE}"/>
                </a:ext>
              </a:extLst>
            </p:cNvPr>
            <p:cNvPicPr>
              <a:picLocks noChangeAspect="1"/>
            </p:cNvPicPr>
            <p:nvPr/>
          </p:nvPicPr>
          <p:blipFill>
            <a:blip r:embed="rId3"/>
            <a:stretch>
              <a:fillRect/>
            </a:stretch>
          </p:blipFill>
          <p:spPr>
            <a:xfrm>
              <a:off x="754007" y="3872203"/>
              <a:ext cx="667200" cy="667200"/>
            </a:xfrm>
            <a:prstGeom prst="rect">
              <a:avLst/>
            </a:prstGeom>
          </p:spPr>
        </p:pic>
      </p:grpSp>
      <p:sp>
        <p:nvSpPr>
          <p:cNvPr id="22" name="Google Shape;1304;p37">
            <a:extLst>
              <a:ext uri="{FF2B5EF4-FFF2-40B4-BE49-F238E27FC236}">
                <a16:creationId xmlns:a16="http://schemas.microsoft.com/office/drawing/2014/main" id="{1E57FBA3-259B-3D73-85B2-34C5120A4DC5}"/>
              </a:ext>
            </a:extLst>
          </p:cNvPr>
          <p:cNvSpPr txBox="1"/>
          <p:nvPr/>
        </p:nvSpPr>
        <p:spPr>
          <a:xfrm>
            <a:off x="729602" y="1177265"/>
            <a:ext cx="7796977" cy="516001"/>
          </a:xfrm>
          <a:prstGeom prst="rect">
            <a:avLst/>
          </a:prstGeom>
          <a:no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tx1"/>
              </a:buClr>
              <a:buFont typeface="Arial" panose="020B0604020202090204" pitchFamily="34" charset="0"/>
              <a:buChar char="•"/>
            </a:pPr>
            <a:r>
              <a:rPr lang="en-US" sz="1600" dirty="0">
                <a:solidFill>
                  <a:schemeClr val="dk1"/>
                </a:solidFill>
                <a:latin typeface="Rajdhani"/>
                <a:ea typeface="Rajdhani"/>
                <a:cs typeface="Rajdhani"/>
                <a:sym typeface="Rajdhani"/>
              </a:rPr>
              <a:t>Choosing only the meaningful columns to extract meaningful insights with crimes.</a:t>
            </a:r>
          </a:p>
          <a:p>
            <a:pPr marL="285750" lvl="0" indent="-285750" rtl="0">
              <a:spcBef>
                <a:spcPts val="0"/>
              </a:spcBef>
              <a:spcAft>
                <a:spcPts val="0"/>
              </a:spcAft>
              <a:buClr>
                <a:schemeClr val="tx1"/>
              </a:buClr>
              <a:buFont typeface="Arial" panose="020B0604020202090204" pitchFamily="34" charset="0"/>
              <a:buChar char="•"/>
            </a:pPr>
            <a:r>
              <a:rPr lang="en-US" sz="1600" dirty="0">
                <a:solidFill>
                  <a:schemeClr val="dk1"/>
                </a:solidFill>
                <a:latin typeface="Rajdhani"/>
                <a:ea typeface="Rajdhani"/>
                <a:cs typeface="Rajdhani"/>
                <a:sym typeface="Rajdhani"/>
              </a:rPr>
              <a:t>Columns used are:</a:t>
            </a:r>
          </a:p>
          <a:p>
            <a:pPr marL="285750" lvl="0" indent="-285750" rtl="0">
              <a:spcBef>
                <a:spcPts val="0"/>
              </a:spcBef>
              <a:spcAft>
                <a:spcPts val="0"/>
              </a:spcAft>
              <a:buClr>
                <a:schemeClr val="tx1"/>
              </a:buClr>
              <a:buFont typeface="Arial" panose="020B0604020202090204" pitchFamily="34" charset="0"/>
              <a:buChar char="•"/>
            </a:pPr>
            <a:endParaRPr dirty="0">
              <a:solidFill>
                <a:schemeClr val="dk1"/>
              </a:solidFill>
              <a:latin typeface="Rajdhani"/>
              <a:ea typeface="Rajdhani"/>
              <a:cs typeface="Rajdhani"/>
              <a:sym typeface="Rajdhani"/>
            </a:endParaRPr>
          </a:p>
        </p:txBody>
      </p:sp>
      <p:sp>
        <p:nvSpPr>
          <p:cNvPr id="24" name="Google Shape;1305;p37">
            <a:extLst>
              <a:ext uri="{FF2B5EF4-FFF2-40B4-BE49-F238E27FC236}">
                <a16:creationId xmlns:a16="http://schemas.microsoft.com/office/drawing/2014/main" id="{F378831E-27C8-3AB5-DE3A-DF7C63722328}"/>
              </a:ext>
            </a:extLst>
          </p:cNvPr>
          <p:cNvSpPr txBox="1"/>
          <p:nvPr/>
        </p:nvSpPr>
        <p:spPr>
          <a:xfrm>
            <a:off x="5630347" y="2129529"/>
            <a:ext cx="1276951" cy="516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b="1" dirty="0">
                <a:solidFill>
                  <a:schemeClr val="dk1"/>
                </a:solidFill>
                <a:latin typeface="Montserrat"/>
                <a:ea typeface="Montserrat"/>
                <a:cs typeface="Montserrat"/>
                <a:sym typeface="Montserrat"/>
              </a:rPr>
              <a:t>Gender</a:t>
            </a:r>
            <a:endParaRPr sz="2000" b="1" dirty="0">
              <a:solidFill>
                <a:schemeClr val="dk1"/>
              </a:solidFill>
              <a:latin typeface="Montserrat"/>
              <a:ea typeface="Montserrat"/>
              <a:cs typeface="Montserrat"/>
              <a:sym typeface="Montserrat"/>
            </a:endParaRPr>
          </a:p>
        </p:txBody>
      </p:sp>
      <p:grpSp>
        <p:nvGrpSpPr>
          <p:cNvPr id="1154" name="Group 1153">
            <a:extLst>
              <a:ext uri="{FF2B5EF4-FFF2-40B4-BE49-F238E27FC236}">
                <a16:creationId xmlns:a16="http://schemas.microsoft.com/office/drawing/2014/main" id="{E7AC5114-F227-C443-1A2C-38E2D2D45C1A}"/>
              </a:ext>
            </a:extLst>
          </p:cNvPr>
          <p:cNvGrpSpPr/>
          <p:nvPr/>
        </p:nvGrpSpPr>
        <p:grpSpPr>
          <a:xfrm>
            <a:off x="4705757" y="1973008"/>
            <a:ext cx="773628" cy="777070"/>
            <a:chOff x="3189435" y="1983904"/>
            <a:chExt cx="549456" cy="516000"/>
          </a:xfrm>
        </p:grpSpPr>
        <p:sp>
          <p:nvSpPr>
            <p:cNvPr id="26" name="Google Shape;1178;p32">
              <a:extLst>
                <a:ext uri="{FF2B5EF4-FFF2-40B4-BE49-F238E27FC236}">
                  <a16:creationId xmlns:a16="http://schemas.microsoft.com/office/drawing/2014/main" id="{D8B5AE36-A893-CDB4-615C-B9B09A28DAF3}"/>
                </a:ext>
              </a:extLst>
            </p:cNvPr>
            <p:cNvSpPr/>
            <p:nvPr/>
          </p:nvSpPr>
          <p:spPr>
            <a:xfrm>
              <a:off x="3189435" y="1983904"/>
              <a:ext cx="549456" cy="516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1153" name="Picture 1152">
              <a:extLst>
                <a:ext uri="{FF2B5EF4-FFF2-40B4-BE49-F238E27FC236}">
                  <a16:creationId xmlns:a16="http://schemas.microsoft.com/office/drawing/2014/main" id="{947DB4D5-36BE-4AF1-C5A6-7113807FC732}"/>
                </a:ext>
              </a:extLst>
            </p:cNvPr>
            <p:cNvPicPr>
              <a:picLocks noChangeAspect="1"/>
            </p:cNvPicPr>
            <p:nvPr/>
          </p:nvPicPr>
          <p:blipFill>
            <a:blip r:embed="rId4"/>
            <a:stretch>
              <a:fillRect/>
            </a:stretch>
          </p:blipFill>
          <p:spPr>
            <a:xfrm>
              <a:off x="3252474" y="2041837"/>
              <a:ext cx="423377" cy="423377"/>
            </a:xfrm>
            <a:prstGeom prst="rect">
              <a:avLst/>
            </a:prstGeom>
          </p:spPr>
        </p:pic>
      </p:grpSp>
      <p:sp>
        <p:nvSpPr>
          <p:cNvPr id="1155" name="Google Shape;1305;p37">
            <a:extLst>
              <a:ext uri="{FF2B5EF4-FFF2-40B4-BE49-F238E27FC236}">
                <a16:creationId xmlns:a16="http://schemas.microsoft.com/office/drawing/2014/main" id="{1FE2289D-6EEC-66D7-176C-22764A5A20D4}"/>
              </a:ext>
            </a:extLst>
          </p:cNvPr>
          <p:cNvSpPr txBox="1"/>
          <p:nvPr/>
        </p:nvSpPr>
        <p:spPr>
          <a:xfrm>
            <a:off x="2236702" y="3123908"/>
            <a:ext cx="1533324" cy="516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b="1" dirty="0">
                <a:solidFill>
                  <a:schemeClr val="dk1"/>
                </a:solidFill>
                <a:latin typeface="Montserrat"/>
                <a:ea typeface="Montserrat"/>
                <a:cs typeface="Montserrat"/>
                <a:sym typeface="Montserrat"/>
              </a:rPr>
              <a:t>Ethnecity</a:t>
            </a:r>
            <a:endParaRPr sz="2000" b="1" dirty="0">
              <a:solidFill>
                <a:schemeClr val="dk1"/>
              </a:solidFill>
              <a:latin typeface="Montserrat"/>
              <a:ea typeface="Montserrat"/>
              <a:cs typeface="Montserrat"/>
              <a:sym typeface="Montserrat"/>
            </a:endParaRPr>
          </a:p>
        </p:txBody>
      </p:sp>
      <p:sp>
        <p:nvSpPr>
          <p:cNvPr id="1157" name="Google Shape;1178;p32">
            <a:extLst>
              <a:ext uri="{FF2B5EF4-FFF2-40B4-BE49-F238E27FC236}">
                <a16:creationId xmlns:a16="http://schemas.microsoft.com/office/drawing/2014/main" id="{C055D62F-ABCA-FAA0-DE63-EDD3F652E743}"/>
              </a:ext>
            </a:extLst>
          </p:cNvPr>
          <p:cNvSpPr/>
          <p:nvPr/>
        </p:nvSpPr>
        <p:spPr>
          <a:xfrm>
            <a:off x="1312112" y="2950083"/>
            <a:ext cx="773628" cy="777069"/>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sp>
        <p:nvSpPr>
          <p:cNvPr id="1159" name="Google Shape;1305;p37">
            <a:extLst>
              <a:ext uri="{FF2B5EF4-FFF2-40B4-BE49-F238E27FC236}">
                <a16:creationId xmlns:a16="http://schemas.microsoft.com/office/drawing/2014/main" id="{BE83763A-13DC-052A-3C22-09966D7A4046}"/>
              </a:ext>
            </a:extLst>
          </p:cNvPr>
          <p:cNvSpPr txBox="1"/>
          <p:nvPr/>
        </p:nvSpPr>
        <p:spPr>
          <a:xfrm>
            <a:off x="5630347" y="3106603"/>
            <a:ext cx="1887220" cy="516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b="1" dirty="0">
                <a:solidFill>
                  <a:schemeClr val="dk1"/>
                </a:solidFill>
                <a:latin typeface="Montserrat"/>
                <a:ea typeface="Montserrat"/>
                <a:cs typeface="Montserrat"/>
                <a:sym typeface="Montserrat"/>
              </a:rPr>
              <a:t>Date &amp; Time</a:t>
            </a:r>
            <a:endParaRPr sz="2000" b="1" dirty="0">
              <a:solidFill>
                <a:schemeClr val="dk1"/>
              </a:solidFill>
              <a:latin typeface="Montserrat"/>
              <a:ea typeface="Montserrat"/>
              <a:cs typeface="Montserrat"/>
              <a:sym typeface="Montserrat"/>
            </a:endParaRPr>
          </a:p>
        </p:txBody>
      </p:sp>
      <p:pic>
        <p:nvPicPr>
          <p:cNvPr id="1164" name="Picture 1163">
            <a:extLst>
              <a:ext uri="{FF2B5EF4-FFF2-40B4-BE49-F238E27FC236}">
                <a16:creationId xmlns:a16="http://schemas.microsoft.com/office/drawing/2014/main" id="{D981BBED-E6ED-C84D-2806-0E9377EFDC36}"/>
              </a:ext>
            </a:extLst>
          </p:cNvPr>
          <p:cNvPicPr>
            <a:picLocks noChangeAspect="1"/>
          </p:cNvPicPr>
          <p:nvPr/>
        </p:nvPicPr>
        <p:blipFill>
          <a:blip r:embed="rId5"/>
          <a:stretch>
            <a:fillRect/>
          </a:stretch>
        </p:blipFill>
        <p:spPr>
          <a:xfrm>
            <a:off x="1380761" y="3020452"/>
            <a:ext cx="636329" cy="636329"/>
          </a:xfrm>
          <a:prstGeom prst="rect">
            <a:avLst/>
          </a:prstGeom>
        </p:spPr>
      </p:pic>
      <p:grpSp>
        <p:nvGrpSpPr>
          <p:cNvPr id="1172" name="Group 1171">
            <a:extLst>
              <a:ext uri="{FF2B5EF4-FFF2-40B4-BE49-F238E27FC236}">
                <a16:creationId xmlns:a16="http://schemas.microsoft.com/office/drawing/2014/main" id="{09931712-5D3A-D3DE-14A8-CC1CBE76162F}"/>
              </a:ext>
            </a:extLst>
          </p:cNvPr>
          <p:cNvGrpSpPr/>
          <p:nvPr/>
        </p:nvGrpSpPr>
        <p:grpSpPr>
          <a:xfrm>
            <a:off x="4705757" y="2950082"/>
            <a:ext cx="773628" cy="777070"/>
            <a:chOff x="4705757" y="2950082"/>
            <a:chExt cx="773628" cy="777070"/>
          </a:xfrm>
        </p:grpSpPr>
        <p:sp>
          <p:nvSpPr>
            <p:cNvPr id="1161" name="Google Shape;1178;p32">
              <a:extLst>
                <a:ext uri="{FF2B5EF4-FFF2-40B4-BE49-F238E27FC236}">
                  <a16:creationId xmlns:a16="http://schemas.microsoft.com/office/drawing/2014/main" id="{315B2BB2-C609-4F66-8561-6D73C9DAEEF8}"/>
                </a:ext>
              </a:extLst>
            </p:cNvPr>
            <p:cNvSpPr/>
            <p:nvPr/>
          </p:nvSpPr>
          <p:spPr>
            <a:xfrm>
              <a:off x="4705757" y="2950082"/>
              <a:ext cx="773628" cy="77707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1166" name="Picture 1165">
              <a:extLst>
                <a:ext uri="{FF2B5EF4-FFF2-40B4-BE49-F238E27FC236}">
                  <a16:creationId xmlns:a16="http://schemas.microsoft.com/office/drawing/2014/main" id="{E963FD36-3162-FD99-8E64-3D2C6F3118C7}"/>
                </a:ext>
              </a:extLst>
            </p:cNvPr>
            <p:cNvPicPr>
              <a:picLocks noChangeAspect="1"/>
            </p:cNvPicPr>
            <p:nvPr/>
          </p:nvPicPr>
          <p:blipFill>
            <a:blip r:embed="rId6"/>
            <a:stretch>
              <a:fillRect/>
            </a:stretch>
          </p:blipFill>
          <p:spPr>
            <a:xfrm>
              <a:off x="4774324" y="3021533"/>
              <a:ext cx="636491" cy="635248"/>
            </a:xfrm>
            <a:prstGeom prst="rect">
              <a:avLst/>
            </a:prstGeom>
          </p:spPr>
        </p:pic>
      </p:grpSp>
      <p:sp>
        <p:nvSpPr>
          <p:cNvPr id="1167" name="Google Shape;1305;p37">
            <a:extLst>
              <a:ext uri="{FF2B5EF4-FFF2-40B4-BE49-F238E27FC236}">
                <a16:creationId xmlns:a16="http://schemas.microsoft.com/office/drawing/2014/main" id="{735BB87D-1AFF-EEA6-2A3D-DADA9CC4220F}"/>
              </a:ext>
            </a:extLst>
          </p:cNvPr>
          <p:cNvSpPr txBox="1"/>
          <p:nvPr/>
        </p:nvSpPr>
        <p:spPr>
          <a:xfrm>
            <a:off x="3844977" y="4117855"/>
            <a:ext cx="1454046" cy="5160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000" b="1" dirty="0">
                <a:solidFill>
                  <a:schemeClr val="dk1"/>
                </a:solidFill>
                <a:latin typeface="Montserrat"/>
                <a:ea typeface="Montserrat"/>
                <a:cs typeface="Montserrat"/>
                <a:sym typeface="Montserrat"/>
              </a:rPr>
              <a:t>Location</a:t>
            </a:r>
            <a:endParaRPr sz="2000" b="1" dirty="0">
              <a:solidFill>
                <a:schemeClr val="dk1"/>
              </a:solidFill>
              <a:latin typeface="Montserrat"/>
              <a:ea typeface="Montserrat"/>
              <a:cs typeface="Montserrat"/>
              <a:sym typeface="Montserrat"/>
            </a:endParaRPr>
          </a:p>
        </p:txBody>
      </p:sp>
      <p:sp>
        <p:nvSpPr>
          <p:cNvPr id="1168" name="Google Shape;1178;p32">
            <a:extLst>
              <a:ext uri="{FF2B5EF4-FFF2-40B4-BE49-F238E27FC236}">
                <a16:creationId xmlns:a16="http://schemas.microsoft.com/office/drawing/2014/main" id="{C23C0019-E44D-366D-C6DA-A94614563AEC}"/>
              </a:ext>
            </a:extLst>
          </p:cNvPr>
          <p:cNvSpPr/>
          <p:nvPr/>
        </p:nvSpPr>
        <p:spPr>
          <a:xfrm>
            <a:off x="2920387" y="3961334"/>
            <a:ext cx="773628" cy="77707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1171" name="Picture 1170">
            <a:extLst>
              <a:ext uri="{FF2B5EF4-FFF2-40B4-BE49-F238E27FC236}">
                <a16:creationId xmlns:a16="http://schemas.microsoft.com/office/drawing/2014/main" id="{FDF70710-40D2-03DB-9332-66DD655FF2C6}"/>
              </a:ext>
            </a:extLst>
          </p:cNvPr>
          <p:cNvPicPr>
            <a:picLocks noChangeAspect="1"/>
          </p:cNvPicPr>
          <p:nvPr/>
        </p:nvPicPr>
        <p:blipFill>
          <a:blip r:embed="rId7"/>
          <a:stretch>
            <a:fillRect/>
          </a:stretch>
        </p:blipFill>
        <p:spPr>
          <a:xfrm>
            <a:off x="2995265" y="4037933"/>
            <a:ext cx="623871" cy="623871"/>
          </a:xfrm>
          <a:prstGeom prst="rect">
            <a:avLst/>
          </a:prstGeom>
        </p:spPr>
      </p:pic>
    </p:spTree>
    <p:extLst>
      <p:ext uri="{BB962C8B-B14F-4D97-AF65-F5344CB8AC3E}">
        <p14:creationId xmlns:p14="http://schemas.microsoft.com/office/powerpoint/2010/main" val="3376037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3">
          <a:extLst>
            <a:ext uri="{FF2B5EF4-FFF2-40B4-BE49-F238E27FC236}">
              <a16:creationId xmlns:a16="http://schemas.microsoft.com/office/drawing/2014/main" id="{58EB4C50-10BB-1DE2-6580-EB5066D68D7C}"/>
            </a:ext>
          </a:extLst>
        </p:cNvPr>
        <p:cNvGrpSpPr/>
        <p:nvPr/>
      </p:nvGrpSpPr>
      <p:grpSpPr>
        <a:xfrm>
          <a:off x="0" y="0"/>
          <a:ext cx="0" cy="0"/>
          <a:chOff x="0" y="0"/>
          <a:chExt cx="0" cy="0"/>
        </a:xfrm>
      </p:grpSpPr>
      <p:grpSp>
        <p:nvGrpSpPr>
          <p:cNvPr id="1275" name="Google Shape;1275;p36">
            <a:extLst>
              <a:ext uri="{FF2B5EF4-FFF2-40B4-BE49-F238E27FC236}">
                <a16:creationId xmlns:a16="http://schemas.microsoft.com/office/drawing/2014/main" id="{DC11DD7E-2C94-F6AD-D555-989CAC3EA1F7}"/>
              </a:ext>
            </a:extLst>
          </p:cNvPr>
          <p:cNvGrpSpPr/>
          <p:nvPr/>
        </p:nvGrpSpPr>
        <p:grpSpPr>
          <a:xfrm rot="10800000">
            <a:off x="7322552" y="3322700"/>
            <a:ext cx="1820805" cy="1820802"/>
            <a:chOff x="0" y="18"/>
            <a:chExt cx="5143516" cy="5143510"/>
          </a:xfrm>
        </p:grpSpPr>
        <p:sp>
          <p:nvSpPr>
            <p:cNvPr id="1276" name="Google Shape;1276;p36">
              <a:extLst>
                <a:ext uri="{FF2B5EF4-FFF2-40B4-BE49-F238E27FC236}">
                  <a16:creationId xmlns:a16="http://schemas.microsoft.com/office/drawing/2014/main" id="{7BDFCBB6-89D2-A7DC-9EF2-76D855910895}"/>
                </a:ext>
              </a:extLst>
            </p:cNvPr>
            <p:cNvSpPr/>
            <p:nvPr/>
          </p:nvSpPr>
          <p:spPr>
            <a:xfrm>
              <a:off x="5703" y="18"/>
              <a:ext cx="5126000" cy="5126203"/>
            </a:xfrm>
            <a:custGeom>
              <a:avLst/>
              <a:gdLst/>
              <a:ahLst/>
              <a:cxnLst/>
              <a:rect l="l" t="t" r="r" b="b"/>
              <a:pathLst>
                <a:path w="25166" h="25167" extrusionOk="0">
                  <a:moveTo>
                    <a:pt x="1" y="1"/>
                  </a:moveTo>
                  <a:lnTo>
                    <a:pt x="1" y="25166"/>
                  </a:lnTo>
                  <a:lnTo>
                    <a:pt x="25166" y="25166"/>
                  </a:lnTo>
                  <a:lnTo>
                    <a:pt x="25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6">
              <a:extLst>
                <a:ext uri="{FF2B5EF4-FFF2-40B4-BE49-F238E27FC236}">
                  <a16:creationId xmlns:a16="http://schemas.microsoft.com/office/drawing/2014/main" id="{287A28C9-BD58-3D05-152C-7B5E1468C261}"/>
                </a:ext>
              </a:extLst>
            </p:cNvPr>
            <p:cNvSpPr/>
            <p:nvPr/>
          </p:nvSpPr>
          <p:spPr>
            <a:xfrm>
              <a:off x="3951721" y="4172741"/>
              <a:ext cx="1179962" cy="965071"/>
            </a:xfrm>
            <a:custGeom>
              <a:avLst/>
              <a:gdLst/>
              <a:ahLst/>
              <a:cxnLst/>
              <a:rect l="l" t="t" r="r" b="b"/>
              <a:pathLst>
                <a:path w="5793" h="4738" extrusionOk="0">
                  <a:moveTo>
                    <a:pt x="5793" y="1"/>
                  </a:moveTo>
                  <a:cubicBezTo>
                    <a:pt x="3910" y="86"/>
                    <a:pt x="2055" y="1313"/>
                    <a:pt x="914" y="2797"/>
                  </a:cubicBezTo>
                  <a:cubicBezTo>
                    <a:pt x="457" y="3425"/>
                    <a:pt x="144" y="4052"/>
                    <a:pt x="1" y="4737"/>
                  </a:cubicBezTo>
                  <a:lnTo>
                    <a:pt x="629" y="4737"/>
                  </a:lnTo>
                  <a:cubicBezTo>
                    <a:pt x="771" y="4138"/>
                    <a:pt x="1028" y="3567"/>
                    <a:pt x="1456" y="3025"/>
                  </a:cubicBezTo>
                  <a:cubicBezTo>
                    <a:pt x="2455" y="1741"/>
                    <a:pt x="4138" y="657"/>
                    <a:pt x="5793" y="572"/>
                  </a:cubicBezTo>
                  <a:lnTo>
                    <a:pt x="57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a:extLst>
                <a:ext uri="{FF2B5EF4-FFF2-40B4-BE49-F238E27FC236}">
                  <a16:creationId xmlns:a16="http://schemas.microsoft.com/office/drawing/2014/main" id="{B3012DE6-FDB3-78D1-442E-27445D21EADD}"/>
                </a:ext>
              </a:extLst>
            </p:cNvPr>
            <p:cNvSpPr/>
            <p:nvPr/>
          </p:nvSpPr>
          <p:spPr>
            <a:xfrm>
              <a:off x="3324163" y="3591623"/>
              <a:ext cx="1819337" cy="1540285"/>
            </a:xfrm>
            <a:custGeom>
              <a:avLst/>
              <a:gdLst/>
              <a:ahLst/>
              <a:cxnLst/>
              <a:rect l="l" t="t" r="r" b="b"/>
              <a:pathLst>
                <a:path w="8932" h="7562" extrusionOk="0">
                  <a:moveTo>
                    <a:pt x="8931" y="1"/>
                  </a:moveTo>
                  <a:cubicBezTo>
                    <a:pt x="5935" y="315"/>
                    <a:pt x="3168" y="2711"/>
                    <a:pt x="1399" y="5051"/>
                  </a:cubicBezTo>
                  <a:cubicBezTo>
                    <a:pt x="799" y="5793"/>
                    <a:pt x="286" y="6649"/>
                    <a:pt x="0" y="7562"/>
                  </a:cubicBezTo>
                  <a:lnTo>
                    <a:pt x="714" y="7562"/>
                  </a:lnTo>
                  <a:cubicBezTo>
                    <a:pt x="971" y="6649"/>
                    <a:pt x="1456" y="5850"/>
                    <a:pt x="2026" y="5136"/>
                  </a:cubicBezTo>
                  <a:cubicBezTo>
                    <a:pt x="3710" y="2997"/>
                    <a:pt x="6220" y="942"/>
                    <a:pt x="8931" y="657"/>
                  </a:cubicBezTo>
                  <a:lnTo>
                    <a:pt x="8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6">
              <a:extLst>
                <a:ext uri="{FF2B5EF4-FFF2-40B4-BE49-F238E27FC236}">
                  <a16:creationId xmlns:a16="http://schemas.microsoft.com/office/drawing/2014/main" id="{3C20B56E-C2FE-5574-4C30-4784A0B15E2F}"/>
                </a:ext>
              </a:extLst>
            </p:cNvPr>
            <p:cNvSpPr/>
            <p:nvPr/>
          </p:nvSpPr>
          <p:spPr>
            <a:xfrm>
              <a:off x="2621037" y="2807023"/>
              <a:ext cx="2522466" cy="2330796"/>
            </a:xfrm>
            <a:custGeom>
              <a:avLst/>
              <a:gdLst/>
              <a:ahLst/>
              <a:cxnLst/>
              <a:rect l="l" t="t" r="r" b="b"/>
              <a:pathLst>
                <a:path w="12384" h="11443" extrusionOk="0">
                  <a:moveTo>
                    <a:pt x="11413" y="1"/>
                  </a:moveTo>
                  <a:cubicBezTo>
                    <a:pt x="10186" y="58"/>
                    <a:pt x="9273" y="743"/>
                    <a:pt x="8417" y="1513"/>
                  </a:cubicBezTo>
                  <a:cubicBezTo>
                    <a:pt x="5878" y="3796"/>
                    <a:pt x="3481" y="6620"/>
                    <a:pt x="1398" y="9331"/>
                  </a:cubicBezTo>
                  <a:cubicBezTo>
                    <a:pt x="856" y="10016"/>
                    <a:pt x="342" y="10700"/>
                    <a:pt x="0" y="11442"/>
                  </a:cubicBezTo>
                  <a:lnTo>
                    <a:pt x="628" y="11442"/>
                  </a:lnTo>
                  <a:cubicBezTo>
                    <a:pt x="999" y="10643"/>
                    <a:pt x="1541" y="9873"/>
                    <a:pt x="2111" y="9160"/>
                  </a:cubicBezTo>
                  <a:cubicBezTo>
                    <a:pt x="4023" y="6649"/>
                    <a:pt x="6391" y="4024"/>
                    <a:pt x="8874" y="2084"/>
                  </a:cubicBezTo>
                  <a:cubicBezTo>
                    <a:pt x="9935" y="1256"/>
                    <a:pt x="10972" y="873"/>
                    <a:pt x="12050" y="873"/>
                  </a:cubicBezTo>
                  <a:cubicBezTo>
                    <a:pt x="12161" y="873"/>
                    <a:pt x="12272" y="877"/>
                    <a:pt x="12383" y="885"/>
                  </a:cubicBezTo>
                  <a:lnTo>
                    <a:pt x="12383" y="58"/>
                  </a:lnTo>
                  <a:cubicBezTo>
                    <a:pt x="12041" y="1"/>
                    <a:pt x="11727" y="1"/>
                    <a:pt x="11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6">
              <a:extLst>
                <a:ext uri="{FF2B5EF4-FFF2-40B4-BE49-F238E27FC236}">
                  <a16:creationId xmlns:a16="http://schemas.microsoft.com/office/drawing/2014/main" id="{A0BE96FF-254C-F929-5773-2510F206EF90}"/>
                </a:ext>
              </a:extLst>
            </p:cNvPr>
            <p:cNvSpPr/>
            <p:nvPr/>
          </p:nvSpPr>
          <p:spPr>
            <a:xfrm>
              <a:off x="2010793" y="1918746"/>
              <a:ext cx="3120900" cy="3213170"/>
            </a:xfrm>
            <a:custGeom>
              <a:avLst/>
              <a:gdLst/>
              <a:ahLst/>
              <a:cxnLst/>
              <a:rect l="l" t="t" r="r" b="b"/>
              <a:pathLst>
                <a:path w="15322" h="15775" extrusionOk="0">
                  <a:moveTo>
                    <a:pt x="11471" y="1"/>
                  </a:moveTo>
                  <a:cubicBezTo>
                    <a:pt x="11181" y="1"/>
                    <a:pt x="10894" y="34"/>
                    <a:pt x="10614" y="111"/>
                  </a:cubicBezTo>
                  <a:cubicBezTo>
                    <a:pt x="9130" y="510"/>
                    <a:pt x="8417" y="2108"/>
                    <a:pt x="7875" y="3392"/>
                  </a:cubicBezTo>
                  <a:cubicBezTo>
                    <a:pt x="6991" y="5418"/>
                    <a:pt x="6192" y="7443"/>
                    <a:pt x="4965" y="9298"/>
                  </a:cubicBezTo>
                  <a:cubicBezTo>
                    <a:pt x="3567" y="11438"/>
                    <a:pt x="1855" y="13378"/>
                    <a:pt x="286" y="15404"/>
                  </a:cubicBezTo>
                  <a:cubicBezTo>
                    <a:pt x="171" y="15518"/>
                    <a:pt x="114" y="15661"/>
                    <a:pt x="0" y="15775"/>
                  </a:cubicBezTo>
                  <a:lnTo>
                    <a:pt x="485" y="15775"/>
                  </a:lnTo>
                  <a:cubicBezTo>
                    <a:pt x="713" y="15518"/>
                    <a:pt x="885" y="15233"/>
                    <a:pt x="1113" y="15004"/>
                  </a:cubicBezTo>
                  <a:cubicBezTo>
                    <a:pt x="2597" y="13121"/>
                    <a:pt x="4194" y="11267"/>
                    <a:pt x="5592" y="9298"/>
                  </a:cubicBezTo>
                  <a:cubicBezTo>
                    <a:pt x="6819" y="7557"/>
                    <a:pt x="7732" y="5703"/>
                    <a:pt x="8703" y="3820"/>
                  </a:cubicBezTo>
                  <a:cubicBezTo>
                    <a:pt x="9302" y="2650"/>
                    <a:pt x="10044" y="1252"/>
                    <a:pt x="11470" y="938"/>
                  </a:cubicBezTo>
                  <a:cubicBezTo>
                    <a:pt x="11706" y="886"/>
                    <a:pt x="11945" y="862"/>
                    <a:pt x="12186" y="862"/>
                  </a:cubicBezTo>
                  <a:cubicBezTo>
                    <a:pt x="13259" y="862"/>
                    <a:pt x="14367" y="1328"/>
                    <a:pt x="15322" y="1794"/>
                  </a:cubicBezTo>
                  <a:lnTo>
                    <a:pt x="15322" y="1280"/>
                  </a:lnTo>
                  <a:cubicBezTo>
                    <a:pt x="14220" y="718"/>
                    <a:pt x="12809" y="1"/>
                    <a:pt x="114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a:extLst>
                <a:ext uri="{FF2B5EF4-FFF2-40B4-BE49-F238E27FC236}">
                  <a16:creationId xmlns:a16="http://schemas.microsoft.com/office/drawing/2014/main" id="{1DBD1EFA-CBF7-5FD6-9A25-6FD860836769}"/>
                </a:ext>
              </a:extLst>
            </p:cNvPr>
            <p:cNvSpPr/>
            <p:nvPr/>
          </p:nvSpPr>
          <p:spPr>
            <a:xfrm>
              <a:off x="1470209" y="1018247"/>
              <a:ext cx="3673300" cy="4119580"/>
            </a:xfrm>
            <a:custGeom>
              <a:avLst/>
              <a:gdLst/>
              <a:ahLst/>
              <a:cxnLst/>
              <a:rect l="l" t="t" r="r" b="b"/>
              <a:pathLst>
                <a:path w="18034" h="20225" extrusionOk="0">
                  <a:moveTo>
                    <a:pt x="10290" y="0"/>
                  </a:moveTo>
                  <a:cubicBezTo>
                    <a:pt x="9702" y="0"/>
                    <a:pt x="9135" y="122"/>
                    <a:pt x="8617" y="423"/>
                  </a:cubicBezTo>
                  <a:cubicBezTo>
                    <a:pt x="6706" y="1507"/>
                    <a:pt x="6107" y="4018"/>
                    <a:pt x="5764" y="5987"/>
                  </a:cubicBezTo>
                  <a:cubicBezTo>
                    <a:pt x="5251" y="8640"/>
                    <a:pt x="5194" y="11408"/>
                    <a:pt x="4195" y="13919"/>
                  </a:cubicBezTo>
                  <a:cubicBezTo>
                    <a:pt x="3253" y="16230"/>
                    <a:pt x="1627" y="18227"/>
                    <a:pt x="1" y="20224"/>
                  </a:cubicBezTo>
                  <a:lnTo>
                    <a:pt x="571" y="20224"/>
                  </a:lnTo>
                  <a:cubicBezTo>
                    <a:pt x="2226" y="18227"/>
                    <a:pt x="3853" y="16201"/>
                    <a:pt x="4937" y="13862"/>
                  </a:cubicBezTo>
                  <a:cubicBezTo>
                    <a:pt x="5992" y="11522"/>
                    <a:pt x="6221" y="8868"/>
                    <a:pt x="6791" y="6358"/>
                  </a:cubicBezTo>
                  <a:cubicBezTo>
                    <a:pt x="7191" y="4560"/>
                    <a:pt x="7790" y="2163"/>
                    <a:pt x="9530" y="1279"/>
                  </a:cubicBezTo>
                  <a:cubicBezTo>
                    <a:pt x="10003" y="1032"/>
                    <a:pt x="10512" y="931"/>
                    <a:pt x="11036" y="931"/>
                  </a:cubicBezTo>
                  <a:cubicBezTo>
                    <a:pt x="12570" y="931"/>
                    <a:pt x="14232" y="1796"/>
                    <a:pt x="15465" y="2392"/>
                  </a:cubicBezTo>
                  <a:cubicBezTo>
                    <a:pt x="16321" y="2820"/>
                    <a:pt x="17177" y="3276"/>
                    <a:pt x="18033" y="3704"/>
                  </a:cubicBezTo>
                  <a:lnTo>
                    <a:pt x="18033" y="3133"/>
                  </a:lnTo>
                  <a:cubicBezTo>
                    <a:pt x="16949" y="2563"/>
                    <a:pt x="15922" y="2021"/>
                    <a:pt x="14894" y="1507"/>
                  </a:cubicBezTo>
                  <a:cubicBezTo>
                    <a:pt x="13604" y="883"/>
                    <a:pt x="11874" y="0"/>
                    <a:pt x="102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a:extLst>
                <a:ext uri="{FF2B5EF4-FFF2-40B4-BE49-F238E27FC236}">
                  <a16:creationId xmlns:a16="http://schemas.microsoft.com/office/drawing/2014/main" id="{4C722FCC-990F-31C8-3DC1-B8C66A6F03B9}"/>
                </a:ext>
              </a:extLst>
            </p:cNvPr>
            <p:cNvSpPr/>
            <p:nvPr/>
          </p:nvSpPr>
          <p:spPr>
            <a:xfrm>
              <a:off x="714736" y="85770"/>
              <a:ext cx="4416963" cy="5046154"/>
            </a:xfrm>
            <a:custGeom>
              <a:avLst/>
              <a:gdLst/>
              <a:ahLst/>
              <a:cxnLst/>
              <a:rect l="l" t="t" r="r" b="b"/>
              <a:pathLst>
                <a:path w="21685" h="24774" extrusionOk="0">
                  <a:moveTo>
                    <a:pt x="11702" y="1"/>
                  </a:moveTo>
                  <a:cubicBezTo>
                    <a:pt x="10537" y="1"/>
                    <a:pt x="9380" y="282"/>
                    <a:pt x="8275" y="978"/>
                  </a:cubicBezTo>
                  <a:cubicBezTo>
                    <a:pt x="5650" y="2661"/>
                    <a:pt x="4252" y="5971"/>
                    <a:pt x="3795" y="8938"/>
                  </a:cubicBezTo>
                  <a:cubicBezTo>
                    <a:pt x="3310" y="11934"/>
                    <a:pt x="3966" y="15101"/>
                    <a:pt x="3538" y="18126"/>
                  </a:cubicBezTo>
                  <a:cubicBezTo>
                    <a:pt x="3196" y="20637"/>
                    <a:pt x="1655" y="22776"/>
                    <a:pt x="0" y="24774"/>
                  </a:cubicBezTo>
                  <a:lnTo>
                    <a:pt x="914" y="24774"/>
                  </a:lnTo>
                  <a:cubicBezTo>
                    <a:pt x="2511" y="22805"/>
                    <a:pt x="4052" y="20722"/>
                    <a:pt x="4480" y="18297"/>
                  </a:cubicBezTo>
                  <a:cubicBezTo>
                    <a:pt x="4994" y="15358"/>
                    <a:pt x="4509" y="12220"/>
                    <a:pt x="4937" y="9252"/>
                  </a:cubicBezTo>
                  <a:cubicBezTo>
                    <a:pt x="5336" y="6513"/>
                    <a:pt x="6477" y="3289"/>
                    <a:pt x="8931" y="1720"/>
                  </a:cubicBezTo>
                  <a:cubicBezTo>
                    <a:pt x="9886" y="1128"/>
                    <a:pt x="10886" y="891"/>
                    <a:pt x="11897" y="891"/>
                  </a:cubicBezTo>
                  <a:cubicBezTo>
                    <a:pt x="13665" y="891"/>
                    <a:pt x="15468" y="1616"/>
                    <a:pt x="17120" y="2433"/>
                  </a:cubicBezTo>
                  <a:cubicBezTo>
                    <a:pt x="18661" y="3232"/>
                    <a:pt x="20173" y="4088"/>
                    <a:pt x="21685" y="4830"/>
                  </a:cubicBezTo>
                  <a:lnTo>
                    <a:pt x="21685" y="3945"/>
                  </a:lnTo>
                  <a:cubicBezTo>
                    <a:pt x="20173" y="3232"/>
                    <a:pt x="18661" y="2319"/>
                    <a:pt x="17120" y="1577"/>
                  </a:cubicBezTo>
                  <a:cubicBezTo>
                    <a:pt x="15407" y="703"/>
                    <a:pt x="13544" y="1"/>
                    <a:pt x="1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a:extLst>
                <a:ext uri="{FF2B5EF4-FFF2-40B4-BE49-F238E27FC236}">
                  <a16:creationId xmlns:a16="http://schemas.microsoft.com/office/drawing/2014/main" id="{0F8C2C28-2BC4-A3BC-0D04-69C77C51AEA1}"/>
                </a:ext>
              </a:extLst>
            </p:cNvPr>
            <p:cNvSpPr/>
            <p:nvPr/>
          </p:nvSpPr>
          <p:spPr>
            <a:xfrm>
              <a:off x="0" y="18"/>
              <a:ext cx="1522768" cy="4672795"/>
            </a:xfrm>
            <a:custGeom>
              <a:avLst/>
              <a:gdLst/>
              <a:ahLst/>
              <a:cxnLst/>
              <a:rect l="l" t="t" r="r" b="b"/>
              <a:pathLst>
                <a:path w="7476" h="22941" extrusionOk="0">
                  <a:moveTo>
                    <a:pt x="6477" y="1"/>
                  </a:moveTo>
                  <a:cubicBezTo>
                    <a:pt x="4166" y="1998"/>
                    <a:pt x="2140" y="4423"/>
                    <a:pt x="1027" y="7105"/>
                  </a:cubicBezTo>
                  <a:cubicBezTo>
                    <a:pt x="428" y="8560"/>
                    <a:pt x="143" y="10101"/>
                    <a:pt x="314" y="11699"/>
                  </a:cubicBezTo>
                  <a:cubicBezTo>
                    <a:pt x="457" y="13126"/>
                    <a:pt x="942" y="14524"/>
                    <a:pt x="1170" y="15922"/>
                  </a:cubicBezTo>
                  <a:cubicBezTo>
                    <a:pt x="1484" y="17805"/>
                    <a:pt x="913" y="19431"/>
                    <a:pt x="0" y="21000"/>
                  </a:cubicBezTo>
                  <a:lnTo>
                    <a:pt x="0" y="22941"/>
                  </a:lnTo>
                  <a:cubicBezTo>
                    <a:pt x="1427" y="21058"/>
                    <a:pt x="2539" y="19003"/>
                    <a:pt x="2254" y="16635"/>
                  </a:cubicBezTo>
                  <a:cubicBezTo>
                    <a:pt x="2083" y="15208"/>
                    <a:pt x="1683" y="13782"/>
                    <a:pt x="1512" y="12355"/>
                  </a:cubicBezTo>
                  <a:cubicBezTo>
                    <a:pt x="1341" y="10700"/>
                    <a:pt x="1512" y="9131"/>
                    <a:pt x="2026" y="7619"/>
                  </a:cubicBezTo>
                  <a:cubicBezTo>
                    <a:pt x="3053" y="4709"/>
                    <a:pt x="5079" y="2084"/>
                    <a:pt x="7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a:extLst>
                <a:ext uri="{FF2B5EF4-FFF2-40B4-BE49-F238E27FC236}">
                  <a16:creationId xmlns:a16="http://schemas.microsoft.com/office/drawing/2014/main" id="{13BA7B6B-4B26-0534-56F8-1B82E280E39F}"/>
                </a:ext>
              </a:extLst>
            </p:cNvPr>
            <p:cNvSpPr/>
            <p:nvPr/>
          </p:nvSpPr>
          <p:spPr>
            <a:xfrm>
              <a:off x="92881" y="18"/>
              <a:ext cx="5050635" cy="5131907"/>
            </a:xfrm>
            <a:custGeom>
              <a:avLst/>
              <a:gdLst/>
              <a:ahLst/>
              <a:cxnLst/>
              <a:rect l="l" t="t" r="r" b="b"/>
              <a:pathLst>
                <a:path w="24796" h="25195" extrusionOk="0">
                  <a:moveTo>
                    <a:pt x="19887" y="1"/>
                  </a:moveTo>
                  <a:cubicBezTo>
                    <a:pt x="20116" y="115"/>
                    <a:pt x="20373" y="229"/>
                    <a:pt x="20572" y="315"/>
                  </a:cubicBezTo>
                  <a:cubicBezTo>
                    <a:pt x="21999" y="1028"/>
                    <a:pt x="23368" y="1855"/>
                    <a:pt x="24795" y="2597"/>
                  </a:cubicBezTo>
                  <a:lnTo>
                    <a:pt x="24795" y="1399"/>
                  </a:lnTo>
                  <a:cubicBezTo>
                    <a:pt x="23939" y="942"/>
                    <a:pt x="23112" y="457"/>
                    <a:pt x="22284" y="1"/>
                  </a:cubicBezTo>
                  <a:close/>
                  <a:moveTo>
                    <a:pt x="9017" y="1"/>
                  </a:moveTo>
                  <a:cubicBezTo>
                    <a:pt x="6420" y="2084"/>
                    <a:pt x="4337" y="5108"/>
                    <a:pt x="3596" y="8361"/>
                  </a:cubicBezTo>
                  <a:cubicBezTo>
                    <a:pt x="2882" y="11499"/>
                    <a:pt x="3738" y="14438"/>
                    <a:pt x="3767" y="17577"/>
                  </a:cubicBezTo>
                  <a:cubicBezTo>
                    <a:pt x="3824" y="20544"/>
                    <a:pt x="1884" y="22941"/>
                    <a:pt x="1" y="25195"/>
                  </a:cubicBezTo>
                  <a:lnTo>
                    <a:pt x="1199" y="25195"/>
                  </a:lnTo>
                  <a:cubicBezTo>
                    <a:pt x="2996" y="23083"/>
                    <a:pt x="4708" y="20801"/>
                    <a:pt x="4851" y="18062"/>
                  </a:cubicBezTo>
                  <a:cubicBezTo>
                    <a:pt x="4994" y="14923"/>
                    <a:pt x="4166" y="11842"/>
                    <a:pt x="4765" y="8732"/>
                  </a:cubicBezTo>
                  <a:cubicBezTo>
                    <a:pt x="5450" y="5279"/>
                    <a:pt x="7505" y="1912"/>
                    <a:pt x="104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6">
              <a:extLst>
                <a:ext uri="{FF2B5EF4-FFF2-40B4-BE49-F238E27FC236}">
                  <a16:creationId xmlns:a16="http://schemas.microsoft.com/office/drawing/2014/main" id="{119F69AE-3770-7EE8-809C-BCCCFFED2B0B}"/>
                </a:ext>
              </a:extLst>
            </p:cNvPr>
            <p:cNvSpPr/>
            <p:nvPr/>
          </p:nvSpPr>
          <p:spPr>
            <a:xfrm>
              <a:off x="1162235" y="578081"/>
              <a:ext cx="3981276" cy="4553841"/>
            </a:xfrm>
            <a:custGeom>
              <a:avLst/>
              <a:gdLst/>
              <a:ahLst/>
              <a:cxnLst/>
              <a:rect l="l" t="t" r="r" b="b"/>
              <a:pathLst>
                <a:path w="19546" h="22357" extrusionOk="0">
                  <a:moveTo>
                    <a:pt x="10383" y="1"/>
                  </a:moveTo>
                  <a:cubicBezTo>
                    <a:pt x="9562" y="1"/>
                    <a:pt x="8759" y="191"/>
                    <a:pt x="8018" y="672"/>
                  </a:cubicBezTo>
                  <a:cubicBezTo>
                    <a:pt x="5793" y="2099"/>
                    <a:pt x="4994" y="4981"/>
                    <a:pt x="4623" y="7377"/>
                  </a:cubicBezTo>
                  <a:cubicBezTo>
                    <a:pt x="4195" y="10231"/>
                    <a:pt x="4509" y="13283"/>
                    <a:pt x="3738" y="16023"/>
                  </a:cubicBezTo>
                  <a:cubicBezTo>
                    <a:pt x="3053" y="18391"/>
                    <a:pt x="1570" y="20388"/>
                    <a:pt x="0" y="22357"/>
                  </a:cubicBezTo>
                  <a:lnTo>
                    <a:pt x="657" y="22357"/>
                  </a:lnTo>
                  <a:cubicBezTo>
                    <a:pt x="2226" y="20388"/>
                    <a:pt x="3795" y="18391"/>
                    <a:pt x="4566" y="16051"/>
                  </a:cubicBezTo>
                  <a:cubicBezTo>
                    <a:pt x="5450" y="13426"/>
                    <a:pt x="5307" y="10430"/>
                    <a:pt x="5735" y="7691"/>
                  </a:cubicBezTo>
                  <a:cubicBezTo>
                    <a:pt x="6078" y="5466"/>
                    <a:pt x="6763" y="2698"/>
                    <a:pt x="8874" y="1443"/>
                  </a:cubicBezTo>
                  <a:cubicBezTo>
                    <a:pt x="9519" y="1047"/>
                    <a:pt x="10215" y="890"/>
                    <a:pt x="10929" y="890"/>
                  </a:cubicBezTo>
                  <a:cubicBezTo>
                    <a:pt x="12583" y="890"/>
                    <a:pt x="14326" y="1735"/>
                    <a:pt x="15722" y="2413"/>
                  </a:cubicBezTo>
                  <a:cubicBezTo>
                    <a:pt x="17006" y="3040"/>
                    <a:pt x="18261" y="3754"/>
                    <a:pt x="19545" y="4410"/>
                  </a:cubicBezTo>
                  <a:lnTo>
                    <a:pt x="19545" y="3725"/>
                  </a:lnTo>
                  <a:cubicBezTo>
                    <a:pt x="18118" y="3012"/>
                    <a:pt x="16720" y="2270"/>
                    <a:pt x="15322" y="1557"/>
                  </a:cubicBezTo>
                  <a:cubicBezTo>
                    <a:pt x="13877" y="824"/>
                    <a:pt x="12093" y="1"/>
                    <a:pt x="10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6">
              <a:extLst>
                <a:ext uri="{FF2B5EF4-FFF2-40B4-BE49-F238E27FC236}">
                  <a16:creationId xmlns:a16="http://schemas.microsoft.com/office/drawing/2014/main" id="{ACEF0223-BE06-2B1C-5023-4BE8C64F47EA}"/>
                </a:ext>
              </a:extLst>
            </p:cNvPr>
            <p:cNvSpPr/>
            <p:nvPr/>
          </p:nvSpPr>
          <p:spPr>
            <a:xfrm>
              <a:off x="1760869" y="1515243"/>
              <a:ext cx="3365121" cy="3628285"/>
            </a:xfrm>
            <a:custGeom>
              <a:avLst/>
              <a:gdLst/>
              <a:ahLst/>
              <a:cxnLst/>
              <a:rect l="l" t="t" r="r" b="b"/>
              <a:pathLst>
                <a:path w="16521" h="17813" extrusionOk="0">
                  <a:moveTo>
                    <a:pt x="10955" y="1"/>
                  </a:moveTo>
                  <a:cubicBezTo>
                    <a:pt x="10521" y="1"/>
                    <a:pt x="10091" y="71"/>
                    <a:pt x="9673" y="237"/>
                  </a:cubicBezTo>
                  <a:cubicBezTo>
                    <a:pt x="8046" y="865"/>
                    <a:pt x="7419" y="3005"/>
                    <a:pt x="6991" y="4517"/>
                  </a:cubicBezTo>
                  <a:cubicBezTo>
                    <a:pt x="6334" y="6828"/>
                    <a:pt x="5821" y="9225"/>
                    <a:pt x="4680" y="11364"/>
                  </a:cubicBezTo>
                  <a:cubicBezTo>
                    <a:pt x="3424" y="13676"/>
                    <a:pt x="1655" y="15701"/>
                    <a:pt x="0" y="17813"/>
                  </a:cubicBezTo>
                  <a:lnTo>
                    <a:pt x="514" y="17813"/>
                  </a:lnTo>
                  <a:cubicBezTo>
                    <a:pt x="2140" y="15758"/>
                    <a:pt x="3938" y="13704"/>
                    <a:pt x="5279" y="11422"/>
                  </a:cubicBezTo>
                  <a:cubicBezTo>
                    <a:pt x="6506" y="9367"/>
                    <a:pt x="7133" y="7113"/>
                    <a:pt x="7932" y="4916"/>
                  </a:cubicBezTo>
                  <a:cubicBezTo>
                    <a:pt x="8417" y="3490"/>
                    <a:pt x="9016" y="1549"/>
                    <a:pt x="10643" y="1064"/>
                  </a:cubicBezTo>
                  <a:cubicBezTo>
                    <a:pt x="10967" y="958"/>
                    <a:pt x="11303" y="912"/>
                    <a:pt x="11644" y="912"/>
                  </a:cubicBezTo>
                  <a:cubicBezTo>
                    <a:pt x="13039" y="912"/>
                    <a:pt x="14518" y="1684"/>
                    <a:pt x="15664" y="2234"/>
                  </a:cubicBezTo>
                  <a:lnTo>
                    <a:pt x="16520" y="2662"/>
                  </a:lnTo>
                  <a:lnTo>
                    <a:pt x="16520" y="2120"/>
                  </a:lnTo>
                  <a:cubicBezTo>
                    <a:pt x="16064" y="1863"/>
                    <a:pt x="15550" y="1635"/>
                    <a:pt x="15065" y="1378"/>
                  </a:cubicBezTo>
                  <a:cubicBezTo>
                    <a:pt x="13861" y="765"/>
                    <a:pt x="12388" y="1"/>
                    <a:pt x="10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6">
              <a:extLst>
                <a:ext uri="{FF2B5EF4-FFF2-40B4-BE49-F238E27FC236}">
                  <a16:creationId xmlns:a16="http://schemas.microsoft.com/office/drawing/2014/main" id="{632C12FE-4362-1345-A2D7-E254DAE54E3C}"/>
                </a:ext>
              </a:extLst>
            </p:cNvPr>
            <p:cNvSpPr/>
            <p:nvPr/>
          </p:nvSpPr>
          <p:spPr>
            <a:xfrm>
              <a:off x="2272326" y="2367671"/>
              <a:ext cx="2853662" cy="2770150"/>
            </a:xfrm>
            <a:custGeom>
              <a:avLst/>
              <a:gdLst/>
              <a:ahLst/>
              <a:cxnLst/>
              <a:rect l="l" t="t" r="r" b="b"/>
              <a:pathLst>
                <a:path w="14010" h="13600" extrusionOk="0">
                  <a:moveTo>
                    <a:pt x="12017" y="0"/>
                  </a:moveTo>
                  <a:cubicBezTo>
                    <a:pt x="11823" y="0"/>
                    <a:pt x="11630" y="15"/>
                    <a:pt x="11442" y="46"/>
                  </a:cubicBezTo>
                  <a:cubicBezTo>
                    <a:pt x="10129" y="246"/>
                    <a:pt x="9273" y="1330"/>
                    <a:pt x="8560" y="2358"/>
                  </a:cubicBezTo>
                  <a:cubicBezTo>
                    <a:pt x="7447" y="3927"/>
                    <a:pt x="6448" y="5582"/>
                    <a:pt x="5250" y="7094"/>
                  </a:cubicBezTo>
                  <a:cubicBezTo>
                    <a:pt x="3881" y="8863"/>
                    <a:pt x="2397" y="10518"/>
                    <a:pt x="1027" y="12230"/>
                  </a:cubicBezTo>
                  <a:cubicBezTo>
                    <a:pt x="713" y="12658"/>
                    <a:pt x="343" y="13086"/>
                    <a:pt x="0" y="13599"/>
                  </a:cubicBezTo>
                  <a:lnTo>
                    <a:pt x="599" y="13599"/>
                  </a:lnTo>
                  <a:cubicBezTo>
                    <a:pt x="999" y="13000"/>
                    <a:pt x="1427" y="12458"/>
                    <a:pt x="1855" y="11916"/>
                  </a:cubicBezTo>
                  <a:cubicBezTo>
                    <a:pt x="4194" y="8891"/>
                    <a:pt x="6734" y="5810"/>
                    <a:pt x="9187" y="2871"/>
                  </a:cubicBezTo>
                  <a:cubicBezTo>
                    <a:pt x="9986" y="1930"/>
                    <a:pt x="10842" y="1045"/>
                    <a:pt x="12126" y="902"/>
                  </a:cubicBezTo>
                  <a:cubicBezTo>
                    <a:pt x="12273" y="882"/>
                    <a:pt x="12421" y="873"/>
                    <a:pt x="12570" y="873"/>
                  </a:cubicBezTo>
                  <a:cubicBezTo>
                    <a:pt x="13058" y="873"/>
                    <a:pt x="13550" y="971"/>
                    <a:pt x="14009" y="1102"/>
                  </a:cubicBezTo>
                  <a:lnTo>
                    <a:pt x="14009" y="474"/>
                  </a:lnTo>
                  <a:cubicBezTo>
                    <a:pt x="13409" y="185"/>
                    <a:pt x="12704" y="0"/>
                    <a:pt x="1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6">
              <a:extLst>
                <a:ext uri="{FF2B5EF4-FFF2-40B4-BE49-F238E27FC236}">
                  <a16:creationId xmlns:a16="http://schemas.microsoft.com/office/drawing/2014/main" id="{7D8D6F99-39F9-6CA0-3A51-AC1A7CAAED37}"/>
                </a:ext>
              </a:extLst>
            </p:cNvPr>
            <p:cNvSpPr/>
            <p:nvPr/>
          </p:nvSpPr>
          <p:spPr>
            <a:xfrm>
              <a:off x="2992969" y="3248819"/>
              <a:ext cx="2138719" cy="1888998"/>
            </a:xfrm>
            <a:custGeom>
              <a:avLst/>
              <a:gdLst/>
              <a:ahLst/>
              <a:cxnLst/>
              <a:rect l="l" t="t" r="r" b="b"/>
              <a:pathLst>
                <a:path w="10500" h="9274" extrusionOk="0">
                  <a:moveTo>
                    <a:pt x="10500" y="0"/>
                  </a:moveTo>
                  <a:cubicBezTo>
                    <a:pt x="9587" y="29"/>
                    <a:pt x="8617" y="343"/>
                    <a:pt x="7704" y="913"/>
                  </a:cubicBezTo>
                  <a:cubicBezTo>
                    <a:pt x="5307" y="2368"/>
                    <a:pt x="3167" y="4594"/>
                    <a:pt x="1484" y="6762"/>
                  </a:cubicBezTo>
                  <a:cubicBezTo>
                    <a:pt x="885" y="7561"/>
                    <a:pt x="314" y="8389"/>
                    <a:pt x="0" y="9273"/>
                  </a:cubicBezTo>
                  <a:lnTo>
                    <a:pt x="628" y="9273"/>
                  </a:lnTo>
                  <a:cubicBezTo>
                    <a:pt x="942" y="8389"/>
                    <a:pt x="1484" y="7533"/>
                    <a:pt x="2083" y="6734"/>
                  </a:cubicBezTo>
                  <a:cubicBezTo>
                    <a:pt x="3652" y="4737"/>
                    <a:pt x="5707" y="2711"/>
                    <a:pt x="7989" y="1455"/>
                  </a:cubicBezTo>
                  <a:cubicBezTo>
                    <a:pt x="8788" y="999"/>
                    <a:pt x="9644" y="742"/>
                    <a:pt x="10500" y="685"/>
                  </a:cubicBezTo>
                  <a:lnTo>
                    <a:pt x="1050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6">
              <a:extLst>
                <a:ext uri="{FF2B5EF4-FFF2-40B4-BE49-F238E27FC236}">
                  <a16:creationId xmlns:a16="http://schemas.microsoft.com/office/drawing/2014/main" id="{945479F1-F491-419D-2D12-15287653C02C}"/>
                </a:ext>
              </a:extLst>
            </p:cNvPr>
            <p:cNvSpPr/>
            <p:nvPr/>
          </p:nvSpPr>
          <p:spPr>
            <a:xfrm>
              <a:off x="3632137" y="3870674"/>
              <a:ext cx="1511361" cy="1261233"/>
            </a:xfrm>
            <a:custGeom>
              <a:avLst/>
              <a:gdLst/>
              <a:ahLst/>
              <a:cxnLst/>
              <a:rect l="l" t="t" r="r" b="b"/>
              <a:pathLst>
                <a:path w="7420" h="6192" extrusionOk="0">
                  <a:moveTo>
                    <a:pt x="7419" y="0"/>
                  </a:moveTo>
                  <a:cubicBezTo>
                    <a:pt x="4994" y="343"/>
                    <a:pt x="2711" y="2055"/>
                    <a:pt x="1199" y="3909"/>
                  </a:cubicBezTo>
                  <a:cubicBezTo>
                    <a:pt x="657" y="4565"/>
                    <a:pt x="200" y="5364"/>
                    <a:pt x="1" y="6192"/>
                  </a:cubicBezTo>
                  <a:lnTo>
                    <a:pt x="743" y="6192"/>
                  </a:lnTo>
                  <a:cubicBezTo>
                    <a:pt x="942" y="5393"/>
                    <a:pt x="1342" y="4679"/>
                    <a:pt x="1855" y="4052"/>
                  </a:cubicBezTo>
                  <a:cubicBezTo>
                    <a:pt x="3139" y="2340"/>
                    <a:pt x="5222" y="913"/>
                    <a:pt x="7419" y="685"/>
                  </a:cubicBezTo>
                  <a:lnTo>
                    <a:pt x="74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6">
              <a:extLst>
                <a:ext uri="{FF2B5EF4-FFF2-40B4-BE49-F238E27FC236}">
                  <a16:creationId xmlns:a16="http://schemas.microsoft.com/office/drawing/2014/main" id="{1F0E2FC4-4489-9EF6-E60E-98ACDC71712C}"/>
                </a:ext>
              </a:extLst>
            </p:cNvPr>
            <p:cNvSpPr/>
            <p:nvPr/>
          </p:nvSpPr>
          <p:spPr>
            <a:xfrm>
              <a:off x="11610" y="18"/>
              <a:ext cx="1011308" cy="982385"/>
            </a:xfrm>
            <a:custGeom>
              <a:avLst/>
              <a:gdLst/>
              <a:ahLst/>
              <a:cxnLst/>
              <a:rect l="l" t="t" r="r" b="b"/>
              <a:pathLst>
                <a:path w="4965" h="4823" extrusionOk="0">
                  <a:moveTo>
                    <a:pt x="4137" y="1"/>
                  </a:moveTo>
                  <a:cubicBezTo>
                    <a:pt x="4080" y="29"/>
                    <a:pt x="4023" y="115"/>
                    <a:pt x="3966" y="143"/>
                  </a:cubicBezTo>
                  <a:cubicBezTo>
                    <a:pt x="2654" y="1256"/>
                    <a:pt x="1256" y="2369"/>
                    <a:pt x="0" y="3567"/>
                  </a:cubicBezTo>
                  <a:lnTo>
                    <a:pt x="0" y="4823"/>
                  </a:lnTo>
                  <a:cubicBezTo>
                    <a:pt x="1198" y="3311"/>
                    <a:pt x="2682" y="1970"/>
                    <a:pt x="4137" y="714"/>
                  </a:cubicBezTo>
                  <a:cubicBezTo>
                    <a:pt x="4423" y="457"/>
                    <a:pt x="4679" y="258"/>
                    <a:pt x="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6">
              <a:extLst>
                <a:ext uri="{FF2B5EF4-FFF2-40B4-BE49-F238E27FC236}">
                  <a16:creationId xmlns:a16="http://schemas.microsoft.com/office/drawing/2014/main" id="{93D593D6-1C37-F72D-1581-A867287F5E38}"/>
                </a:ext>
              </a:extLst>
            </p:cNvPr>
            <p:cNvSpPr/>
            <p:nvPr/>
          </p:nvSpPr>
          <p:spPr>
            <a:xfrm>
              <a:off x="5703" y="18"/>
              <a:ext cx="436095" cy="296569"/>
            </a:xfrm>
            <a:custGeom>
              <a:avLst/>
              <a:gdLst/>
              <a:ahLst/>
              <a:cxnLst/>
              <a:rect l="l" t="t" r="r" b="b"/>
              <a:pathLst>
                <a:path w="2141" h="1456" extrusionOk="0">
                  <a:moveTo>
                    <a:pt x="1056" y="1"/>
                  </a:moveTo>
                  <a:lnTo>
                    <a:pt x="1" y="657"/>
                  </a:lnTo>
                  <a:lnTo>
                    <a:pt x="1" y="1456"/>
                  </a:lnTo>
                  <a:cubicBezTo>
                    <a:pt x="714" y="971"/>
                    <a:pt x="1427" y="514"/>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04727F7-3DD8-5424-4A3A-AAF4B073C996}"/>
              </a:ext>
            </a:extLst>
          </p:cNvPr>
          <p:cNvSpPr>
            <a:spLocks noGrp="1"/>
          </p:cNvSpPr>
          <p:nvPr>
            <p:ph type="title"/>
          </p:nvPr>
        </p:nvSpPr>
        <p:spPr>
          <a:xfrm rot="167049">
            <a:off x="3426807" y="2341980"/>
            <a:ext cx="3105900" cy="905823"/>
          </a:xfrm>
        </p:spPr>
        <p:txBody>
          <a:bodyPr/>
          <a:lstStyle/>
          <a:p>
            <a:r>
              <a:rPr lang="en" sz="4000" dirty="0"/>
              <a:t>Insightes</a:t>
            </a:r>
            <a:endParaRPr lang="en-US" sz="3200" dirty="0"/>
          </a:p>
        </p:txBody>
      </p:sp>
      <p:sp>
        <p:nvSpPr>
          <p:cNvPr id="6" name="Title 2">
            <a:extLst>
              <a:ext uri="{FF2B5EF4-FFF2-40B4-BE49-F238E27FC236}">
                <a16:creationId xmlns:a16="http://schemas.microsoft.com/office/drawing/2014/main" id="{8CE42FB1-83DF-59F5-E1B2-9AE19071582F}"/>
              </a:ext>
            </a:extLst>
          </p:cNvPr>
          <p:cNvSpPr txBox="1">
            <a:spLocks/>
          </p:cNvSpPr>
          <p:nvPr/>
        </p:nvSpPr>
        <p:spPr>
          <a:xfrm rot="185779">
            <a:off x="2512961" y="2348984"/>
            <a:ext cx="1305025" cy="5959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ontserrat"/>
              <a:buNone/>
              <a:defRPr sz="2500" b="1" i="0" u="none" strike="noStrike" cap="none">
                <a:solidFill>
                  <a:schemeClr val="lt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US" sz="4800" dirty="0"/>
              <a:t>03.</a:t>
            </a:r>
            <a:endParaRPr lang="en-US" sz="5400" dirty="0"/>
          </a:p>
        </p:txBody>
      </p:sp>
    </p:spTree>
    <p:extLst>
      <p:ext uri="{BB962C8B-B14F-4D97-AF65-F5344CB8AC3E}">
        <p14:creationId xmlns:p14="http://schemas.microsoft.com/office/powerpoint/2010/main" val="103818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lvl="0"/>
            <a:r>
              <a:rPr lang="en" dirty="0"/>
              <a:t>Insightes</a:t>
            </a:r>
            <a:endParaRPr b="1" dirty="0"/>
          </a:p>
        </p:txBody>
      </p:sp>
      <p:sp>
        <p:nvSpPr>
          <p:cNvPr id="2" name="Google Shape;1304;p37">
            <a:extLst>
              <a:ext uri="{FF2B5EF4-FFF2-40B4-BE49-F238E27FC236}">
                <a16:creationId xmlns:a16="http://schemas.microsoft.com/office/drawing/2014/main" id="{E6A0190C-2CF6-85A6-9DB2-D42A7E9FBBBC}"/>
              </a:ext>
            </a:extLst>
          </p:cNvPr>
          <p:cNvSpPr txBox="1"/>
          <p:nvPr/>
        </p:nvSpPr>
        <p:spPr>
          <a:xfrm>
            <a:off x="1199213" y="1252216"/>
            <a:ext cx="7796977" cy="651535"/>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A significant number of victims fall within the 35 to 54 age range.</a:t>
            </a:r>
          </a:p>
          <a:p>
            <a:pPr marL="342900" indent="-342900">
              <a:buClr>
                <a:schemeClr val="tx1"/>
              </a:buClr>
              <a:buFont typeface="Arial" panose="020B0604020202090204" pitchFamily="34" charset="0"/>
              <a:buChar char="•"/>
            </a:pPr>
            <a:r>
              <a:rPr lang="en-US" sz="2000" dirty="0">
                <a:solidFill>
                  <a:schemeClr val="tx1"/>
                </a:solidFill>
                <a:latin typeface="Rajdhani" panose="020B0604020202090204" charset="0"/>
                <a:cs typeface="Rajdhani" panose="020B0604020202090204" charset="0"/>
              </a:rPr>
              <a:t>For most of Crime types the same age group are the most victims.</a:t>
            </a:r>
            <a:endParaRPr lang="en-US" sz="2000" b="0" dirty="0">
              <a:solidFill>
                <a:schemeClr val="tx1"/>
              </a:solidFill>
              <a:effectLst/>
              <a:latin typeface="Rajdhani" panose="020B0604020202090204" charset="0"/>
              <a:cs typeface="Rajdhani" panose="020B0604020202090204" charset="0"/>
            </a:endParaRPr>
          </a:p>
        </p:txBody>
      </p:sp>
      <p:grpSp>
        <p:nvGrpSpPr>
          <p:cNvPr id="3" name="Group 2">
            <a:extLst>
              <a:ext uri="{FF2B5EF4-FFF2-40B4-BE49-F238E27FC236}">
                <a16:creationId xmlns:a16="http://schemas.microsoft.com/office/drawing/2014/main" id="{AADDB858-404C-FA88-F174-2672618C6187}"/>
              </a:ext>
            </a:extLst>
          </p:cNvPr>
          <p:cNvGrpSpPr/>
          <p:nvPr/>
        </p:nvGrpSpPr>
        <p:grpSpPr>
          <a:xfrm>
            <a:off x="720000" y="1341619"/>
            <a:ext cx="479213" cy="479068"/>
            <a:chOff x="649757" y="3775603"/>
            <a:chExt cx="875700" cy="860400"/>
          </a:xfrm>
        </p:grpSpPr>
        <p:sp>
          <p:nvSpPr>
            <p:cNvPr id="4" name="Google Shape;1178;p32">
              <a:extLst>
                <a:ext uri="{FF2B5EF4-FFF2-40B4-BE49-F238E27FC236}">
                  <a16:creationId xmlns:a16="http://schemas.microsoft.com/office/drawing/2014/main" id="{A3A3AE11-B447-4028-5BCC-1EE2D326FE59}"/>
                </a:ext>
              </a:extLst>
            </p:cNvPr>
            <p:cNvSpPr/>
            <p:nvPr/>
          </p:nvSpPr>
          <p:spPr>
            <a:xfrm>
              <a:off x="649757" y="3775603"/>
              <a:ext cx="875700" cy="8604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5" name="Picture 4">
              <a:extLst>
                <a:ext uri="{FF2B5EF4-FFF2-40B4-BE49-F238E27FC236}">
                  <a16:creationId xmlns:a16="http://schemas.microsoft.com/office/drawing/2014/main" id="{31E2316B-6BBA-2A55-D35A-89DDC624BA3D}"/>
                </a:ext>
              </a:extLst>
            </p:cNvPr>
            <p:cNvPicPr>
              <a:picLocks noChangeAspect="1"/>
            </p:cNvPicPr>
            <p:nvPr/>
          </p:nvPicPr>
          <p:blipFill>
            <a:blip r:embed="rId3"/>
            <a:stretch>
              <a:fillRect/>
            </a:stretch>
          </p:blipFill>
          <p:spPr>
            <a:xfrm>
              <a:off x="754007" y="3872203"/>
              <a:ext cx="667200" cy="667200"/>
            </a:xfrm>
            <a:prstGeom prst="rect">
              <a:avLst/>
            </a:prstGeom>
          </p:spPr>
        </p:pic>
      </p:grpSp>
      <p:sp>
        <p:nvSpPr>
          <p:cNvPr id="6" name="Google Shape;1304;p37">
            <a:extLst>
              <a:ext uri="{FF2B5EF4-FFF2-40B4-BE49-F238E27FC236}">
                <a16:creationId xmlns:a16="http://schemas.microsoft.com/office/drawing/2014/main" id="{03C789E0-F4CC-869B-B707-EB65A092CF68}"/>
              </a:ext>
            </a:extLst>
          </p:cNvPr>
          <p:cNvSpPr txBox="1"/>
          <p:nvPr/>
        </p:nvSpPr>
        <p:spPr>
          <a:xfrm>
            <a:off x="1199213" y="2138242"/>
            <a:ext cx="7796977" cy="651535"/>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Females are Most Victims for Domestic Violence, Violence and Sexual Assault</a:t>
            </a:r>
          </a:p>
          <a:p>
            <a:pPr marL="342900" indent="-342900">
              <a:buClr>
                <a:schemeClr val="tx1"/>
              </a:buClr>
              <a:buFont typeface="Arial" panose="020B0604020202090204" pitchFamily="34" charset="0"/>
              <a:buChar char="•"/>
            </a:pPr>
            <a:r>
              <a:rPr lang="en-US" sz="2000" dirty="0">
                <a:solidFill>
                  <a:schemeClr val="tx1"/>
                </a:solidFill>
                <a:latin typeface="Rajdhani" panose="020B0604020202090204" charset="0"/>
                <a:cs typeface="Rajdhani" panose="020B0604020202090204" charset="0"/>
              </a:rPr>
              <a:t>Males are more in cases of Burglary and General Theft</a:t>
            </a:r>
            <a:endParaRPr lang="en-US" sz="2000" b="0" dirty="0">
              <a:solidFill>
                <a:schemeClr val="tx1"/>
              </a:solidFill>
              <a:effectLst/>
              <a:latin typeface="Rajdhani" panose="020B0604020202090204" charset="0"/>
              <a:cs typeface="Rajdhani" panose="020B0604020202090204" charset="0"/>
            </a:endParaRPr>
          </a:p>
        </p:txBody>
      </p:sp>
      <p:grpSp>
        <p:nvGrpSpPr>
          <p:cNvPr id="11" name="Group 10">
            <a:extLst>
              <a:ext uri="{FF2B5EF4-FFF2-40B4-BE49-F238E27FC236}">
                <a16:creationId xmlns:a16="http://schemas.microsoft.com/office/drawing/2014/main" id="{568D6A65-B47D-3496-464D-C6C459BAD3F9}"/>
              </a:ext>
            </a:extLst>
          </p:cNvPr>
          <p:cNvGrpSpPr/>
          <p:nvPr/>
        </p:nvGrpSpPr>
        <p:grpSpPr>
          <a:xfrm>
            <a:off x="719999" y="2428677"/>
            <a:ext cx="479213" cy="479068"/>
            <a:chOff x="3189435" y="1983904"/>
            <a:chExt cx="549456" cy="516000"/>
          </a:xfrm>
        </p:grpSpPr>
        <p:sp>
          <p:nvSpPr>
            <p:cNvPr id="12" name="Google Shape;1178;p32">
              <a:extLst>
                <a:ext uri="{FF2B5EF4-FFF2-40B4-BE49-F238E27FC236}">
                  <a16:creationId xmlns:a16="http://schemas.microsoft.com/office/drawing/2014/main" id="{3E6FC62E-68E2-2E1E-5E9E-79CD59840024}"/>
                </a:ext>
              </a:extLst>
            </p:cNvPr>
            <p:cNvSpPr/>
            <p:nvPr/>
          </p:nvSpPr>
          <p:spPr>
            <a:xfrm>
              <a:off x="3189435" y="1983904"/>
              <a:ext cx="549456" cy="516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700">
                <a:solidFill>
                  <a:schemeClr val="lt1"/>
                </a:solidFill>
                <a:latin typeface="Bebas Neue"/>
                <a:ea typeface="Bebas Neue"/>
                <a:cs typeface="Bebas Neue"/>
                <a:sym typeface="Bebas Neue"/>
              </a:endParaRPr>
            </a:p>
          </p:txBody>
        </p:sp>
        <p:pic>
          <p:nvPicPr>
            <p:cNvPr id="13" name="Picture 12">
              <a:extLst>
                <a:ext uri="{FF2B5EF4-FFF2-40B4-BE49-F238E27FC236}">
                  <a16:creationId xmlns:a16="http://schemas.microsoft.com/office/drawing/2014/main" id="{DF4E83DC-4360-B90B-04F4-7DA34819F584}"/>
                </a:ext>
              </a:extLst>
            </p:cNvPr>
            <p:cNvPicPr>
              <a:picLocks noChangeAspect="1"/>
            </p:cNvPicPr>
            <p:nvPr/>
          </p:nvPicPr>
          <p:blipFill>
            <a:blip r:embed="rId4"/>
            <a:stretch>
              <a:fillRect/>
            </a:stretch>
          </p:blipFill>
          <p:spPr>
            <a:xfrm>
              <a:off x="3252474" y="2041837"/>
              <a:ext cx="423377" cy="423377"/>
            </a:xfrm>
            <a:prstGeom prst="rect">
              <a:avLst/>
            </a:prstGeom>
          </p:spPr>
        </p:pic>
      </p:grpSp>
      <p:pic>
        <p:nvPicPr>
          <p:cNvPr id="14" name="Picture 13">
            <a:extLst>
              <a:ext uri="{FF2B5EF4-FFF2-40B4-BE49-F238E27FC236}">
                <a16:creationId xmlns:a16="http://schemas.microsoft.com/office/drawing/2014/main" id="{5F541A3E-4D1F-96BD-41C2-7112F87ECF5E}"/>
              </a:ext>
            </a:extLst>
          </p:cNvPr>
          <p:cNvPicPr>
            <a:picLocks noChangeAspect="1"/>
          </p:cNvPicPr>
          <p:nvPr/>
        </p:nvPicPr>
        <p:blipFill>
          <a:blip r:embed="rId5"/>
          <a:stretch>
            <a:fillRect/>
          </a:stretch>
        </p:blipFill>
        <p:spPr>
          <a:xfrm>
            <a:off x="719999" y="3515735"/>
            <a:ext cx="485120" cy="485120"/>
          </a:xfrm>
          <a:prstGeom prst="rect">
            <a:avLst/>
          </a:prstGeom>
        </p:spPr>
      </p:pic>
      <p:sp>
        <p:nvSpPr>
          <p:cNvPr id="15" name="Google Shape;1304;p37">
            <a:extLst>
              <a:ext uri="{FF2B5EF4-FFF2-40B4-BE49-F238E27FC236}">
                <a16:creationId xmlns:a16="http://schemas.microsoft.com/office/drawing/2014/main" id="{73C8B394-0608-55F7-04C3-0A7B4BC5FF99}"/>
              </a:ext>
            </a:extLst>
          </p:cNvPr>
          <p:cNvSpPr txBox="1"/>
          <p:nvPr/>
        </p:nvSpPr>
        <p:spPr>
          <a:xfrm>
            <a:off x="1199212" y="3349320"/>
            <a:ext cx="6435778" cy="651535"/>
          </a:xfrm>
          <a:prstGeom prst="rect">
            <a:avLst/>
          </a:prstGeom>
          <a:noFill/>
          <a:ln>
            <a:noFill/>
          </a:ln>
        </p:spPr>
        <p:txBody>
          <a:bodyPr spcFirstLastPara="1" wrap="square" lIns="91425" tIns="91425" rIns="91425" bIns="91425" anchor="t" anchorCtr="0">
            <a:noAutofit/>
          </a:bodyPr>
          <a:lstStyle/>
          <a:p>
            <a:pPr marL="342900" indent="-342900">
              <a:buClr>
                <a:schemeClr val="tx1"/>
              </a:buClr>
              <a:buFont typeface="Arial" panose="020B0604020202090204" pitchFamily="34" charset="0"/>
              <a:buChar char="•"/>
            </a:pPr>
            <a:r>
              <a:rPr lang="en-US" sz="2000" b="0" dirty="0">
                <a:solidFill>
                  <a:schemeClr val="tx1"/>
                </a:solidFill>
                <a:effectLst/>
                <a:latin typeface="Rajdhani" panose="020B0604020202090204" charset="0"/>
                <a:cs typeface="Rajdhani" panose="020B0604020202090204" charset="0"/>
              </a:rPr>
              <a:t>Burglary theft from vehicle dominates at night and evening, while Other Theft peaks in the afternoon. Violent crimes such as Simple Assault and Robbery occur most frequently during night and evening hours.</a:t>
            </a:r>
          </a:p>
        </p:txBody>
      </p:sp>
    </p:spTree>
  </p:cSld>
  <p:clrMapOvr>
    <a:masterClrMapping/>
  </p:clrMapOvr>
</p:sld>
</file>

<file path=ppt/theme/theme1.xml><?xml version="1.0" encoding="utf-8"?>
<a:theme xmlns:a="http://schemas.openxmlformats.org/drawingml/2006/main" name="Criminology Research Dissertation by Slidesgo">
  <a:themeElements>
    <a:clrScheme name="Simple Light">
      <a:dk1>
        <a:srgbClr val="FFFFFF"/>
      </a:dk1>
      <a:lt1>
        <a:srgbClr val="0F1524"/>
      </a:lt1>
      <a:dk2>
        <a:srgbClr val="999999"/>
      </a:dk2>
      <a:lt2>
        <a:srgbClr val="666666"/>
      </a:lt2>
      <a:accent1>
        <a:srgbClr val="FFFFFF"/>
      </a:accent1>
      <a:accent2>
        <a:srgbClr val="21212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Words>
  <Application>Microsoft Office PowerPoint</Application>
  <PresentationFormat>On-screen Show (16:9)</PresentationFormat>
  <Paragraphs>54</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Rajdhani</vt:lpstr>
      <vt:lpstr>Bebas Neue</vt:lpstr>
      <vt:lpstr>Montserrat</vt:lpstr>
      <vt:lpstr>Criminology Research Dissertation by Slidesgo</vt:lpstr>
      <vt:lpstr>Los Angeles Crime Data Analysis</vt:lpstr>
      <vt:lpstr>01.</vt:lpstr>
      <vt:lpstr>Introduction</vt:lpstr>
      <vt:lpstr>Introduction</vt:lpstr>
      <vt:lpstr>Data Analysis project stages</vt:lpstr>
      <vt:lpstr>Exploratory Data Analysis </vt:lpstr>
      <vt:lpstr>Exploratory Data Analysis</vt:lpstr>
      <vt:lpstr>Insightes</vt:lpstr>
      <vt:lpstr>Insightes</vt:lpstr>
      <vt:lpstr>Insightes</vt:lpstr>
      <vt:lpstr>Insightes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RADWA MOHAMED</dc:creator>
  <cp:lastModifiedBy>RADWA MOHAMED</cp:lastModifiedBy>
  <cp:revision>1</cp:revision>
  <dcterms:modified xsi:type="dcterms:W3CDTF">2025-06-14T00:46:05Z</dcterms:modified>
</cp:coreProperties>
</file>