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4"/>
  </p:sldMasterIdLst>
  <p:notesMasterIdLst>
    <p:notesMasterId r:id="rId48"/>
  </p:notesMasterIdLst>
  <p:handoutMasterIdLst>
    <p:handoutMasterId r:id="rId49"/>
  </p:handoutMasterIdLst>
  <p:sldIdLst>
    <p:sldId id="256" r:id="rId5"/>
    <p:sldId id="257" r:id="rId6"/>
    <p:sldId id="258" r:id="rId7"/>
    <p:sldId id="259" r:id="rId8"/>
    <p:sldId id="262" r:id="rId9"/>
    <p:sldId id="312" r:id="rId10"/>
    <p:sldId id="313" r:id="rId11"/>
    <p:sldId id="314" r:id="rId12"/>
    <p:sldId id="315" r:id="rId13"/>
    <p:sldId id="318" r:id="rId14"/>
    <p:sldId id="319" r:id="rId15"/>
    <p:sldId id="316" r:id="rId16"/>
    <p:sldId id="320" r:id="rId17"/>
    <p:sldId id="321" r:id="rId18"/>
    <p:sldId id="322" r:id="rId19"/>
    <p:sldId id="323" r:id="rId20"/>
    <p:sldId id="324" r:id="rId21"/>
    <p:sldId id="328" r:id="rId22"/>
    <p:sldId id="329" r:id="rId23"/>
    <p:sldId id="330" r:id="rId24"/>
    <p:sldId id="325" r:id="rId25"/>
    <p:sldId id="326" r:id="rId26"/>
    <p:sldId id="327" r:id="rId27"/>
    <p:sldId id="331" r:id="rId28"/>
    <p:sldId id="333" r:id="rId29"/>
    <p:sldId id="334" r:id="rId30"/>
    <p:sldId id="335" r:id="rId31"/>
    <p:sldId id="336" r:id="rId32"/>
    <p:sldId id="337" r:id="rId33"/>
    <p:sldId id="338" r:id="rId34"/>
    <p:sldId id="339" r:id="rId35"/>
    <p:sldId id="340" r:id="rId36"/>
    <p:sldId id="342" r:id="rId37"/>
    <p:sldId id="265" r:id="rId38"/>
    <p:sldId id="343" r:id="rId39"/>
    <p:sldId id="344" r:id="rId40"/>
    <p:sldId id="272" r:id="rId41"/>
    <p:sldId id="345" r:id="rId42"/>
    <p:sldId id="346" r:id="rId43"/>
    <p:sldId id="347" r:id="rId44"/>
    <p:sldId id="348" r:id="rId45"/>
    <p:sldId id="267" r:id="rId46"/>
    <p:sldId id="264" r:id="rId47"/>
  </p:sldIdLst>
  <p:sldSz cx="9144000" cy="5143500" type="screen16x9"/>
  <p:notesSz cx="6858000" cy="9144000"/>
  <p:embeddedFontLst>
    <p:embeddedFont>
      <p:font typeface="Baloo 2" pitchFamily="2" charset="0"/>
      <p:regular r:id="rId50"/>
      <p:bold r:id="rId51"/>
    </p:embeddedFont>
    <p:embeddedFont>
      <p:font typeface="El Messiri" pitchFamily="2" charset="-78"/>
      <p:regular r:id="rId52"/>
      <p:bold r:id="rId53"/>
    </p:embeddedFont>
    <p:embeddedFont>
      <p:font typeface="Pridi" panose="00000500000000000000" pitchFamily="2" charset="-34"/>
      <p:regular r:id="rId54"/>
    </p:embeddedFont>
    <p:embeddedFont>
      <p:font typeface="Roboto Condensed Light" panose="02000000000000000000" pitchFamily="2" charset="0"/>
      <p:regular r:id="rId55"/>
      <p: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24CFA6-F01F-4D1B-8E71-D0E26E0278BD}">
  <a:tblStyle styleId="{9824CFA6-F01F-4D1B-8E71-D0E26E0278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14C4A64-17FB-4C4B-9ABE-63FAE36C26D9}"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6247" autoAdjust="0"/>
  </p:normalViewPr>
  <p:slideViewPr>
    <p:cSldViewPr snapToGrid="0">
      <p:cViewPr varScale="1">
        <p:scale>
          <a:sx n="146" d="100"/>
          <a:sy n="146" d="100"/>
        </p:scale>
        <p:origin x="732"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font" Target="fonts/font2.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3.fntdata"/><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B9192-4CDB-46EC-8780-F0DAB5449D3C}" type="doc">
      <dgm:prSet loTypeId="urn:microsoft.com/office/officeart/2009/3/layout/HorizontalOrganizationChart" loCatId="hierarchy" qsTypeId="urn:microsoft.com/office/officeart/2005/8/quickstyle/simple1" qsCatId="simple" csTypeId="urn:microsoft.com/office/officeart/2005/8/colors/accent5_4" csCatId="accent5" phldr="1"/>
      <dgm:spPr/>
      <dgm:t>
        <a:bodyPr/>
        <a:lstStyle/>
        <a:p>
          <a:endParaRPr lang="en-US"/>
        </a:p>
      </dgm:t>
    </dgm:pt>
    <dgm:pt modelId="{10A62F29-6CEB-485E-AF9A-0214C63FC2A9}">
      <dgm:prSet phldrT="[Text]"/>
      <dgm:spPr/>
      <dgm:t>
        <a:bodyPr/>
        <a:lstStyle/>
        <a:p>
          <a:r>
            <a:rPr lang="en-US" b="1"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Platforms</a:t>
          </a:r>
        </a:p>
      </dgm:t>
    </dgm:pt>
    <dgm:pt modelId="{F70B4980-B4CC-48DB-B48E-FD0B64A63DCE}" type="parTrans" cxnId="{21094880-2506-42ED-B20A-76601F02FBE0}">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81984770-5641-4EE4-ADF4-BD7355ADFE8C}" type="sibTrans" cxnId="{21094880-2506-42ED-B20A-76601F02FBE0}">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7A928870-6F38-4EA8-B99F-A4389944BCDF}" type="asst">
      <dgm:prSet phldrT="[Text]"/>
      <dgm:spPr/>
      <dgm:t>
        <a:bodyPr/>
        <a:lstStyle/>
        <a:p>
          <a:r>
            <a:rPr lang="en-US" b="1"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Triibe</a:t>
          </a:r>
        </a:p>
      </dgm:t>
    </dgm:pt>
    <dgm:pt modelId="{B82DE5AB-4B84-46C3-B2BC-46B1D02A19D3}" type="parTrans" cxnId="{1DC88261-CBAC-4BD3-A6F5-2DEA6558083C}">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300A3291-2165-472D-A314-6CDC9B8720CA}" type="sibTrans" cxnId="{1DC88261-CBAC-4BD3-A6F5-2DEA6558083C}">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9ECC406C-80C1-41A4-9B3F-5C3B5001F035}">
      <dgm:prSet phldrT="[Text]"/>
      <dgm:spPr/>
      <dgm:t>
        <a:bodyPr/>
        <a:lstStyle/>
        <a:p>
          <a:r>
            <a:rPr lang="en-US" b="1"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Facebook</a:t>
          </a:r>
        </a:p>
      </dgm:t>
    </dgm:pt>
    <dgm:pt modelId="{E649C9D1-4E7D-487F-ACD4-06E7A03FBE4E}" type="parTrans" cxnId="{C9F32C00-C637-40FE-8FF1-39D0C5015F4D}">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DA72BA1F-CD4C-4B86-8751-8181951436A3}" type="sibTrans" cxnId="{C9F32C00-C637-40FE-8FF1-39D0C5015F4D}">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497080F2-10DC-4C03-B96A-6EBC7E7A1695}">
      <dgm:prSet phldrT="[Text]"/>
      <dgm:spPr/>
      <dgm:t>
        <a:bodyPr/>
        <a:lstStyle/>
        <a:p>
          <a:r>
            <a:rPr lang="en-US" b="1"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Instagram</a:t>
          </a:r>
        </a:p>
      </dgm:t>
    </dgm:pt>
    <dgm:pt modelId="{72472978-E030-47E8-B6C2-ADCBD1CF5137}" type="parTrans" cxnId="{94F6E7CD-9127-4C85-8A59-BF6C2D7AE453}">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F46AAD87-1661-4A5B-AF38-3B94730268E4}" type="sibTrans" cxnId="{94F6E7CD-9127-4C85-8A59-BF6C2D7AE453}">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1B61D42E-F75C-42E3-97B4-B2A08F2EFE8F}">
      <dgm:prSet phldrT="[Text]"/>
      <dgm:spPr/>
      <dgm:t>
        <a:bodyPr/>
        <a:lstStyle/>
        <a:p>
          <a:r>
            <a:rPr lang="en-US" b="1"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Twitter</a:t>
          </a:r>
        </a:p>
      </dgm:t>
    </dgm:pt>
    <dgm:pt modelId="{BA83E9AA-43E8-45C0-B84D-5B9D057E4B3E}" type="parTrans" cxnId="{1AB8C6A9-2DA6-490E-9636-D97DC6E454B9}">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B3115030-07F9-4870-85D6-91BF6A1764E1}" type="sibTrans" cxnId="{1AB8C6A9-2DA6-490E-9636-D97DC6E454B9}">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6CAAE61C-6F52-4BBD-ACDB-362CA3C94C00}" type="pres">
      <dgm:prSet presAssocID="{DFFB9192-4CDB-46EC-8780-F0DAB5449D3C}" presName="hierChild1" presStyleCnt="0">
        <dgm:presLayoutVars>
          <dgm:orgChart val="1"/>
          <dgm:chPref val="1"/>
          <dgm:dir/>
          <dgm:animOne val="branch"/>
          <dgm:animLvl val="lvl"/>
          <dgm:resizeHandles/>
        </dgm:presLayoutVars>
      </dgm:prSet>
      <dgm:spPr/>
    </dgm:pt>
    <dgm:pt modelId="{3CE61C02-9C24-44D3-AC95-9ACE36C02C8D}" type="pres">
      <dgm:prSet presAssocID="{10A62F29-6CEB-485E-AF9A-0214C63FC2A9}" presName="hierRoot1" presStyleCnt="0">
        <dgm:presLayoutVars>
          <dgm:hierBranch val="init"/>
        </dgm:presLayoutVars>
      </dgm:prSet>
      <dgm:spPr/>
    </dgm:pt>
    <dgm:pt modelId="{6BE617AB-72E3-41F7-ABE6-758A641C5A3B}" type="pres">
      <dgm:prSet presAssocID="{10A62F29-6CEB-485E-AF9A-0214C63FC2A9}" presName="rootComposite1" presStyleCnt="0"/>
      <dgm:spPr/>
    </dgm:pt>
    <dgm:pt modelId="{39CC93A3-FB8F-4DC5-B05C-9C48AFDBF9C0}" type="pres">
      <dgm:prSet presAssocID="{10A62F29-6CEB-485E-AF9A-0214C63FC2A9}" presName="rootText1" presStyleLbl="node0" presStyleIdx="0" presStyleCnt="1">
        <dgm:presLayoutVars>
          <dgm:chPref val="3"/>
        </dgm:presLayoutVars>
      </dgm:prSet>
      <dgm:spPr/>
    </dgm:pt>
    <dgm:pt modelId="{7AFFBEFA-742B-4379-B8EC-13BA1097C984}" type="pres">
      <dgm:prSet presAssocID="{10A62F29-6CEB-485E-AF9A-0214C63FC2A9}" presName="rootConnector1" presStyleLbl="node1" presStyleIdx="0" presStyleCnt="0"/>
      <dgm:spPr/>
    </dgm:pt>
    <dgm:pt modelId="{05C6726B-F900-42A5-94F9-217AC2608916}" type="pres">
      <dgm:prSet presAssocID="{10A62F29-6CEB-485E-AF9A-0214C63FC2A9}" presName="hierChild2" presStyleCnt="0"/>
      <dgm:spPr/>
    </dgm:pt>
    <dgm:pt modelId="{29C53144-2123-4E1E-8B9E-92447937CA0B}" type="pres">
      <dgm:prSet presAssocID="{E649C9D1-4E7D-487F-ACD4-06E7A03FBE4E}" presName="Name64" presStyleLbl="parChTrans1D2" presStyleIdx="0" presStyleCnt="4"/>
      <dgm:spPr/>
    </dgm:pt>
    <dgm:pt modelId="{D8A029FF-1F01-472E-A2CC-0809F6A340AD}" type="pres">
      <dgm:prSet presAssocID="{9ECC406C-80C1-41A4-9B3F-5C3B5001F035}" presName="hierRoot2" presStyleCnt="0">
        <dgm:presLayoutVars>
          <dgm:hierBranch val="init"/>
        </dgm:presLayoutVars>
      </dgm:prSet>
      <dgm:spPr/>
    </dgm:pt>
    <dgm:pt modelId="{700677B2-EE5B-4C80-BC65-E2BA541F63E5}" type="pres">
      <dgm:prSet presAssocID="{9ECC406C-80C1-41A4-9B3F-5C3B5001F035}" presName="rootComposite" presStyleCnt="0"/>
      <dgm:spPr/>
    </dgm:pt>
    <dgm:pt modelId="{2D8429B6-A3A3-4B5C-991C-6F4EAE001DE6}" type="pres">
      <dgm:prSet presAssocID="{9ECC406C-80C1-41A4-9B3F-5C3B5001F035}" presName="rootText" presStyleLbl="node2" presStyleIdx="0" presStyleCnt="3">
        <dgm:presLayoutVars>
          <dgm:chPref val="3"/>
        </dgm:presLayoutVars>
      </dgm:prSet>
      <dgm:spPr/>
    </dgm:pt>
    <dgm:pt modelId="{EADC0345-2809-48FB-89BF-4B4091E7840E}" type="pres">
      <dgm:prSet presAssocID="{9ECC406C-80C1-41A4-9B3F-5C3B5001F035}" presName="rootConnector" presStyleLbl="node2" presStyleIdx="0" presStyleCnt="3"/>
      <dgm:spPr/>
    </dgm:pt>
    <dgm:pt modelId="{C39DF621-8F3B-4177-9B12-95E3D462191B}" type="pres">
      <dgm:prSet presAssocID="{9ECC406C-80C1-41A4-9B3F-5C3B5001F035}" presName="hierChild4" presStyleCnt="0"/>
      <dgm:spPr/>
    </dgm:pt>
    <dgm:pt modelId="{C17B79F2-060C-482F-BFC4-05C717C01AAF}" type="pres">
      <dgm:prSet presAssocID="{9ECC406C-80C1-41A4-9B3F-5C3B5001F035}" presName="hierChild5" presStyleCnt="0"/>
      <dgm:spPr/>
    </dgm:pt>
    <dgm:pt modelId="{4F4D4354-3F12-48A5-9A96-9B23D15F27C9}" type="pres">
      <dgm:prSet presAssocID="{72472978-E030-47E8-B6C2-ADCBD1CF5137}" presName="Name64" presStyleLbl="parChTrans1D2" presStyleIdx="1" presStyleCnt="4"/>
      <dgm:spPr/>
    </dgm:pt>
    <dgm:pt modelId="{549AFFF3-F765-426F-9AB7-733120D63DDE}" type="pres">
      <dgm:prSet presAssocID="{497080F2-10DC-4C03-B96A-6EBC7E7A1695}" presName="hierRoot2" presStyleCnt="0">
        <dgm:presLayoutVars>
          <dgm:hierBranch val="init"/>
        </dgm:presLayoutVars>
      </dgm:prSet>
      <dgm:spPr/>
    </dgm:pt>
    <dgm:pt modelId="{FB786330-ADAD-478E-A6A1-F8675A4156A9}" type="pres">
      <dgm:prSet presAssocID="{497080F2-10DC-4C03-B96A-6EBC7E7A1695}" presName="rootComposite" presStyleCnt="0"/>
      <dgm:spPr/>
    </dgm:pt>
    <dgm:pt modelId="{FCFC7F4E-0A28-4DCF-B99B-DF8F477405BE}" type="pres">
      <dgm:prSet presAssocID="{497080F2-10DC-4C03-B96A-6EBC7E7A1695}" presName="rootText" presStyleLbl="node2" presStyleIdx="1" presStyleCnt="3">
        <dgm:presLayoutVars>
          <dgm:chPref val="3"/>
        </dgm:presLayoutVars>
      </dgm:prSet>
      <dgm:spPr/>
    </dgm:pt>
    <dgm:pt modelId="{4E1E729A-D72B-4033-BC43-B4B262C79B7E}" type="pres">
      <dgm:prSet presAssocID="{497080F2-10DC-4C03-B96A-6EBC7E7A1695}" presName="rootConnector" presStyleLbl="node2" presStyleIdx="1" presStyleCnt="3"/>
      <dgm:spPr/>
    </dgm:pt>
    <dgm:pt modelId="{E07D36D3-DDD5-4770-A3C2-468D6279AF49}" type="pres">
      <dgm:prSet presAssocID="{497080F2-10DC-4C03-B96A-6EBC7E7A1695}" presName="hierChild4" presStyleCnt="0"/>
      <dgm:spPr/>
    </dgm:pt>
    <dgm:pt modelId="{BC570F7F-B61E-4086-8819-64B843404A38}" type="pres">
      <dgm:prSet presAssocID="{497080F2-10DC-4C03-B96A-6EBC7E7A1695}" presName="hierChild5" presStyleCnt="0"/>
      <dgm:spPr/>
    </dgm:pt>
    <dgm:pt modelId="{0875EE89-4A95-4837-AD5C-5095F5FC48F2}" type="pres">
      <dgm:prSet presAssocID="{BA83E9AA-43E8-45C0-B84D-5B9D057E4B3E}" presName="Name64" presStyleLbl="parChTrans1D2" presStyleIdx="2" presStyleCnt="4"/>
      <dgm:spPr/>
    </dgm:pt>
    <dgm:pt modelId="{57D2190B-9187-46B5-BA73-A344704C0142}" type="pres">
      <dgm:prSet presAssocID="{1B61D42E-F75C-42E3-97B4-B2A08F2EFE8F}" presName="hierRoot2" presStyleCnt="0">
        <dgm:presLayoutVars>
          <dgm:hierBranch val="init"/>
        </dgm:presLayoutVars>
      </dgm:prSet>
      <dgm:spPr/>
    </dgm:pt>
    <dgm:pt modelId="{AEC7804F-AE67-4D7D-A993-C458DF55B1C0}" type="pres">
      <dgm:prSet presAssocID="{1B61D42E-F75C-42E3-97B4-B2A08F2EFE8F}" presName="rootComposite" presStyleCnt="0"/>
      <dgm:spPr/>
    </dgm:pt>
    <dgm:pt modelId="{247F891F-A895-4C34-8DA7-406761C0F77F}" type="pres">
      <dgm:prSet presAssocID="{1B61D42E-F75C-42E3-97B4-B2A08F2EFE8F}" presName="rootText" presStyleLbl="node2" presStyleIdx="2" presStyleCnt="3">
        <dgm:presLayoutVars>
          <dgm:chPref val="3"/>
        </dgm:presLayoutVars>
      </dgm:prSet>
      <dgm:spPr/>
    </dgm:pt>
    <dgm:pt modelId="{3E79BA7B-C08C-45F3-9542-91F5147D854B}" type="pres">
      <dgm:prSet presAssocID="{1B61D42E-F75C-42E3-97B4-B2A08F2EFE8F}" presName="rootConnector" presStyleLbl="node2" presStyleIdx="2" presStyleCnt="3"/>
      <dgm:spPr/>
    </dgm:pt>
    <dgm:pt modelId="{21FF4974-63C4-4B60-8B9E-D9441B767A52}" type="pres">
      <dgm:prSet presAssocID="{1B61D42E-F75C-42E3-97B4-B2A08F2EFE8F}" presName="hierChild4" presStyleCnt="0"/>
      <dgm:spPr/>
    </dgm:pt>
    <dgm:pt modelId="{FED083CB-9B79-4F66-97CD-A79624B180BA}" type="pres">
      <dgm:prSet presAssocID="{1B61D42E-F75C-42E3-97B4-B2A08F2EFE8F}" presName="hierChild5" presStyleCnt="0"/>
      <dgm:spPr/>
    </dgm:pt>
    <dgm:pt modelId="{FB030B18-A5A1-466D-8014-59C3A364E8A4}" type="pres">
      <dgm:prSet presAssocID="{10A62F29-6CEB-485E-AF9A-0214C63FC2A9}" presName="hierChild3" presStyleCnt="0"/>
      <dgm:spPr/>
    </dgm:pt>
    <dgm:pt modelId="{A153730B-61FE-49E8-9CCB-1076EA645E09}" type="pres">
      <dgm:prSet presAssocID="{B82DE5AB-4B84-46C3-B2BC-46B1D02A19D3}" presName="Name115" presStyleLbl="parChTrans1D2" presStyleIdx="3" presStyleCnt="4"/>
      <dgm:spPr/>
    </dgm:pt>
    <dgm:pt modelId="{3E7F4258-C31D-44A1-A433-1D3F15D7E341}" type="pres">
      <dgm:prSet presAssocID="{7A928870-6F38-4EA8-B99F-A4389944BCDF}" presName="hierRoot3" presStyleCnt="0">
        <dgm:presLayoutVars>
          <dgm:hierBranch val="init"/>
        </dgm:presLayoutVars>
      </dgm:prSet>
      <dgm:spPr/>
    </dgm:pt>
    <dgm:pt modelId="{361ABBD1-B535-4E22-BFD3-72DBCE57E3F7}" type="pres">
      <dgm:prSet presAssocID="{7A928870-6F38-4EA8-B99F-A4389944BCDF}" presName="rootComposite3" presStyleCnt="0"/>
      <dgm:spPr/>
    </dgm:pt>
    <dgm:pt modelId="{3B722BC5-FF0F-4B72-B63C-F6067913C5C8}" type="pres">
      <dgm:prSet presAssocID="{7A928870-6F38-4EA8-B99F-A4389944BCDF}" presName="rootText3" presStyleLbl="asst1" presStyleIdx="0" presStyleCnt="1">
        <dgm:presLayoutVars>
          <dgm:chPref val="3"/>
        </dgm:presLayoutVars>
      </dgm:prSet>
      <dgm:spPr/>
    </dgm:pt>
    <dgm:pt modelId="{9579B6CB-94F0-4A33-833E-A5D2EE4AEEE8}" type="pres">
      <dgm:prSet presAssocID="{7A928870-6F38-4EA8-B99F-A4389944BCDF}" presName="rootConnector3" presStyleLbl="asst1" presStyleIdx="0" presStyleCnt="1"/>
      <dgm:spPr/>
    </dgm:pt>
    <dgm:pt modelId="{DD82EF4C-387F-4E52-9C06-CF87F5B9AB40}" type="pres">
      <dgm:prSet presAssocID="{7A928870-6F38-4EA8-B99F-A4389944BCDF}" presName="hierChild6" presStyleCnt="0"/>
      <dgm:spPr/>
    </dgm:pt>
    <dgm:pt modelId="{967F0FDC-E635-4377-8F87-990876702326}" type="pres">
      <dgm:prSet presAssocID="{7A928870-6F38-4EA8-B99F-A4389944BCDF}" presName="hierChild7" presStyleCnt="0"/>
      <dgm:spPr/>
    </dgm:pt>
  </dgm:ptLst>
  <dgm:cxnLst>
    <dgm:cxn modelId="{C9F32C00-C637-40FE-8FF1-39D0C5015F4D}" srcId="{10A62F29-6CEB-485E-AF9A-0214C63FC2A9}" destId="{9ECC406C-80C1-41A4-9B3F-5C3B5001F035}" srcOrd="1" destOrd="0" parTransId="{E649C9D1-4E7D-487F-ACD4-06E7A03FBE4E}" sibTransId="{DA72BA1F-CD4C-4B86-8751-8181951436A3}"/>
    <dgm:cxn modelId="{7020F105-A8F7-497B-ABD7-A1D785410434}" type="presOf" srcId="{7A928870-6F38-4EA8-B99F-A4389944BCDF}" destId="{9579B6CB-94F0-4A33-833E-A5D2EE4AEEE8}" srcOrd="1" destOrd="0" presId="urn:microsoft.com/office/officeart/2009/3/layout/HorizontalOrganizationChart"/>
    <dgm:cxn modelId="{F2E59A0E-9705-44F4-9050-50BDE82BFDFB}" type="presOf" srcId="{BA83E9AA-43E8-45C0-B84D-5B9D057E4B3E}" destId="{0875EE89-4A95-4837-AD5C-5095F5FC48F2}" srcOrd="0" destOrd="0" presId="urn:microsoft.com/office/officeart/2009/3/layout/HorizontalOrganizationChart"/>
    <dgm:cxn modelId="{D8836122-C19E-4482-BDFC-0416B5C173B3}" type="presOf" srcId="{10A62F29-6CEB-485E-AF9A-0214C63FC2A9}" destId="{7AFFBEFA-742B-4379-B8EC-13BA1097C984}" srcOrd="1" destOrd="0" presId="urn:microsoft.com/office/officeart/2009/3/layout/HorizontalOrganizationChart"/>
    <dgm:cxn modelId="{4302D32C-4F59-4A3C-93A0-FC22DFFE4FC1}" type="presOf" srcId="{B82DE5AB-4B84-46C3-B2BC-46B1D02A19D3}" destId="{A153730B-61FE-49E8-9CCB-1076EA645E09}" srcOrd="0" destOrd="0" presId="urn:microsoft.com/office/officeart/2009/3/layout/HorizontalOrganizationChart"/>
    <dgm:cxn modelId="{9EF3752F-87A2-429E-9E58-9273A02E6DD4}" type="presOf" srcId="{497080F2-10DC-4C03-B96A-6EBC7E7A1695}" destId="{4E1E729A-D72B-4033-BC43-B4B262C79B7E}" srcOrd="1" destOrd="0" presId="urn:microsoft.com/office/officeart/2009/3/layout/HorizontalOrganizationChart"/>
    <dgm:cxn modelId="{4E55CC3E-EB25-463A-BE44-F154468B31AE}" type="presOf" srcId="{9ECC406C-80C1-41A4-9B3F-5C3B5001F035}" destId="{2D8429B6-A3A3-4B5C-991C-6F4EAE001DE6}" srcOrd="0" destOrd="0" presId="urn:microsoft.com/office/officeart/2009/3/layout/HorizontalOrganizationChart"/>
    <dgm:cxn modelId="{1DC88261-CBAC-4BD3-A6F5-2DEA6558083C}" srcId="{10A62F29-6CEB-485E-AF9A-0214C63FC2A9}" destId="{7A928870-6F38-4EA8-B99F-A4389944BCDF}" srcOrd="0" destOrd="0" parTransId="{B82DE5AB-4B84-46C3-B2BC-46B1D02A19D3}" sibTransId="{300A3291-2165-472D-A314-6CDC9B8720CA}"/>
    <dgm:cxn modelId="{4100CC45-5383-490C-9B52-1D787FEA9021}" type="presOf" srcId="{7A928870-6F38-4EA8-B99F-A4389944BCDF}" destId="{3B722BC5-FF0F-4B72-B63C-F6067913C5C8}" srcOrd="0" destOrd="0" presId="urn:microsoft.com/office/officeart/2009/3/layout/HorizontalOrganizationChart"/>
    <dgm:cxn modelId="{64A6B84B-B7ED-4CEE-84B6-71A8FF40F2C0}" type="presOf" srcId="{E649C9D1-4E7D-487F-ACD4-06E7A03FBE4E}" destId="{29C53144-2123-4E1E-8B9E-92447937CA0B}" srcOrd="0" destOrd="0" presId="urn:microsoft.com/office/officeart/2009/3/layout/HorizontalOrganizationChart"/>
    <dgm:cxn modelId="{DBD1C27A-ADFF-4533-9192-7CE757A61823}" type="presOf" srcId="{9ECC406C-80C1-41A4-9B3F-5C3B5001F035}" destId="{EADC0345-2809-48FB-89BF-4B4091E7840E}" srcOrd="1" destOrd="0" presId="urn:microsoft.com/office/officeart/2009/3/layout/HorizontalOrganizationChart"/>
    <dgm:cxn modelId="{21094880-2506-42ED-B20A-76601F02FBE0}" srcId="{DFFB9192-4CDB-46EC-8780-F0DAB5449D3C}" destId="{10A62F29-6CEB-485E-AF9A-0214C63FC2A9}" srcOrd="0" destOrd="0" parTransId="{F70B4980-B4CC-48DB-B48E-FD0B64A63DCE}" sibTransId="{81984770-5641-4EE4-ADF4-BD7355ADFE8C}"/>
    <dgm:cxn modelId="{B7820E9E-872C-48A8-925B-840379AC9F05}" type="presOf" srcId="{72472978-E030-47E8-B6C2-ADCBD1CF5137}" destId="{4F4D4354-3F12-48A5-9A96-9B23D15F27C9}" srcOrd="0" destOrd="0" presId="urn:microsoft.com/office/officeart/2009/3/layout/HorizontalOrganizationChart"/>
    <dgm:cxn modelId="{69FB19A7-D388-4AF1-8140-AF6A4F7E3AFD}" type="presOf" srcId="{1B61D42E-F75C-42E3-97B4-B2A08F2EFE8F}" destId="{3E79BA7B-C08C-45F3-9542-91F5147D854B}" srcOrd="1" destOrd="0" presId="urn:microsoft.com/office/officeart/2009/3/layout/HorizontalOrganizationChart"/>
    <dgm:cxn modelId="{1AB8C6A9-2DA6-490E-9636-D97DC6E454B9}" srcId="{10A62F29-6CEB-485E-AF9A-0214C63FC2A9}" destId="{1B61D42E-F75C-42E3-97B4-B2A08F2EFE8F}" srcOrd="3" destOrd="0" parTransId="{BA83E9AA-43E8-45C0-B84D-5B9D057E4B3E}" sibTransId="{B3115030-07F9-4870-85D6-91BF6A1764E1}"/>
    <dgm:cxn modelId="{745241CC-F36B-4F8E-98CC-AFEA407E1C1C}" type="presOf" srcId="{497080F2-10DC-4C03-B96A-6EBC7E7A1695}" destId="{FCFC7F4E-0A28-4DCF-B99B-DF8F477405BE}" srcOrd="0" destOrd="0" presId="urn:microsoft.com/office/officeart/2009/3/layout/HorizontalOrganizationChart"/>
    <dgm:cxn modelId="{94F6E7CD-9127-4C85-8A59-BF6C2D7AE453}" srcId="{10A62F29-6CEB-485E-AF9A-0214C63FC2A9}" destId="{497080F2-10DC-4C03-B96A-6EBC7E7A1695}" srcOrd="2" destOrd="0" parTransId="{72472978-E030-47E8-B6C2-ADCBD1CF5137}" sibTransId="{F46AAD87-1661-4A5B-AF38-3B94730268E4}"/>
    <dgm:cxn modelId="{42C39DDE-1F31-4591-BE8B-1E57A35A038A}" type="presOf" srcId="{10A62F29-6CEB-485E-AF9A-0214C63FC2A9}" destId="{39CC93A3-FB8F-4DC5-B05C-9C48AFDBF9C0}" srcOrd="0" destOrd="0" presId="urn:microsoft.com/office/officeart/2009/3/layout/HorizontalOrganizationChart"/>
    <dgm:cxn modelId="{1DA584E4-0E1D-4F38-A88F-6C0BB18611F4}" type="presOf" srcId="{DFFB9192-4CDB-46EC-8780-F0DAB5449D3C}" destId="{6CAAE61C-6F52-4BBD-ACDB-362CA3C94C00}" srcOrd="0" destOrd="0" presId="urn:microsoft.com/office/officeart/2009/3/layout/HorizontalOrganizationChart"/>
    <dgm:cxn modelId="{ED5246FD-11F1-4CDF-B3C5-ED7050BFCD21}" type="presOf" srcId="{1B61D42E-F75C-42E3-97B4-B2A08F2EFE8F}" destId="{247F891F-A895-4C34-8DA7-406761C0F77F}" srcOrd="0" destOrd="0" presId="urn:microsoft.com/office/officeart/2009/3/layout/HorizontalOrganizationChart"/>
    <dgm:cxn modelId="{1CAABBDC-A865-4D8A-A97A-1CCEF8A9BA8E}" type="presParOf" srcId="{6CAAE61C-6F52-4BBD-ACDB-362CA3C94C00}" destId="{3CE61C02-9C24-44D3-AC95-9ACE36C02C8D}" srcOrd="0" destOrd="0" presId="urn:microsoft.com/office/officeart/2009/3/layout/HorizontalOrganizationChart"/>
    <dgm:cxn modelId="{081B6A9E-3820-4441-B3A5-E39501929FC4}" type="presParOf" srcId="{3CE61C02-9C24-44D3-AC95-9ACE36C02C8D}" destId="{6BE617AB-72E3-41F7-ABE6-758A641C5A3B}" srcOrd="0" destOrd="0" presId="urn:microsoft.com/office/officeart/2009/3/layout/HorizontalOrganizationChart"/>
    <dgm:cxn modelId="{6885EF8B-A82D-4514-9957-98C505285292}" type="presParOf" srcId="{6BE617AB-72E3-41F7-ABE6-758A641C5A3B}" destId="{39CC93A3-FB8F-4DC5-B05C-9C48AFDBF9C0}" srcOrd="0" destOrd="0" presId="urn:microsoft.com/office/officeart/2009/3/layout/HorizontalOrganizationChart"/>
    <dgm:cxn modelId="{5EE45F53-9119-4E8A-9D1B-129E7B4C43A3}" type="presParOf" srcId="{6BE617AB-72E3-41F7-ABE6-758A641C5A3B}" destId="{7AFFBEFA-742B-4379-B8EC-13BA1097C984}" srcOrd="1" destOrd="0" presId="urn:microsoft.com/office/officeart/2009/3/layout/HorizontalOrganizationChart"/>
    <dgm:cxn modelId="{C1CC7C27-F02E-4D62-ADE6-C711E1E10CB8}" type="presParOf" srcId="{3CE61C02-9C24-44D3-AC95-9ACE36C02C8D}" destId="{05C6726B-F900-42A5-94F9-217AC2608916}" srcOrd="1" destOrd="0" presId="urn:microsoft.com/office/officeart/2009/3/layout/HorizontalOrganizationChart"/>
    <dgm:cxn modelId="{702D23E7-93D2-4FF1-A976-26F3CD03AB18}" type="presParOf" srcId="{05C6726B-F900-42A5-94F9-217AC2608916}" destId="{29C53144-2123-4E1E-8B9E-92447937CA0B}" srcOrd="0" destOrd="0" presId="urn:microsoft.com/office/officeart/2009/3/layout/HorizontalOrganizationChart"/>
    <dgm:cxn modelId="{42706C9D-8B5E-4450-BD48-7838A0DCFA01}" type="presParOf" srcId="{05C6726B-F900-42A5-94F9-217AC2608916}" destId="{D8A029FF-1F01-472E-A2CC-0809F6A340AD}" srcOrd="1" destOrd="0" presId="urn:microsoft.com/office/officeart/2009/3/layout/HorizontalOrganizationChart"/>
    <dgm:cxn modelId="{571AD6D1-8AD9-42DE-97F1-DB9B1ADACE91}" type="presParOf" srcId="{D8A029FF-1F01-472E-A2CC-0809F6A340AD}" destId="{700677B2-EE5B-4C80-BC65-E2BA541F63E5}" srcOrd="0" destOrd="0" presId="urn:microsoft.com/office/officeart/2009/3/layout/HorizontalOrganizationChart"/>
    <dgm:cxn modelId="{059224BC-F4FF-4717-8B3F-8E1C4CCBD81B}" type="presParOf" srcId="{700677B2-EE5B-4C80-BC65-E2BA541F63E5}" destId="{2D8429B6-A3A3-4B5C-991C-6F4EAE001DE6}" srcOrd="0" destOrd="0" presId="urn:microsoft.com/office/officeart/2009/3/layout/HorizontalOrganizationChart"/>
    <dgm:cxn modelId="{9CEE5415-1835-4FC6-9B5B-1B100B3E68F3}" type="presParOf" srcId="{700677B2-EE5B-4C80-BC65-E2BA541F63E5}" destId="{EADC0345-2809-48FB-89BF-4B4091E7840E}" srcOrd="1" destOrd="0" presId="urn:microsoft.com/office/officeart/2009/3/layout/HorizontalOrganizationChart"/>
    <dgm:cxn modelId="{F1D0D769-F02A-43D0-A1E6-4039BCD7F326}" type="presParOf" srcId="{D8A029FF-1F01-472E-A2CC-0809F6A340AD}" destId="{C39DF621-8F3B-4177-9B12-95E3D462191B}" srcOrd="1" destOrd="0" presId="urn:microsoft.com/office/officeart/2009/3/layout/HorizontalOrganizationChart"/>
    <dgm:cxn modelId="{13F81C45-949A-4B71-BAF9-6E18A0E9A6CE}" type="presParOf" srcId="{D8A029FF-1F01-472E-A2CC-0809F6A340AD}" destId="{C17B79F2-060C-482F-BFC4-05C717C01AAF}" srcOrd="2" destOrd="0" presId="urn:microsoft.com/office/officeart/2009/3/layout/HorizontalOrganizationChart"/>
    <dgm:cxn modelId="{DE3C8BD0-775B-4142-94BB-A77FF41F8706}" type="presParOf" srcId="{05C6726B-F900-42A5-94F9-217AC2608916}" destId="{4F4D4354-3F12-48A5-9A96-9B23D15F27C9}" srcOrd="2" destOrd="0" presId="urn:microsoft.com/office/officeart/2009/3/layout/HorizontalOrganizationChart"/>
    <dgm:cxn modelId="{E7E303E6-0CE8-49A7-9249-1B6C557DC26F}" type="presParOf" srcId="{05C6726B-F900-42A5-94F9-217AC2608916}" destId="{549AFFF3-F765-426F-9AB7-733120D63DDE}" srcOrd="3" destOrd="0" presId="urn:microsoft.com/office/officeart/2009/3/layout/HorizontalOrganizationChart"/>
    <dgm:cxn modelId="{70238F3D-B9EE-4DF2-803B-9B04F8FDCC99}" type="presParOf" srcId="{549AFFF3-F765-426F-9AB7-733120D63DDE}" destId="{FB786330-ADAD-478E-A6A1-F8675A4156A9}" srcOrd="0" destOrd="0" presId="urn:microsoft.com/office/officeart/2009/3/layout/HorizontalOrganizationChart"/>
    <dgm:cxn modelId="{14376656-7248-4599-9AAC-ECD79DA7F8AF}" type="presParOf" srcId="{FB786330-ADAD-478E-A6A1-F8675A4156A9}" destId="{FCFC7F4E-0A28-4DCF-B99B-DF8F477405BE}" srcOrd="0" destOrd="0" presId="urn:microsoft.com/office/officeart/2009/3/layout/HorizontalOrganizationChart"/>
    <dgm:cxn modelId="{D253B4DF-1A28-4201-8A23-268E69FD74AC}" type="presParOf" srcId="{FB786330-ADAD-478E-A6A1-F8675A4156A9}" destId="{4E1E729A-D72B-4033-BC43-B4B262C79B7E}" srcOrd="1" destOrd="0" presId="urn:microsoft.com/office/officeart/2009/3/layout/HorizontalOrganizationChart"/>
    <dgm:cxn modelId="{E79F809A-8A95-4202-AD7C-54EA3D538716}" type="presParOf" srcId="{549AFFF3-F765-426F-9AB7-733120D63DDE}" destId="{E07D36D3-DDD5-4770-A3C2-468D6279AF49}" srcOrd="1" destOrd="0" presId="urn:microsoft.com/office/officeart/2009/3/layout/HorizontalOrganizationChart"/>
    <dgm:cxn modelId="{2348FE22-4B7D-4B1C-98C1-C2BF7F49A41F}" type="presParOf" srcId="{549AFFF3-F765-426F-9AB7-733120D63DDE}" destId="{BC570F7F-B61E-4086-8819-64B843404A38}" srcOrd="2" destOrd="0" presId="urn:microsoft.com/office/officeart/2009/3/layout/HorizontalOrganizationChart"/>
    <dgm:cxn modelId="{F187987E-4170-49F0-815E-6DECD717E63E}" type="presParOf" srcId="{05C6726B-F900-42A5-94F9-217AC2608916}" destId="{0875EE89-4A95-4837-AD5C-5095F5FC48F2}" srcOrd="4" destOrd="0" presId="urn:microsoft.com/office/officeart/2009/3/layout/HorizontalOrganizationChart"/>
    <dgm:cxn modelId="{85BF3B14-5478-4A5C-9426-D8A654CC832C}" type="presParOf" srcId="{05C6726B-F900-42A5-94F9-217AC2608916}" destId="{57D2190B-9187-46B5-BA73-A344704C0142}" srcOrd="5" destOrd="0" presId="urn:microsoft.com/office/officeart/2009/3/layout/HorizontalOrganizationChart"/>
    <dgm:cxn modelId="{27EF0F83-335D-431D-836D-D2BFD48D923D}" type="presParOf" srcId="{57D2190B-9187-46B5-BA73-A344704C0142}" destId="{AEC7804F-AE67-4D7D-A993-C458DF55B1C0}" srcOrd="0" destOrd="0" presId="urn:microsoft.com/office/officeart/2009/3/layout/HorizontalOrganizationChart"/>
    <dgm:cxn modelId="{729FD162-E0E2-4C96-A0AB-55FE88D19CA5}" type="presParOf" srcId="{AEC7804F-AE67-4D7D-A993-C458DF55B1C0}" destId="{247F891F-A895-4C34-8DA7-406761C0F77F}" srcOrd="0" destOrd="0" presId="urn:microsoft.com/office/officeart/2009/3/layout/HorizontalOrganizationChart"/>
    <dgm:cxn modelId="{2E4BCB2B-EAE3-40E7-8889-30D6EE921EAF}" type="presParOf" srcId="{AEC7804F-AE67-4D7D-A993-C458DF55B1C0}" destId="{3E79BA7B-C08C-45F3-9542-91F5147D854B}" srcOrd="1" destOrd="0" presId="urn:microsoft.com/office/officeart/2009/3/layout/HorizontalOrganizationChart"/>
    <dgm:cxn modelId="{CFB974ED-FF5A-4C41-8ABF-CD046FA96C65}" type="presParOf" srcId="{57D2190B-9187-46B5-BA73-A344704C0142}" destId="{21FF4974-63C4-4B60-8B9E-D9441B767A52}" srcOrd="1" destOrd="0" presId="urn:microsoft.com/office/officeart/2009/3/layout/HorizontalOrganizationChart"/>
    <dgm:cxn modelId="{9988D21F-5770-49E0-A687-5E93C5A74A1A}" type="presParOf" srcId="{57D2190B-9187-46B5-BA73-A344704C0142}" destId="{FED083CB-9B79-4F66-97CD-A79624B180BA}" srcOrd="2" destOrd="0" presId="urn:microsoft.com/office/officeart/2009/3/layout/HorizontalOrganizationChart"/>
    <dgm:cxn modelId="{E877F2D5-573D-4C50-B9A2-50086F157343}" type="presParOf" srcId="{3CE61C02-9C24-44D3-AC95-9ACE36C02C8D}" destId="{FB030B18-A5A1-466D-8014-59C3A364E8A4}" srcOrd="2" destOrd="0" presId="urn:microsoft.com/office/officeart/2009/3/layout/HorizontalOrganizationChart"/>
    <dgm:cxn modelId="{FB7D4256-EAD9-4B54-8C47-421F91358A85}" type="presParOf" srcId="{FB030B18-A5A1-466D-8014-59C3A364E8A4}" destId="{A153730B-61FE-49E8-9CCB-1076EA645E09}" srcOrd="0" destOrd="0" presId="urn:microsoft.com/office/officeart/2009/3/layout/HorizontalOrganizationChart"/>
    <dgm:cxn modelId="{4D85E135-1BFE-44CB-B812-9F658C13C2D0}" type="presParOf" srcId="{FB030B18-A5A1-466D-8014-59C3A364E8A4}" destId="{3E7F4258-C31D-44A1-A433-1D3F15D7E341}" srcOrd="1" destOrd="0" presId="urn:microsoft.com/office/officeart/2009/3/layout/HorizontalOrganizationChart"/>
    <dgm:cxn modelId="{8558311A-0B57-44CB-8CD6-AF5A79EBA75D}" type="presParOf" srcId="{3E7F4258-C31D-44A1-A433-1D3F15D7E341}" destId="{361ABBD1-B535-4E22-BFD3-72DBCE57E3F7}" srcOrd="0" destOrd="0" presId="urn:microsoft.com/office/officeart/2009/3/layout/HorizontalOrganizationChart"/>
    <dgm:cxn modelId="{C9869DDA-EAFF-4CED-92DF-58DE229D5A9E}" type="presParOf" srcId="{361ABBD1-B535-4E22-BFD3-72DBCE57E3F7}" destId="{3B722BC5-FF0F-4B72-B63C-F6067913C5C8}" srcOrd="0" destOrd="0" presId="urn:microsoft.com/office/officeart/2009/3/layout/HorizontalOrganizationChart"/>
    <dgm:cxn modelId="{4076EB3F-E903-44F6-8E52-878FBF0F9DC5}" type="presParOf" srcId="{361ABBD1-B535-4E22-BFD3-72DBCE57E3F7}" destId="{9579B6CB-94F0-4A33-833E-A5D2EE4AEEE8}" srcOrd="1" destOrd="0" presId="urn:microsoft.com/office/officeart/2009/3/layout/HorizontalOrganizationChart"/>
    <dgm:cxn modelId="{3AA778A4-6F4D-4D03-8861-9B922C746F6E}" type="presParOf" srcId="{3E7F4258-C31D-44A1-A433-1D3F15D7E341}" destId="{DD82EF4C-387F-4E52-9C06-CF87F5B9AB40}" srcOrd="1" destOrd="0" presId="urn:microsoft.com/office/officeart/2009/3/layout/HorizontalOrganizationChart"/>
    <dgm:cxn modelId="{A672FDE5-D241-43F8-A18F-359C3A5D0D3B}" type="presParOf" srcId="{3E7F4258-C31D-44A1-A433-1D3F15D7E341}" destId="{967F0FDC-E635-4377-8F87-990876702326}"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3730B-61FE-49E8-9CCB-1076EA645E09}">
      <dsp:nvSpPr>
        <dsp:cNvPr id="0" name=""/>
        <dsp:cNvSpPr/>
      </dsp:nvSpPr>
      <dsp:spPr>
        <a:xfrm>
          <a:off x="1852842" y="1916353"/>
          <a:ext cx="1295241" cy="115646"/>
        </a:xfrm>
        <a:custGeom>
          <a:avLst/>
          <a:gdLst/>
          <a:ahLst/>
          <a:cxnLst/>
          <a:rect l="0" t="0" r="0" b="0"/>
          <a:pathLst>
            <a:path>
              <a:moveTo>
                <a:pt x="0" y="115646"/>
              </a:moveTo>
              <a:lnTo>
                <a:pt x="1295241" y="115646"/>
              </a:lnTo>
              <a:lnTo>
                <a:pt x="1295241" y="0"/>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75EE89-4A95-4837-AD5C-5095F5FC48F2}">
      <dsp:nvSpPr>
        <dsp:cNvPr id="0" name=""/>
        <dsp:cNvSpPr/>
      </dsp:nvSpPr>
      <dsp:spPr>
        <a:xfrm>
          <a:off x="1852842" y="2031999"/>
          <a:ext cx="2590482" cy="795648"/>
        </a:xfrm>
        <a:custGeom>
          <a:avLst/>
          <a:gdLst/>
          <a:ahLst/>
          <a:cxnLst/>
          <a:rect l="0" t="0" r="0" b="0"/>
          <a:pathLst>
            <a:path>
              <a:moveTo>
                <a:pt x="0" y="0"/>
              </a:moveTo>
              <a:lnTo>
                <a:pt x="2405447" y="0"/>
              </a:lnTo>
              <a:lnTo>
                <a:pt x="2405447" y="795648"/>
              </a:lnTo>
              <a:lnTo>
                <a:pt x="2590482" y="795648"/>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D4354-3F12-48A5-9A96-9B23D15F27C9}">
      <dsp:nvSpPr>
        <dsp:cNvPr id="0" name=""/>
        <dsp:cNvSpPr/>
      </dsp:nvSpPr>
      <dsp:spPr>
        <a:xfrm>
          <a:off x="1852842" y="1986279"/>
          <a:ext cx="2590482" cy="91440"/>
        </a:xfrm>
        <a:custGeom>
          <a:avLst/>
          <a:gdLst/>
          <a:ahLst/>
          <a:cxnLst/>
          <a:rect l="0" t="0" r="0" b="0"/>
          <a:pathLst>
            <a:path>
              <a:moveTo>
                <a:pt x="0" y="45720"/>
              </a:moveTo>
              <a:lnTo>
                <a:pt x="2590482" y="45720"/>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C53144-2123-4E1E-8B9E-92447937CA0B}">
      <dsp:nvSpPr>
        <dsp:cNvPr id="0" name=""/>
        <dsp:cNvSpPr/>
      </dsp:nvSpPr>
      <dsp:spPr>
        <a:xfrm>
          <a:off x="1852842" y="1236351"/>
          <a:ext cx="2590482" cy="795648"/>
        </a:xfrm>
        <a:custGeom>
          <a:avLst/>
          <a:gdLst/>
          <a:ahLst/>
          <a:cxnLst/>
          <a:rect l="0" t="0" r="0" b="0"/>
          <a:pathLst>
            <a:path>
              <a:moveTo>
                <a:pt x="0" y="795648"/>
              </a:moveTo>
              <a:lnTo>
                <a:pt x="2405447" y="795648"/>
              </a:lnTo>
              <a:lnTo>
                <a:pt x="2405447" y="0"/>
              </a:lnTo>
              <a:lnTo>
                <a:pt x="2590482" y="0"/>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C93A3-FB8F-4DC5-B05C-9C48AFDBF9C0}">
      <dsp:nvSpPr>
        <dsp:cNvPr id="0" name=""/>
        <dsp:cNvSpPr/>
      </dsp:nvSpPr>
      <dsp:spPr>
        <a:xfrm>
          <a:off x="2497" y="1749822"/>
          <a:ext cx="1850344" cy="564355"/>
        </a:xfrm>
        <a:prstGeom prst="rect">
          <a:avLst/>
        </a:prstGeom>
        <a:solidFill>
          <a:schemeClr val="accent5">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Platforms</a:t>
          </a:r>
        </a:p>
      </dsp:txBody>
      <dsp:txXfrm>
        <a:off x="2497" y="1749822"/>
        <a:ext cx="1850344" cy="564355"/>
      </dsp:txXfrm>
    </dsp:sp>
    <dsp:sp modelId="{2D8429B6-A3A3-4B5C-991C-6F4EAE001DE6}">
      <dsp:nvSpPr>
        <dsp:cNvPr id="0" name=""/>
        <dsp:cNvSpPr/>
      </dsp:nvSpPr>
      <dsp:spPr>
        <a:xfrm>
          <a:off x="4443324" y="954174"/>
          <a:ext cx="1850344" cy="564355"/>
        </a:xfrm>
        <a:prstGeom prst="rect">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Facebook</a:t>
          </a:r>
        </a:p>
      </dsp:txBody>
      <dsp:txXfrm>
        <a:off x="4443324" y="954174"/>
        <a:ext cx="1850344" cy="564355"/>
      </dsp:txXfrm>
    </dsp:sp>
    <dsp:sp modelId="{FCFC7F4E-0A28-4DCF-B99B-DF8F477405BE}">
      <dsp:nvSpPr>
        <dsp:cNvPr id="0" name=""/>
        <dsp:cNvSpPr/>
      </dsp:nvSpPr>
      <dsp:spPr>
        <a:xfrm>
          <a:off x="4443324" y="1749822"/>
          <a:ext cx="1850344" cy="564355"/>
        </a:xfrm>
        <a:prstGeom prst="rect">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Instagram</a:t>
          </a:r>
        </a:p>
      </dsp:txBody>
      <dsp:txXfrm>
        <a:off x="4443324" y="1749822"/>
        <a:ext cx="1850344" cy="564355"/>
      </dsp:txXfrm>
    </dsp:sp>
    <dsp:sp modelId="{247F891F-A895-4C34-8DA7-406761C0F77F}">
      <dsp:nvSpPr>
        <dsp:cNvPr id="0" name=""/>
        <dsp:cNvSpPr/>
      </dsp:nvSpPr>
      <dsp:spPr>
        <a:xfrm>
          <a:off x="4443324" y="2545470"/>
          <a:ext cx="1850344" cy="564355"/>
        </a:xfrm>
        <a:prstGeom prst="rect">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Twitter</a:t>
          </a:r>
        </a:p>
      </dsp:txBody>
      <dsp:txXfrm>
        <a:off x="4443324" y="2545470"/>
        <a:ext cx="1850344" cy="564355"/>
      </dsp:txXfrm>
    </dsp:sp>
    <dsp:sp modelId="{3B722BC5-FF0F-4B72-B63C-F6067913C5C8}">
      <dsp:nvSpPr>
        <dsp:cNvPr id="0" name=""/>
        <dsp:cNvSpPr/>
      </dsp:nvSpPr>
      <dsp:spPr>
        <a:xfrm>
          <a:off x="2222911" y="1351998"/>
          <a:ext cx="1850344" cy="564355"/>
        </a:xfrm>
        <a:prstGeom prst="rect">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Triibe</a:t>
          </a:r>
        </a:p>
      </dsp:txBody>
      <dsp:txXfrm>
        <a:off x="2222911" y="1351998"/>
        <a:ext cx="1850344" cy="56435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27B4AF-25A5-118C-290D-28C2A13B12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3D7E15D-1BEA-7C7D-09EF-C13F5752D9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E1121-162B-444B-BA5B-F74B0658AA7F}" type="datetimeFigureOut">
              <a:rPr lang="en-US" smtClean="0"/>
              <a:t>22/06/07</a:t>
            </a:fld>
            <a:endParaRPr lang="en-US" dirty="0"/>
          </a:p>
        </p:txBody>
      </p:sp>
      <p:sp>
        <p:nvSpPr>
          <p:cNvPr id="4" name="Footer Placeholder 3">
            <a:extLst>
              <a:ext uri="{FF2B5EF4-FFF2-40B4-BE49-F238E27FC236}">
                <a16:creationId xmlns:a16="http://schemas.microsoft.com/office/drawing/2014/main" id="{83D7C74E-7CA0-9904-963E-ABC4903601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A3189F9-D68C-43B5-048A-EF843091E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1AF63F-8144-41B3-BBF1-C755B7183853}" type="slidenum">
              <a:rPr lang="en-US" smtClean="0"/>
              <a:t>‹#›</a:t>
            </a:fld>
            <a:endParaRPr lang="en-US" dirty="0"/>
          </a:p>
        </p:txBody>
      </p:sp>
    </p:spTree>
    <p:extLst>
      <p:ext uri="{BB962C8B-B14F-4D97-AF65-F5344CB8AC3E}">
        <p14:creationId xmlns:p14="http://schemas.microsoft.com/office/powerpoint/2010/main" val="4067993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d143d56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d143d56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6489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d143d5643_2_14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d143d5643_2_14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7648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630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777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35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9767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6179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d143d5643_2_1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d143d5643_2_1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886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1044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850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9422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880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9322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9429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2248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383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6239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2794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3591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8941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ec8bb10418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ec8bb10418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5738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7481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9396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6766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752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0564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d143d5643_2_14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d143d5643_2_14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77540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8950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94587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ed143d5643_2_15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ed143d5643_2_15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01991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d143d5643_2_1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d143d5643_2_1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d143d5643_2_14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d143d5643_2_14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5251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342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0253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426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940862"/>
            <a:ext cx="4832100" cy="21321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600" b="1">
                <a:latin typeface="El Messiri"/>
                <a:ea typeface="El Messiri"/>
                <a:cs typeface="El Messiri"/>
                <a:sym typeface="El Messi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3109738"/>
            <a:ext cx="4832100" cy="483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7">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4938950" y="2257726"/>
            <a:ext cx="3491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9" name="Google Shape;99;p16"/>
          <p:cNvSpPr txBox="1">
            <a:spLocks noGrp="1"/>
          </p:cNvSpPr>
          <p:nvPr>
            <p:ph type="subTitle" idx="1"/>
          </p:nvPr>
        </p:nvSpPr>
        <p:spPr>
          <a:xfrm>
            <a:off x="4938950" y="3099525"/>
            <a:ext cx="31284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16"/>
          <p:cNvSpPr txBox="1">
            <a:spLocks noGrp="1"/>
          </p:cNvSpPr>
          <p:nvPr>
            <p:ph type="title" idx="2" hasCustomPrompt="1"/>
          </p:nvPr>
        </p:nvSpPr>
        <p:spPr>
          <a:xfrm>
            <a:off x="4938950" y="1035675"/>
            <a:ext cx="19485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101" name="Google Shape;101;p16"/>
          <p:cNvGrpSpPr/>
          <p:nvPr/>
        </p:nvGrpSpPr>
        <p:grpSpPr>
          <a:xfrm>
            <a:off x="7748824" y="632675"/>
            <a:ext cx="636900" cy="322800"/>
            <a:chOff x="790074" y="3806775"/>
            <a:chExt cx="636900" cy="322800"/>
          </a:xfrm>
        </p:grpSpPr>
        <p:sp>
          <p:nvSpPr>
            <p:cNvPr id="102" name="Google Shape;102;p1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3" name="Google Shape;103;p1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04" name="Google Shape;104;p16"/>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2">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cxnSp>
        <p:nvCxnSpPr>
          <p:cNvPr id="154" name="Google Shape;154;p22"/>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
        <p:nvSpPr>
          <p:cNvPr id="155" name="Google Shape;155;p22"/>
          <p:cNvSpPr/>
          <p:nvPr/>
        </p:nvSpPr>
        <p:spPr>
          <a:xfrm>
            <a:off x="7787800" y="25059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6" name="Google Shape;156;p22"/>
          <p:cNvGrpSpPr/>
          <p:nvPr/>
        </p:nvGrpSpPr>
        <p:grpSpPr>
          <a:xfrm flipH="1">
            <a:off x="7787618" y="2021295"/>
            <a:ext cx="1259755" cy="3123261"/>
            <a:chOff x="2330682" y="1468700"/>
            <a:chExt cx="824447" cy="2044019"/>
          </a:xfrm>
        </p:grpSpPr>
        <p:sp>
          <p:nvSpPr>
            <p:cNvPr id="157" name="Google Shape;157;p22"/>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2"/>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2"/>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2"/>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2"/>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
  <p:cSld name="CUSTOM_4">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26" name="Google Shape;226;p32"/>
          <p:cNvSpPr txBox="1">
            <a:spLocks noGrp="1"/>
          </p:cNvSpPr>
          <p:nvPr>
            <p:ph type="subTitle" idx="1"/>
          </p:nvPr>
        </p:nvSpPr>
        <p:spPr>
          <a:xfrm flipH="1">
            <a:off x="5284948" y="1255100"/>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7" name="Google Shape;227;p32"/>
          <p:cNvSpPr txBox="1">
            <a:spLocks noGrp="1"/>
          </p:cNvSpPr>
          <p:nvPr>
            <p:ph type="subTitle" idx="2"/>
          </p:nvPr>
        </p:nvSpPr>
        <p:spPr>
          <a:xfrm flipH="1">
            <a:off x="5284948" y="2411565"/>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 name="Google Shape;228;p32"/>
          <p:cNvSpPr txBox="1">
            <a:spLocks noGrp="1"/>
          </p:cNvSpPr>
          <p:nvPr>
            <p:ph type="subTitle" idx="3"/>
          </p:nvPr>
        </p:nvSpPr>
        <p:spPr>
          <a:xfrm flipH="1">
            <a:off x="5284948" y="1574572"/>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2"/>
          <p:cNvSpPr txBox="1">
            <a:spLocks noGrp="1"/>
          </p:cNvSpPr>
          <p:nvPr>
            <p:ph type="subTitle" idx="4"/>
          </p:nvPr>
        </p:nvSpPr>
        <p:spPr>
          <a:xfrm flipH="1">
            <a:off x="5284948" y="2728211"/>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0" name="Google Shape;230;p32"/>
          <p:cNvSpPr txBox="1">
            <a:spLocks noGrp="1"/>
          </p:cNvSpPr>
          <p:nvPr>
            <p:ph type="subTitle" idx="5"/>
          </p:nvPr>
        </p:nvSpPr>
        <p:spPr>
          <a:xfrm flipH="1">
            <a:off x="5284948" y="3568030"/>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1" name="Google Shape;231;p32"/>
          <p:cNvSpPr txBox="1">
            <a:spLocks noGrp="1"/>
          </p:cNvSpPr>
          <p:nvPr>
            <p:ph type="subTitle" idx="6"/>
          </p:nvPr>
        </p:nvSpPr>
        <p:spPr>
          <a:xfrm flipH="1">
            <a:off x="5284948" y="3884676"/>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32" name="Google Shape;232;p32"/>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279"/>
        <p:cNvGrpSpPr/>
        <p:nvPr/>
      </p:nvGrpSpPr>
      <p:grpSpPr>
        <a:xfrm>
          <a:off x="0" y="0"/>
          <a:ext cx="0" cy="0"/>
          <a:chOff x="0" y="0"/>
          <a:chExt cx="0" cy="0"/>
        </a:xfrm>
      </p:grpSpPr>
      <p:grpSp>
        <p:nvGrpSpPr>
          <p:cNvPr id="280" name="Google Shape;280;p37"/>
          <p:cNvGrpSpPr/>
          <p:nvPr/>
        </p:nvGrpSpPr>
        <p:grpSpPr>
          <a:xfrm>
            <a:off x="790074" y="4263975"/>
            <a:ext cx="636900" cy="322800"/>
            <a:chOff x="790074" y="3806775"/>
            <a:chExt cx="636900" cy="322800"/>
          </a:xfrm>
        </p:grpSpPr>
        <p:sp>
          <p:nvSpPr>
            <p:cNvPr id="281" name="Google Shape;281;p3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82" name="Google Shape;282;p3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83" name="Google Shape;283;p37"/>
          <p:cNvGrpSpPr/>
          <p:nvPr/>
        </p:nvGrpSpPr>
        <p:grpSpPr>
          <a:xfrm flipH="1">
            <a:off x="7254218" y="2021295"/>
            <a:ext cx="1259755" cy="3123261"/>
            <a:chOff x="2330682" y="1468700"/>
            <a:chExt cx="824447" cy="2044019"/>
          </a:xfrm>
        </p:grpSpPr>
        <p:sp>
          <p:nvSpPr>
            <p:cNvPr id="284" name="Google Shape;284;p37"/>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7"/>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7"/>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7"/>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7"/>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89" name="Google Shape;289;p3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2_1">
    <p:spTree>
      <p:nvGrpSpPr>
        <p:cNvPr id="1" name="Shape 290"/>
        <p:cNvGrpSpPr/>
        <p:nvPr/>
      </p:nvGrpSpPr>
      <p:grpSpPr>
        <a:xfrm>
          <a:off x="0" y="0"/>
          <a:ext cx="0" cy="0"/>
          <a:chOff x="0" y="0"/>
          <a:chExt cx="0" cy="0"/>
        </a:xfrm>
      </p:grpSpPr>
      <p:sp>
        <p:nvSpPr>
          <p:cNvPr id="291" name="Google Shape;291;p38"/>
          <p:cNvSpPr/>
          <p:nvPr/>
        </p:nvSpPr>
        <p:spPr>
          <a:xfrm>
            <a:off x="-517325" y="1618328"/>
            <a:ext cx="2760300" cy="276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2" name="Google Shape;292;p38"/>
          <p:cNvGrpSpPr/>
          <p:nvPr/>
        </p:nvGrpSpPr>
        <p:grpSpPr>
          <a:xfrm>
            <a:off x="7748824" y="632675"/>
            <a:ext cx="636900" cy="322800"/>
            <a:chOff x="790074" y="3806775"/>
            <a:chExt cx="636900" cy="322800"/>
          </a:xfrm>
        </p:grpSpPr>
        <p:sp>
          <p:nvSpPr>
            <p:cNvPr id="293" name="Google Shape;293;p3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94" name="Google Shape;294;p3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95" name="Google Shape;295;p38"/>
          <p:cNvGrpSpPr/>
          <p:nvPr/>
        </p:nvGrpSpPr>
        <p:grpSpPr>
          <a:xfrm flipH="1">
            <a:off x="244674" y="1853382"/>
            <a:ext cx="1628002" cy="3290198"/>
            <a:chOff x="6795049" y="1179275"/>
            <a:chExt cx="916719" cy="1852694"/>
          </a:xfrm>
        </p:grpSpPr>
        <p:sp>
          <p:nvSpPr>
            <p:cNvPr id="296" name="Google Shape;296;p3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3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01" name="Google Shape;301;p3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22_1_1">
    <p:spTree>
      <p:nvGrpSpPr>
        <p:cNvPr id="1" name="Shape 302"/>
        <p:cNvGrpSpPr/>
        <p:nvPr/>
      </p:nvGrpSpPr>
      <p:grpSpPr>
        <a:xfrm>
          <a:off x="0" y="0"/>
          <a:ext cx="0" cy="0"/>
          <a:chOff x="0" y="0"/>
          <a:chExt cx="0" cy="0"/>
        </a:xfrm>
      </p:grpSpPr>
      <p:grpSp>
        <p:nvGrpSpPr>
          <p:cNvPr id="303" name="Google Shape;303;p39"/>
          <p:cNvGrpSpPr/>
          <p:nvPr/>
        </p:nvGrpSpPr>
        <p:grpSpPr>
          <a:xfrm>
            <a:off x="790074" y="4263975"/>
            <a:ext cx="636900" cy="322800"/>
            <a:chOff x="790074" y="3806775"/>
            <a:chExt cx="636900" cy="322800"/>
          </a:xfrm>
        </p:grpSpPr>
        <p:sp>
          <p:nvSpPr>
            <p:cNvPr id="304" name="Google Shape;304;p3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05" name="Google Shape;305;p3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06" name="Google Shape;306;p39"/>
          <p:cNvGrpSpPr/>
          <p:nvPr/>
        </p:nvGrpSpPr>
        <p:grpSpPr>
          <a:xfrm>
            <a:off x="7146121" y="2125283"/>
            <a:ext cx="1150439" cy="3018223"/>
            <a:chOff x="7005588" y="1179275"/>
            <a:chExt cx="706180" cy="1852694"/>
          </a:xfrm>
        </p:grpSpPr>
        <p:sp>
          <p:nvSpPr>
            <p:cNvPr id="307" name="Google Shape;307;p3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3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3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10" name="Google Shape;310;p3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4412275" y="2257736"/>
            <a:ext cx="40185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flipH="1">
            <a:off x="5371075" y="3099525"/>
            <a:ext cx="30597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flipH="1">
            <a:off x="6525175" y="1035674"/>
            <a:ext cx="19056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ctr" rtl="0">
              <a:spcBef>
                <a:spcPts val="0"/>
              </a:spcBef>
              <a:spcAft>
                <a:spcPts val="0"/>
              </a:spcAft>
              <a:buClr>
                <a:schemeClr val="lt1"/>
              </a:buClr>
              <a:buSzPts val="8900"/>
              <a:buNone/>
              <a:defRPr sz="8900">
                <a:solidFill>
                  <a:schemeClr val="lt1"/>
                </a:solidFill>
              </a:defRPr>
            </a:lvl2pPr>
            <a:lvl3pPr lvl="2" algn="ctr" rtl="0">
              <a:spcBef>
                <a:spcPts val="0"/>
              </a:spcBef>
              <a:spcAft>
                <a:spcPts val="0"/>
              </a:spcAft>
              <a:buClr>
                <a:schemeClr val="lt1"/>
              </a:buClr>
              <a:buSzPts val="8900"/>
              <a:buNone/>
              <a:defRPr sz="8900">
                <a:solidFill>
                  <a:schemeClr val="lt1"/>
                </a:solidFill>
              </a:defRPr>
            </a:lvl3pPr>
            <a:lvl4pPr lvl="3" algn="ctr" rtl="0">
              <a:spcBef>
                <a:spcPts val="0"/>
              </a:spcBef>
              <a:spcAft>
                <a:spcPts val="0"/>
              </a:spcAft>
              <a:buClr>
                <a:schemeClr val="lt1"/>
              </a:buClr>
              <a:buSzPts val="8900"/>
              <a:buNone/>
              <a:defRPr sz="8900">
                <a:solidFill>
                  <a:schemeClr val="lt1"/>
                </a:solidFill>
              </a:defRPr>
            </a:lvl4pPr>
            <a:lvl5pPr lvl="4" algn="ctr" rtl="0">
              <a:spcBef>
                <a:spcPts val="0"/>
              </a:spcBef>
              <a:spcAft>
                <a:spcPts val="0"/>
              </a:spcAft>
              <a:buClr>
                <a:schemeClr val="lt1"/>
              </a:buClr>
              <a:buSzPts val="8900"/>
              <a:buNone/>
              <a:defRPr sz="8900">
                <a:solidFill>
                  <a:schemeClr val="lt1"/>
                </a:solidFill>
              </a:defRPr>
            </a:lvl5pPr>
            <a:lvl6pPr lvl="5" algn="ctr" rtl="0">
              <a:spcBef>
                <a:spcPts val="0"/>
              </a:spcBef>
              <a:spcAft>
                <a:spcPts val="0"/>
              </a:spcAft>
              <a:buClr>
                <a:schemeClr val="lt1"/>
              </a:buClr>
              <a:buSzPts val="8900"/>
              <a:buNone/>
              <a:defRPr sz="8900">
                <a:solidFill>
                  <a:schemeClr val="lt1"/>
                </a:solidFill>
              </a:defRPr>
            </a:lvl6pPr>
            <a:lvl7pPr lvl="6" algn="ctr" rtl="0">
              <a:spcBef>
                <a:spcPts val="0"/>
              </a:spcBef>
              <a:spcAft>
                <a:spcPts val="0"/>
              </a:spcAft>
              <a:buClr>
                <a:schemeClr val="lt1"/>
              </a:buClr>
              <a:buSzPts val="8900"/>
              <a:buNone/>
              <a:defRPr sz="8900">
                <a:solidFill>
                  <a:schemeClr val="lt1"/>
                </a:solidFill>
              </a:defRPr>
            </a:lvl7pPr>
            <a:lvl8pPr lvl="7" algn="ctr" rtl="0">
              <a:spcBef>
                <a:spcPts val="0"/>
              </a:spcBef>
              <a:spcAft>
                <a:spcPts val="0"/>
              </a:spcAft>
              <a:buClr>
                <a:schemeClr val="lt1"/>
              </a:buClr>
              <a:buSzPts val="8900"/>
              <a:buNone/>
              <a:defRPr sz="8900">
                <a:solidFill>
                  <a:schemeClr val="lt1"/>
                </a:solidFill>
              </a:defRPr>
            </a:lvl8pPr>
            <a:lvl9pPr lvl="8" algn="ctr" rtl="0">
              <a:spcBef>
                <a:spcPts val="0"/>
              </a:spcBef>
              <a:spcAft>
                <a:spcPts val="0"/>
              </a:spcAft>
              <a:buClr>
                <a:schemeClr val="lt1"/>
              </a:buClr>
              <a:buSzPts val="8900"/>
              <a:buNone/>
              <a:defRPr sz="8900">
                <a:solidFill>
                  <a:schemeClr val="lt1"/>
                </a:solidFill>
              </a:defRPr>
            </a:lvl9pPr>
          </a:lstStyle>
          <a:p>
            <a:r>
              <a:t>xx%</a:t>
            </a:r>
          </a:p>
        </p:txBody>
      </p:sp>
      <p:cxnSp>
        <p:nvCxnSpPr>
          <p:cNvPr id="17" name="Google Shape;17;p3"/>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18;p3"/>
          <p:cNvGrpSpPr/>
          <p:nvPr/>
        </p:nvGrpSpPr>
        <p:grpSpPr>
          <a:xfrm>
            <a:off x="7748824" y="4263975"/>
            <a:ext cx="636900" cy="322800"/>
            <a:chOff x="790074" y="3806775"/>
            <a:chExt cx="636900" cy="322800"/>
          </a:xfrm>
        </p:grpSpPr>
        <p:sp>
          <p:nvSpPr>
            <p:cNvPr id="19" name="Google Shape;19;p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 name="Google Shape;20;p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13225" y="1085200"/>
            <a:ext cx="7717500" cy="345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
        <p:nvSpPr>
          <p:cNvPr id="23" name="Google Shape;23;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4" name="Google Shape;24;p4"/>
          <p:cNvSpPr/>
          <p:nvPr/>
        </p:nvSpPr>
        <p:spPr>
          <a:xfrm>
            <a:off x="6208675" y="43994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5" name="Google Shape;25;p4"/>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8" name="Google Shape;28;p5"/>
          <p:cNvSpPr txBox="1">
            <a:spLocks noGrp="1"/>
          </p:cNvSpPr>
          <p:nvPr>
            <p:ph type="subTitle" idx="1"/>
          </p:nvPr>
        </p:nvSpPr>
        <p:spPr>
          <a:xfrm>
            <a:off x="713225" y="1479550"/>
            <a:ext cx="3503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5"/>
          <p:cNvSpPr txBox="1">
            <a:spLocks noGrp="1"/>
          </p:cNvSpPr>
          <p:nvPr>
            <p:ph type="subTitle" idx="2"/>
          </p:nvPr>
        </p:nvSpPr>
        <p:spPr>
          <a:xfrm>
            <a:off x="713225" y="2816525"/>
            <a:ext cx="3503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713225" y="1904125"/>
            <a:ext cx="3503100" cy="636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subTitle" idx="4"/>
          </p:nvPr>
        </p:nvSpPr>
        <p:spPr>
          <a:xfrm>
            <a:off x="713225" y="3241100"/>
            <a:ext cx="3503100" cy="636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2" name="Google Shape;32;p5"/>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713225" y="1224450"/>
            <a:ext cx="4855200" cy="23898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76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5" name="Google Shape;45;p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5"/>
        <p:cNvGrpSpPr/>
        <p:nvPr/>
      </p:nvGrpSpPr>
      <p:grpSpPr>
        <a:xfrm>
          <a:off x="0" y="0"/>
          <a:ext cx="0" cy="0"/>
          <a:chOff x="0" y="0"/>
          <a:chExt cx="0" cy="0"/>
        </a:xfrm>
      </p:grpSpPr>
      <p:cxnSp>
        <p:nvCxnSpPr>
          <p:cNvPr id="66" name="Google Shape;66;p13"/>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
        <p:nvSpPr>
          <p:cNvPr id="67" name="Google Shape;67;p13"/>
          <p:cNvSpPr/>
          <p:nvPr/>
        </p:nvSpPr>
        <p:spPr>
          <a:xfrm>
            <a:off x="-730325" y="15715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9" name="Google Shape;69;p13"/>
          <p:cNvSpPr txBox="1">
            <a:spLocks noGrp="1"/>
          </p:cNvSpPr>
          <p:nvPr>
            <p:ph type="subTitle" idx="1"/>
          </p:nvPr>
        </p:nvSpPr>
        <p:spPr>
          <a:xfrm>
            <a:off x="198240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3"/>
          <p:cNvSpPr txBox="1">
            <a:spLocks noGrp="1"/>
          </p:cNvSpPr>
          <p:nvPr>
            <p:ph type="subTitle" idx="2"/>
          </p:nvPr>
        </p:nvSpPr>
        <p:spPr>
          <a:xfrm>
            <a:off x="572425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3"/>
          <p:cNvSpPr txBox="1">
            <a:spLocks noGrp="1"/>
          </p:cNvSpPr>
          <p:nvPr>
            <p:ph type="subTitle" idx="3"/>
          </p:nvPr>
        </p:nvSpPr>
        <p:spPr>
          <a:xfrm>
            <a:off x="198240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2" name="Google Shape;72;p13"/>
          <p:cNvGrpSpPr/>
          <p:nvPr/>
        </p:nvGrpSpPr>
        <p:grpSpPr>
          <a:xfrm flipH="1">
            <a:off x="107503" y="2027120"/>
            <a:ext cx="822346" cy="3123261"/>
            <a:chOff x="2330682" y="1468700"/>
            <a:chExt cx="538184" cy="2044019"/>
          </a:xfrm>
        </p:grpSpPr>
        <p:sp>
          <p:nvSpPr>
            <p:cNvPr id="73" name="Google Shape;73;p13"/>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3"/>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3"/>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 name="Google Shape;76;p13"/>
          <p:cNvSpPr txBox="1">
            <a:spLocks noGrp="1"/>
          </p:cNvSpPr>
          <p:nvPr>
            <p:ph type="subTitle" idx="4"/>
          </p:nvPr>
        </p:nvSpPr>
        <p:spPr>
          <a:xfrm>
            <a:off x="572425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p13"/>
          <p:cNvSpPr txBox="1">
            <a:spLocks noGrp="1"/>
          </p:cNvSpPr>
          <p:nvPr>
            <p:ph type="subTitle" idx="5"/>
          </p:nvPr>
        </p:nvSpPr>
        <p:spPr>
          <a:xfrm>
            <a:off x="198240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 name="Google Shape;78;p13"/>
          <p:cNvSpPr txBox="1">
            <a:spLocks noGrp="1"/>
          </p:cNvSpPr>
          <p:nvPr>
            <p:ph type="subTitle" idx="6"/>
          </p:nvPr>
        </p:nvSpPr>
        <p:spPr>
          <a:xfrm>
            <a:off x="572425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7"/>
          </p:nvPr>
        </p:nvSpPr>
        <p:spPr>
          <a:xfrm>
            <a:off x="198240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3"/>
          <p:cNvSpPr txBox="1">
            <a:spLocks noGrp="1"/>
          </p:cNvSpPr>
          <p:nvPr>
            <p:ph type="subTitle" idx="8"/>
          </p:nvPr>
        </p:nvSpPr>
        <p:spPr>
          <a:xfrm>
            <a:off x="572425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title" idx="9" hasCustomPrompt="1"/>
          </p:nvPr>
        </p:nvSpPr>
        <p:spPr>
          <a:xfrm>
            <a:off x="101880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2" name="Google Shape;82;p13"/>
          <p:cNvSpPr txBox="1">
            <a:spLocks noGrp="1"/>
          </p:cNvSpPr>
          <p:nvPr>
            <p:ph type="title" idx="13" hasCustomPrompt="1"/>
          </p:nvPr>
        </p:nvSpPr>
        <p:spPr>
          <a:xfrm>
            <a:off x="476065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3" name="Google Shape;83;p13"/>
          <p:cNvSpPr txBox="1">
            <a:spLocks noGrp="1"/>
          </p:cNvSpPr>
          <p:nvPr>
            <p:ph type="title" idx="14" hasCustomPrompt="1"/>
          </p:nvPr>
        </p:nvSpPr>
        <p:spPr>
          <a:xfrm>
            <a:off x="101880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4" name="Google Shape;84;p13"/>
          <p:cNvSpPr txBox="1">
            <a:spLocks noGrp="1"/>
          </p:cNvSpPr>
          <p:nvPr>
            <p:ph type="title" idx="15" hasCustomPrompt="1"/>
          </p:nvPr>
        </p:nvSpPr>
        <p:spPr>
          <a:xfrm>
            <a:off x="476065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flipH="1">
            <a:off x="713275" y="3275100"/>
            <a:ext cx="35031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900" b="1"/>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87" name="Google Shape;87;p14"/>
          <p:cNvSpPr txBox="1">
            <a:spLocks noGrp="1"/>
          </p:cNvSpPr>
          <p:nvPr>
            <p:ph type="subTitle" idx="1"/>
          </p:nvPr>
        </p:nvSpPr>
        <p:spPr>
          <a:xfrm flipH="1">
            <a:off x="713275" y="840000"/>
            <a:ext cx="3503100" cy="2361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88" name="Google Shape;88;p14"/>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766350" y="2257736"/>
            <a:ext cx="4018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1" name="Google Shape;91;p15"/>
          <p:cNvSpPr txBox="1">
            <a:spLocks noGrp="1"/>
          </p:cNvSpPr>
          <p:nvPr>
            <p:ph type="subTitle" idx="1"/>
          </p:nvPr>
        </p:nvSpPr>
        <p:spPr>
          <a:xfrm>
            <a:off x="766350" y="3099525"/>
            <a:ext cx="30597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5"/>
          <p:cNvSpPr txBox="1">
            <a:spLocks noGrp="1"/>
          </p:cNvSpPr>
          <p:nvPr>
            <p:ph type="title" idx="2" hasCustomPrompt="1"/>
          </p:nvPr>
        </p:nvSpPr>
        <p:spPr>
          <a:xfrm>
            <a:off x="766350" y="1035674"/>
            <a:ext cx="19056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93" name="Google Shape;93;p15"/>
          <p:cNvGrpSpPr/>
          <p:nvPr/>
        </p:nvGrpSpPr>
        <p:grpSpPr>
          <a:xfrm>
            <a:off x="790074" y="4263975"/>
            <a:ext cx="636900" cy="322800"/>
            <a:chOff x="790074" y="3806775"/>
            <a:chExt cx="636900" cy="322800"/>
          </a:xfrm>
        </p:grpSpPr>
        <p:sp>
          <p:nvSpPr>
            <p:cNvPr id="94" name="Google Shape;94;p15"/>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95" name="Google Shape;95;p15"/>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96" name="Google Shape;96;p15"/>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8" r:id="rId6"/>
    <p:sldLayoutId id="2147483659" r:id="rId7"/>
    <p:sldLayoutId id="2147483660" r:id="rId8"/>
    <p:sldLayoutId id="2147483661" r:id="rId9"/>
    <p:sldLayoutId id="2147483662" r:id="rId10"/>
    <p:sldLayoutId id="2147483668" r:id="rId11"/>
    <p:sldLayoutId id="2147483678" r:id="rId12"/>
    <p:sldLayoutId id="2147483683" r:id="rId13"/>
    <p:sldLayoutId id="2147483684" r:id="rId14"/>
    <p:sldLayoutId id="214748368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http://localhost/Triibe/login.php"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E1EE"/>
        </a:solidFill>
        <a:effectLst/>
      </p:bgPr>
    </p:bg>
    <p:spTree>
      <p:nvGrpSpPr>
        <p:cNvPr id="1" name="Shape 318"/>
        <p:cNvGrpSpPr/>
        <p:nvPr/>
      </p:nvGrpSpPr>
      <p:grpSpPr>
        <a:xfrm>
          <a:off x="0" y="0"/>
          <a:ext cx="0" cy="0"/>
          <a:chOff x="0" y="0"/>
          <a:chExt cx="0" cy="0"/>
        </a:xfrm>
      </p:grpSpPr>
      <p:sp>
        <p:nvSpPr>
          <p:cNvPr id="319" name="Google Shape;319;p42"/>
          <p:cNvSpPr/>
          <p:nvPr/>
        </p:nvSpPr>
        <p:spPr>
          <a:xfrm>
            <a:off x="6163475" y="1051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42"/>
          <p:cNvSpPr txBox="1">
            <a:spLocks noGrp="1"/>
          </p:cNvSpPr>
          <p:nvPr>
            <p:ph type="ctrTitle"/>
          </p:nvPr>
        </p:nvSpPr>
        <p:spPr>
          <a:xfrm>
            <a:off x="1692327" y="1341842"/>
            <a:ext cx="2720961" cy="11921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b="0" u="sng" dirty="0">
                <a:latin typeface="Pridi" panose="00000500000000000000" pitchFamily="2" charset="-34"/>
                <a:cs typeface="Pridi" panose="00000500000000000000" pitchFamily="2" charset="-34"/>
              </a:rPr>
              <a:t>Triibe</a:t>
            </a:r>
            <a:endParaRPr sz="7200" b="0" u="sng" dirty="0">
              <a:latin typeface="Pridi" panose="00000500000000000000" pitchFamily="2" charset="-34"/>
              <a:cs typeface="Pridi" panose="00000500000000000000" pitchFamily="2" charset="-34"/>
            </a:endParaRPr>
          </a:p>
        </p:txBody>
      </p:sp>
      <p:sp>
        <p:nvSpPr>
          <p:cNvPr id="321" name="Google Shape;321;p42"/>
          <p:cNvSpPr txBox="1">
            <a:spLocks noGrp="1"/>
          </p:cNvSpPr>
          <p:nvPr>
            <p:ph type="subTitle" idx="1"/>
          </p:nvPr>
        </p:nvSpPr>
        <p:spPr>
          <a:xfrm>
            <a:off x="758425" y="3082012"/>
            <a:ext cx="3483091" cy="7179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Connect With Your Friends Inside</a:t>
            </a:r>
          </a:p>
          <a:p>
            <a:pPr marL="0" lvl="0" indent="0" algn="l" rtl="0">
              <a:spcBef>
                <a:spcPts val="0"/>
              </a:spcBef>
              <a:spcAft>
                <a:spcPts val="0"/>
              </a:spcAft>
              <a:buNone/>
            </a:pPr>
            <a:r>
              <a:rPr lang="en-US" dirty="0"/>
              <a:t>The University On Triibe .</a:t>
            </a:r>
            <a:endParaRPr dirty="0"/>
          </a:p>
        </p:txBody>
      </p:sp>
      <p:grpSp>
        <p:nvGrpSpPr>
          <p:cNvPr id="322" name="Google Shape;322;p42"/>
          <p:cNvGrpSpPr/>
          <p:nvPr/>
        </p:nvGrpSpPr>
        <p:grpSpPr>
          <a:xfrm>
            <a:off x="827638" y="4064644"/>
            <a:ext cx="636900" cy="322800"/>
            <a:chOff x="790074" y="3806775"/>
            <a:chExt cx="636900" cy="322800"/>
          </a:xfrm>
        </p:grpSpPr>
        <p:sp>
          <p:nvSpPr>
            <p:cNvPr id="323" name="Google Shape;323;p42"/>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24" name="Google Shape;324;p42"/>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25" name="Google Shape;325;p42"/>
          <p:cNvGrpSpPr/>
          <p:nvPr/>
        </p:nvGrpSpPr>
        <p:grpSpPr>
          <a:xfrm>
            <a:off x="5573844" y="1434275"/>
            <a:ext cx="2619217" cy="2644948"/>
            <a:chOff x="5573844" y="1434275"/>
            <a:chExt cx="2619217" cy="2644948"/>
          </a:xfrm>
        </p:grpSpPr>
        <p:sp>
          <p:nvSpPr>
            <p:cNvPr id="326" name="Google Shape;326;p42"/>
            <p:cNvSpPr/>
            <p:nvPr/>
          </p:nvSpPr>
          <p:spPr>
            <a:xfrm flipH="1">
              <a:off x="5676406" y="2519183"/>
              <a:ext cx="427889" cy="1363862"/>
            </a:xfrm>
            <a:custGeom>
              <a:avLst/>
              <a:gdLst/>
              <a:ahLst/>
              <a:cxnLst/>
              <a:rect l="l" t="t" r="r" b="b"/>
              <a:pathLst>
                <a:path w="12464" h="39728" fill="none" extrusionOk="0">
                  <a:moveTo>
                    <a:pt x="12463" y="39727"/>
                  </a:moveTo>
                  <a:lnTo>
                    <a:pt x="6597" y="152"/>
                  </a:lnTo>
                  <a:cubicBezTo>
                    <a:pt x="6597" y="0"/>
                    <a:pt x="6384" y="0"/>
                    <a:pt x="6384" y="152"/>
                  </a:cubicBezTo>
                  <a:lnTo>
                    <a:pt x="1"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7" name="Google Shape;327;p42"/>
            <p:cNvGrpSpPr/>
            <p:nvPr/>
          </p:nvGrpSpPr>
          <p:grpSpPr>
            <a:xfrm>
              <a:off x="5573844" y="1434275"/>
              <a:ext cx="2619217" cy="2644948"/>
              <a:chOff x="5573844" y="1739075"/>
              <a:chExt cx="2619217" cy="2644948"/>
            </a:xfrm>
          </p:grpSpPr>
          <p:grpSp>
            <p:nvGrpSpPr>
              <p:cNvPr id="328" name="Google Shape;328;p42"/>
              <p:cNvGrpSpPr/>
              <p:nvPr/>
            </p:nvGrpSpPr>
            <p:grpSpPr>
              <a:xfrm>
                <a:off x="5573844" y="1739075"/>
                <a:ext cx="2619217" cy="2630370"/>
                <a:chOff x="6010319" y="1815275"/>
                <a:chExt cx="2619217" cy="2630370"/>
              </a:xfrm>
            </p:grpSpPr>
            <p:sp>
              <p:nvSpPr>
                <p:cNvPr id="329" name="Google Shape;329;p42"/>
                <p:cNvSpPr/>
                <p:nvPr/>
              </p:nvSpPr>
              <p:spPr>
                <a:xfrm flipH="1">
                  <a:off x="7624611" y="1999011"/>
                  <a:ext cx="219171" cy="196890"/>
                </a:xfrm>
                <a:custGeom>
                  <a:avLst/>
                  <a:gdLst/>
                  <a:ahLst/>
                  <a:cxnLst/>
                  <a:rect l="l" t="t" r="r" b="b"/>
                  <a:pathLst>
                    <a:path w="6384" h="5735" extrusionOk="0">
                      <a:moveTo>
                        <a:pt x="3221" y="1"/>
                      </a:moveTo>
                      <a:cubicBezTo>
                        <a:pt x="1977" y="1"/>
                        <a:pt x="833" y="800"/>
                        <a:pt x="456" y="2056"/>
                      </a:cubicBezTo>
                      <a:cubicBezTo>
                        <a:pt x="0" y="3575"/>
                        <a:pt x="851" y="5156"/>
                        <a:pt x="2371" y="5612"/>
                      </a:cubicBezTo>
                      <a:cubicBezTo>
                        <a:pt x="2649" y="5695"/>
                        <a:pt x="2929" y="5735"/>
                        <a:pt x="3205" y="5735"/>
                      </a:cubicBezTo>
                      <a:cubicBezTo>
                        <a:pt x="4441" y="5735"/>
                        <a:pt x="5585" y="4939"/>
                        <a:pt x="5958" y="3697"/>
                      </a:cubicBezTo>
                      <a:cubicBezTo>
                        <a:pt x="6383" y="2177"/>
                        <a:pt x="5532" y="566"/>
                        <a:pt x="4012" y="110"/>
                      </a:cubicBezTo>
                      <a:cubicBezTo>
                        <a:pt x="3748" y="36"/>
                        <a:pt x="3482" y="1"/>
                        <a:pt x="32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42"/>
                <p:cNvSpPr/>
                <p:nvPr/>
              </p:nvSpPr>
              <p:spPr>
                <a:xfrm flipH="1">
                  <a:off x="7677826" y="2046833"/>
                  <a:ext cx="112744" cy="101208"/>
                </a:xfrm>
                <a:custGeom>
                  <a:avLst/>
                  <a:gdLst/>
                  <a:ahLst/>
                  <a:cxnLst/>
                  <a:rect l="l" t="t" r="r" b="b"/>
                  <a:pathLst>
                    <a:path w="3284" h="2948" extrusionOk="0">
                      <a:moveTo>
                        <a:pt x="1671" y="0"/>
                      </a:moveTo>
                      <a:cubicBezTo>
                        <a:pt x="1041" y="0"/>
                        <a:pt x="445" y="404"/>
                        <a:pt x="244" y="1058"/>
                      </a:cubicBezTo>
                      <a:cubicBezTo>
                        <a:pt x="0" y="1818"/>
                        <a:pt x="456" y="2638"/>
                        <a:pt x="1216" y="2881"/>
                      </a:cubicBezTo>
                      <a:cubicBezTo>
                        <a:pt x="1361" y="2926"/>
                        <a:pt x="1507" y="2947"/>
                        <a:pt x="1650" y="2947"/>
                      </a:cubicBezTo>
                      <a:cubicBezTo>
                        <a:pt x="2288" y="2947"/>
                        <a:pt x="2872" y="2529"/>
                        <a:pt x="3070" y="1909"/>
                      </a:cubicBezTo>
                      <a:cubicBezTo>
                        <a:pt x="3283" y="1119"/>
                        <a:pt x="2858" y="298"/>
                        <a:pt x="2067" y="55"/>
                      </a:cubicBezTo>
                      <a:cubicBezTo>
                        <a:pt x="1936" y="18"/>
                        <a:pt x="1802" y="0"/>
                        <a:pt x="16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42"/>
                <p:cNvSpPr/>
                <p:nvPr/>
              </p:nvSpPr>
              <p:spPr>
                <a:xfrm flipH="1">
                  <a:off x="6687547" y="2409740"/>
                  <a:ext cx="849458" cy="444590"/>
                </a:xfrm>
                <a:custGeom>
                  <a:avLst/>
                  <a:gdLst/>
                  <a:ahLst/>
                  <a:cxnLst/>
                  <a:rect l="l" t="t" r="r" b="b"/>
                  <a:pathLst>
                    <a:path w="24743" h="12950" extrusionOk="0">
                      <a:moveTo>
                        <a:pt x="2827" y="1"/>
                      </a:moveTo>
                      <a:cubicBezTo>
                        <a:pt x="2736" y="1"/>
                        <a:pt x="2645" y="92"/>
                        <a:pt x="2615" y="183"/>
                      </a:cubicBezTo>
                      <a:lnTo>
                        <a:pt x="31" y="12675"/>
                      </a:lnTo>
                      <a:cubicBezTo>
                        <a:pt x="1" y="12827"/>
                        <a:pt x="122" y="12949"/>
                        <a:pt x="274" y="12949"/>
                      </a:cubicBezTo>
                      <a:lnTo>
                        <a:pt x="21916" y="12949"/>
                      </a:lnTo>
                      <a:cubicBezTo>
                        <a:pt x="22037" y="12949"/>
                        <a:pt x="22129" y="12888"/>
                        <a:pt x="22159" y="12767"/>
                      </a:cubicBezTo>
                      <a:lnTo>
                        <a:pt x="24712" y="274"/>
                      </a:lnTo>
                      <a:cubicBezTo>
                        <a:pt x="24743" y="153"/>
                        <a:pt x="24652" y="1"/>
                        <a:pt x="245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42"/>
                <p:cNvSpPr/>
                <p:nvPr/>
              </p:nvSpPr>
              <p:spPr>
                <a:xfrm flipH="1">
                  <a:off x="6726137" y="2443143"/>
                  <a:ext cx="778529" cy="401778"/>
                </a:xfrm>
                <a:custGeom>
                  <a:avLst/>
                  <a:gdLst/>
                  <a:ahLst/>
                  <a:cxnLst/>
                  <a:rect l="l" t="t" r="r" b="b"/>
                  <a:pathLst>
                    <a:path w="22677" h="11703" extrusionOk="0">
                      <a:moveTo>
                        <a:pt x="2584" y="0"/>
                      </a:moveTo>
                      <a:cubicBezTo>
                        <a:pt x="2493" y="0"/>
                        <a:pt x="2402" y="91"/>
                        <a:pt x="2402" y="183"/>
                      </a:cubicBezTo>
                      <a:lnTo>
                        <a:pt x="31" y="11459"/>
                      </a:lnTo>
                      <a:cubicBezTo>
                        <a:pt x="1" y="11581"/>
                        <a:pt x="92" y="11702"/>
                        <a:pt x="244" y="11702"/>
                      </a:cubicBezTo>
                      <a:lnTo>
                        <a:pt x="20092" y="11702"/>
                      </a:lnTo>
                      <a:cubicBezTo>
                        <a:pt x="20184" y="11702"/>
                        <a:pt x="20275" y="11642"/>
                        <a:pt x="20275" y="11551"/>
                      </a:cubicBezTo>
                      <a:lnTo>
                        <a:pt x="22646" y="243"/>
                      </a:lnTo>
                      <a:cubicBezTo>
                        <a:pt x="22676" y="122"/>
                        <a:pt x="22585" y="0"/>
                        <a:pt x="2243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42"/>
                <p:cNvSpPr/>
                <p:nvPr/>
              </p:nvSpPr>
              <p:spPr>
                <a:xfrm flipH="1">
                  <a:off x="6845130" y="2484889"/>
                  <a:ext cx="592729" cy="116898"/>
                </a:xfrm>
                <a:custGeom>
                  <a:avLst/>
                  <a:gdLst/>
                  <a:ahLst/>
                  <a:cxnLst/>
                  <a:rect l="l" t="t" r="r" b="b"/>
                  <a:pathLst>
                    <a:path w="17265" h="3405" extrusionOk="0">
                      <a:moveTo>
                        <a:pt x="699" y="0"/>
                      </a:moveTo>
                      <a:lnTo>
                        <a:pt x="0" y="3404"/>
                      </a:lnTo>
                      <a:lnTo>
                        <a:pt x="16505" y="3404"/>
                      </a:lnTo>
                      <a:lnTo>
                        <a:pt x="17265"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42"/>
                <p:cNvSpPr/>
                <p:nvPr/>
              </p:nvSpPr>
              <p:spPr>
                <a:xfrm flipH="1">
                  <a:off x="7259404" y="2666428"/>
                  <a:ext cx="218106" cy="150302"/>
                </a:xfrm>
                <a:custGeom>
                  <a:avLst/>
                  <a:gdLst/>
                  <a:ahLst/>
                  <a:cxnLst/>
                  <a:rect l="l" t="t" r="r" b="b"/>
                  <a:pathLst>
                    <a:path w="6353" h="4378" extrusionOk="0">
                      <a:moveTo>
                        <a:pt x="912" y="1"/>
                      </a:moveTo>
                      <a:lnTo>
                        <a:pt x="0" y="4378"/>
                      </a:lnTo>
                      <a:lnTo>
                        <a:pt x="5441" y="4378"/>
                      </a:lnTo>
                      <a:lnTo>
                        <a:pt x="6353"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42"/>
                <p:cNvSpPr/>
                <p:nvPr/>
              </p:nvSpPr>
              <p:spPr>
                <a:xfrm flipH="1">
                  <a:off x="7093487" y="2626776"/>
                  <a:ext cx="179518" cy="191019"/>
                </a:xfrm>
                <a:custGeom>
                  <a:avLst/>
                  <a:gdLst/>
                  <a:ahLst/>
                  <a:cxnLst/>
                  <a:rect l="l" t="t" r="r" b="b"/>
                  <a:pathLst>
                    <a:path w="5229" h="5564" extrusionOk="0">
                      <a:moveTo>
                        <a:pt x="1247" y="1"/>
                      </a:moveTo>
                      <a:lnTo>
                        <a:pt x="1" y="5563"/>
                      </a:lnTo>
                      <a:lnTo>
                        <a:pt x="4043" y="5563"/>
                      </a:lnTo>
                      <a:cubicBezTo>
                        <a:pt x="4135" y="5472"/>
                        <a:pt x="5229" y="1"/>
                        <a:pt x="5229"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42"/>
                <p:cNvSpPr/>
                <p:nvPr/>
              </p:nvSpPr>
              <p:spPr>
                <a:xfrm flipH="1">
                  <a:off x="6881633" y="2625746"/>
                  <a:ext cx="189955" cy="150302"/>
                </a:xfrm>
                <a:custGeom>
                  <a:avLst/>
                  <a:gdLst/>
                  <a:ahLst/>
                  <a:cxnLst/>
                  <a:rect l="l" t="t" r="r" b="b"/>
                  <a:pathLst>
                    <a:path w="5533" h="4378" extrusionOk="0">
                      <a:moveTo>
                        <a:pt x="882" y="0"/>
                      </a:moveTo>
                      <a:lnTo>
                        <a:pt x="0" y="4377"/>
                      </a:lnTo>
                      <a:lnTo>
                        <a:pt x="4559" y="4377"/>
                      </a:lnTo>
                      <a:lnTo>
                        <a:pt x="5532"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42"/>
                <p:cNvSpPr/>
                <p:nvPr/>
              </p:nvSpPr>
              <p:spPr>
                <a:xfrm flipH="1">
                  <a:off x="6744945" y="2853219"/>
                  <a:ext cx="971540" cy="35533"/>
                </a:xfrm>
                <a:custGeom>
                  <a:avLst/>
                  <a:gdLst/>
                  <a:ahLst/>
                  <a:cxnLst/>
                  <a:rect l="l" t="t" r="r" b="b"/>
                  <a:pathLst>
                    <a:path w="28299" h="1035" extrusionOk="0">
                      <a:moveTo>
                        <a:pt x="517" y="1"/>
                      </a:moveTo>
                      <a:cubicBezTo>
                        <a:pt x="213" y="1"/>
                        <a:pt x="1" y="213"/>
                        <a:pt x="1" y="517"/>
                      </a:cubicBezTo>
                      <a:cubicBezTo>
                        <a:pt x="1" y="791"/>
                        <a:pt x="244" y="1034"/>
                        <a:pt x="517" y="1034"/>
                      </a:cubicBezTo>
                      <a:lnTo>
                        <a:pt x="27752" y="1034"/>
                      </a:lnTo>
                      <a:cubicBezTo>
                        <a:pt x="28056" y="1034"/>
                        <a:pt x="28299" y="791"/>
                        <a:pt x="28299" y="517"/>
                      </a:cubicBezTo>
                      <a:cubicBezTo>
                        <a:pt x="28299" y="244"/>
                        <a:pt x="28056" y="1"/>
                        <a:pt x="277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42"/>
                <p:cNvSpPr/>
                <p:nvPr/>
              </p:nvSpPr>
              <p:spPr>
                <a:xfrm flipH="1">
                  <a:off x="7467029" y="2900183"/>
                  <a:ext cx="426840" cy="1363911"/>
                </a:xfrm>
                <a:custGeom>
                  <a:avLst/>
                  <a:gdLst/>
                  <a:ahLst/>
                  <a:cxnLst/>
                  <a:rect l="l" t="t" r="r" b="b"/>
                  <a:pathLst>
                    <a:path w="12433" h="39728" fill="none" extrusionOk="0">
                      <a:moveTo>
                        <a:pt x="12432" y="39727"/>
                      </a:moveTo>
                      <a:lnTo>
                        <a:pt x="6596" y="152"/>
                      </a:lnTo>
                      <a:cubicBezTo>
                        <a:pt x="6566" y="0"/>
                        <a:pt x="6383" y="0"/>
                        <a:pt x="6353" y="152"/>
                      </a:cubicBezTo>
                      <a:lnTo>
                        <a:pt x="0"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42"/>
                <p:cNvSpPr/>
                <p:nvPr/>
              </p:nvSpPr>
              <p:spPr>
                <a:xfrm flipH="1">
                  <a:off x="6010319" y="2886625"/>
                  <a:ext cx="1882530" cy="69925"/>
                </a:xfrm>
                <a:custGeom>
                  <a:avLst/>
                  <a:gdLst/>
                  <a:ahLst/>
                  <a:cxnLst/>
                  <a:rect l="l" t="t" r="r" b="b"/>
                  <a:pathLst>
                    <a:path w="64349" h="2037" extrusionOk="0">
                      <a:moveTo>
                        <a:pt x="1" y="0"/>
                      </a:moveTo>
                      <a:lnTo>
                        <a:pt x="1" y="2037"/>
                      </a:lnTo>
                      <a:lnTo>
                        <a:pt x="64348" y="2037"/>
                      </a:lnTo>
                      <a:lnTo>
                        <a:pt x="64348"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42"/>
                <p:cNvSpPr/>
                <p:nvPr/>
              </p:nvSpPr>
              <p:spPr>
                <a:xfrm flipH="1">
                  <a:off x="7393992" y="2536487"/>
                  <a:ext cx="1110341" cy="1139316"/>
                </a:xfrm>
                <a:custGeom>
                  <a:avLst/>
                  <a:gdLst/>
                  <a:ahLst/>
                  <a:cxnLst/>
                  <a:rect l="l" t="t" r="r" b="b"/>
                  <a:pathLst>
                    <a:path w="32342" h="33186" extrusionOk="0">
                      <a:moveTo>
                        <a:pt x="2698" y="1"/>
                      </a:moveTo>
                      <a:cubicBezTo>
                        <a:pt x="1761" y="1"/>
                        <a:pt x="1017" y="391"/>
                        <a:pt x="548" y="1293"/>
                      </a:cubicBezTo>
                      <a:cubicBezTo>
                        <a:pt x="1" y="2357"/>
                        <a:pt x="1277" y="10686"/>
                        <a:pt x="2098" y="12844"/>
                      </a:cubicBezTo>
                      <a:cubicBezTo>
                        <a:pt x="3709" y="17130"/>
                        <a:pt x="6141" y="21111"/>
                        <a:pt x="9332" y="24394"/>
                      </a:cubicBezTo>
                      <a:cubicBezTo>
                        <a:pt x="14588" y="29791"/>
                        <a:pt x="21976" y="33186"/>
                        <a:pt x="29475" y="33186"/>
                      </a:cubicBezTo>
                      <a:cubicBezTo>
                        <a:pt x="30086" y="33186"/>
                        <a:pt x="30697" y="33163"/>
                        <a:pt x="31308" y="33118"/>
                      </a:cubicBezTo>
                      <a:cubicBezTo>
                        <a:pt x="31612" y="33087"/>
                        <a:pt x="31947" y="33026"/>
                        <a:pt x="32129" y="32814"/>
                      </a:cubicBezTo>
                      <a:cubicBezTo>
                        <a:pt x="32342" y="32570"/>
                        <a:pt x="32311" y="32206"/>
                        <a:pt x="32281" y="31902"/>
                      </a:cubicBezTo>
                      <a:cubicBezTo>
                        <a:pt x="31521" y="25488"/>
                        <a:pt x="26840" y="20321"/>
                        <a:pt x="22402" y="15610"/>
                      </a:cubicBezTo>
                      <a:cubicBezTo>
                        <a:pt x="20069" y="13147"/>
                        <a:pt x="8136" y="1"/>
                        <a:pt x="2698"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42"/>
                <p:cNvSpPr/>
                <p:nvPr/>
              </p:nvSpPr>
              <p:spPr>
                <a:xfrm flipH="1">
                  <a:off x="6140744" y="3867511"/>
                  <a:ext cx="410155" cy="341184"/>
                </a:xfrm>
                <a:custGeom>
                  <a:avLst/>
                  <a:gdLst/>
                  <a:ahLst/>
                  <a:cxnLst/>
                  <a:rect l="l" t="t" r="r" b="b"/>
                  <a:pathLst>
                    <a:path w="11947" h="9938" extrusionOk="0">
                      <a:moveTo>
                        <a:pt x="2463" y="0"/>
                      </a:moveTo>
                      <a:cubicBezTo>
                        <a:pt x="2432" y="61"/>
                        <a:pt x="2402" y="122"/>
                        <a:pt x="2371" y="183"/>
                      </a:cubicBezTo>
                      <a:cubicBezTo>
                        <a:pt x="1520" y="1854"/>
                        <a:pt x="760" y="3587"/>
                        <a:pt x="1" y="5289"/>
                      </a:cubicBezTo>
                      <a:cubicBezTo>
                        <a:pt x="2493" y="6596"/>
                        <a:pt x="5077" y="7812"/>
                        <a:pt x="7478" y="8997"/>
                      </a:cubicBezTo>
                      <a:cubicBezTo>
                        <a:pt x="7782" y="9149"/>
                        <a:pt x="8207" y="9180"/>
                        <a:pt x="8511" y="9301"/>
                      </a:cubicBezTo>
                      <a:cubicBezTo>
                        <a:pt x="8961" y="9539"/>
                        <a:pt x="8904" y="9938"/>
                        <a:pt x="9242" y="9938"/>
                      </a:cubicBezTo>
                      <a:cubicBezTo>
                        <a:pt x="9292" y="9938"/>
                        <a:pt x="9352" y="9929"/>
                        <a:pt x="9423" y="9909"/>
                      </a:cubicBezTo>
                      <a:cubicBezTo>
                        <a:pt x="9879" y="9788"/>
                        <a:pt x="10213" y="9423"/>
                        <a:pt x="10487" y="9028"/>
                      </a:cubicBezTo>
                      <a:cubicBezTo>
                        <a:pt x="11946" y="7174"/>
                        <a:pt x="10609" y="5836"/>
                        <a:pt x="8906" y="4772"/>
                      </a:cubicBezTo>
                      <a:cubicBezTo>
                        <a:pt x="6627" y="3344"/>
                        <a:pt x="4529" y="1702"/>
                        <a:pt x="246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2"/>
                <p:cNvSpPr/>
                <p:nvPr/>
              </p:nvSpPr>
              <p:spPr>
                <a:xfrm flipH="1">
                  <a:off x="6010325" y="3860198"/>
                  <a:ext cx="310938" cy="372563"/>
                </a:xfrm>
                <a:custGeom>
                  <a:avLst/>
                  <a:gdLst/>
                  <a:ahLst/>
                  <a:cxnLst/>
                  <a:rect l="l" t="t" r="r" b="b"/>
                  <a:pathLst>
                    <a:path w="9057" h="10852" extrusionOk="0">
                      <a:moveTo>
                        <a:pt x="8084" y="0"/>
                      </a:moveTo>
                      <a:cubicBezTo>
                        <a:pt x="7598" y="0"/>
                        <a:pt x="7172" y="335"/>
                        <a:pt x="6807" y="669"/>
                      </a:cubicBezTo>
                      <a:cubicBezTo>
                        <a:pt x="6017" y="1155"/>
                        <a:pt x="5287" y="2098"/>
                        <a:pt x="4588" y="2736"/>
                      </a:cubicBezTo>
                      <a:cubicBezTo>
                        <a:pt x="4011" y="3283"/>
                        <a:pt x="3403" y="4256"/>
                        <a:pt x="2673" y="4590"/>
                      </a:cubicBezTo>
                      <a:cubicBezTo>
                        <a:pt x="2532" y="4679"/>
                        <a:pt x="2359" y="4726"/>
                        <a:pt x="2186" y="4726"/>
                      </a:cubicBezTo>
                      <a:cubicBezTo>
                        <a:pt x="2061" y="4726"/>
                        <a:pt x="1937" y="4702"/>
                        <a:pt x="1822" y="4651"/>
                      </a:cubicBezTo>
                      <a:cubicBezTo>
                        <a:pt x="1822" y="4650"/>
                        <a:pt x="1821" y="4650"/>
                        <a:pt x="1820" y="4650"/>
                      </a:cubicBezTo>
                      <a:cubicBezTo>
                        <a:pt x="1703" y="4650"/>
                        <a:pt x="1" y="8334"/>
                        <a:pt x="242" y="8997"/>
                      </a:cubicBezTo>
                      <a:cubicBezTo>
                        <a:pt x="667" y="10031"/>
                        <a:pt x="2187" y="10426"/>
                        <a:pt x="3160" y="10852"/>
                      </a:cubicBezTo>
                      <a:cubicBezTo>
                        <a:pt x="4315" y="9058"/>
                        <a:pt x="5439" y="7235"/>
                        <a:pt x="6534" y="5380"/>
                      </a:cubicBezTo>
                      <a:cubicBezTo>
                        <a:pt x="7081" y="4469"/>
                        <a:pt x="7628" y="3557"/>
                        <a:pt x="8145" y="2614"/>
                      </a:cubicBezTo>
                      <a:cubicBezTo>
                        <a:pt x="8418" y="2128"/>
                        <a:pt x="9057" y="1429"/>
                        <a:pt x="8996" y="851"/>
                      </a:cubicBezTo>
                      <a:cubicBezTo>
                        <a:pt x="8996" y="851"/>
                        <a:pt x="8996" y="821"/>
                        <a:pt x="8996" y="791"/>
                      </a:cubicBezTo>
                      <a:cubicBezTo>
                        <a:pt x="8935" y="365"/>
                        <a:pt x="8509" y="0"/>
                        <a:pt x="80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42"/>
                <p:cNvSpPr/>
                <p:nvPr/>
              </p:nvSpPr>
              <p:spPr>
                <a:xfrm flipH="1">
                  <a:off x="6273259" y="3125356"/>
                  <a:ext cx="1817839" cy="1006214"/>
                </a:xfrm>
                <a:custGeom>
                  <a:avLst/>
                  <a:gdLst/>
                  <a:ahLst/>
                  <a:cxnLst/>
                  <a:rect l="l" t="t" r="r" b="b"/>
                  <a:pathLst>
                    <a:path w="52950" h="29309" extrusionOk="0">
                      <a:moveTo>
                        <a:pt x="10184" y="1"/>
                      </a:moveTo>
                      <a:cubicBezTo>
                        <a:pt x="8134" y="1"/>
                        <a:pt x="6086" y="103"/>
                        <a:pt x="4043" y="341"/>
                      </a:cubicBezTo>
                      <a:cubicBezTo>
                        <a:pt x="2493" y="524"/>
                        <a:pt x="183" y="1071"/>
                        <a:pt x="61" y="3016"/>
                      </a:cubicBezTo>
                      <a:cubicBezTo>
                        <a:pt x="0" y="3746"/>
                        <a:pt x="639" y="6755"/>
                        <a:pt x="1034" y="7241"/>
                      </a:cubicBezTo>
                      <a:cubicBezTo>
                        <a:pt x="1399" y="7758"/>
                        <a:pt x="3192" y="8183"/>
                        <a:pt x="3739" y="8487"/>
                      </a:cubicBezTo>
                      <a:cubicBezTo>
                        <a:pt x="4651" y="8974"/>
                        <a:pt x="5472" y="9308"/>
                        <a:pt x="6505" y="9521"/>
                      </a:cubicBezTo>
                      <a:cubicBezTo>
                        <a:pt x="8359" y="9946"/>
                        <a:pt x="10274" y="10037"/>
                        <a:pt x="12159" y="10281"/>
                      </a:cubicBezTo>
                      <a:cubicBezTo>
                        <a:pt x="15593" y="10706"/>
                        <a:pt x="19059" y="11071"/>
                        <a:pt x="22372" y="12135"/>
                      </a:cubicBezTo>
                      <a:cubicBezTo>
                        <a:pt x="31247" y="14962"/>
                        <a:pt x="47661" y="29308"/>
                        <a:pt x="47691" y="29308"/>
                      </a:cubicBezTo>
                      <a:cubicBezTo>
                        <a:pt x="47692" y="29308"/>
                        <a:pt x="47692" y="29308"/>
                        <a:pt x="47693" y="29308"/>
                      </a:cubicBezTo>
                      <a:cubicBezTo>
                        <a:pt x="47916" y="29308"/>
                        <a:pt x="50215" y="23562"/>
                        <a:pt x="50427" y="22956"/>
                      </a:cubicBezTo>
                      <a:cubicBezTo>
                        <a:pt x="50974" y="21466"/>
                        <a:pt x="50944" y="19004"/>
                        <a:pt x="52129" y="17880"/>
                      </a:cubicBezTo>
                      <a:cubicBezTo>
                        <a:pt x="52281" y="17728"/>
                        <a:pt x="52494" y="17576"/>
                        <a:pt x="52615" y="17393"/>
                      </a:cubicBezTo>
                      <a:cubicBezTo>
                        <a:pt x="52950" y="16785"/>
                        <a:pt x="52372" y="16086"/>
                        <a:pt x="51764" y="15782"/>
                      </a:cubicBezTo>
                      <a:cubicBezTo>
                        <a:pt x="48512" y="14141"/>
                        <a:pt x="45442" y="11618"/>
                        <a:pt x="42190" y="9764"/>
                      </a:cubicBezTo>
                      <a:cubicBezTo>
                        <a:pt x="38573" y="7758"/>
                        <a:pt x="34864" y="5843"/>
                        <a:pt x="31126" y="4110"/>
                      </a:cubicBezTo>
                      <a:cubicBezTo>
                        <a:pt x="29272" y="3259"/>
                        <a:pt x="27417" y="2408"/>
                        <a:pt x="25472" y="1831"/>
                      </a:cubicBezTo>
                      <a:cubicBezTo>
                        <a:pt x="22858" y="1010"/>
                        <a:pt x="20122" y="645"/>
                        <a:pt x="17387" y="372"/>
                      </a:cubicBezTo>
                      <a:cubicBezTo>
                        <a:pt x="14991" y="142"/>
                        <a:pt x="12587" y="1"/>
                        <a:pt x="10184"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42"/>
                <p:cNvSpPr/>
                <p:nvPr/>
              </p:nvSpPr>
              <p:spPr>
                <a:xfrm flipH="1">
                  <a:off x="8009666" y="3700528"/>
                  <a:ext cx="34" cy="690847"/>
                </a:xfrm>
                <a:custGeom>
                  <a:avLst/>
                  <a:gdLst/>
                  <a:ahLst/>
                  <a:cxnLst/>
                  <a:rect l="l" t="t" r="r" b="b"/>
                  <a:pathLst>
                    <a:path w="1" h="20123" fill="none" extrusionOk="0">
                      <a:moveTo>
                        <a:pt x="0" y="20123"/>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42"/>
                <p:cNvSpPr/>
                <p:nvPr/>
              </p:nvSpPr>
              <p:spPr>
                <a:xfrm flipH="1">
                  <a:off x="7611045" y="1873568"/>
                  <a:ext cx="440401" cy="637531"/>
                </a:xfrm>
                <a:custGeom>
                  <a:avLst/>
                  <a:gdLst/>
                  <a:ahLst/>
                  <a:cxnLst/>
                  <a:rect l="l" t="t" r="r" b="b"/>
                  <a:pathLst>
                    <a:path w="12828" h="18570" extrusionOk="0">
                      <a:moveTo>
                        <a:pt x="9313" y="0"/>
                      </a:moveTo>
                      <a:cubicBezTo>
                        <a:pt x="7026" y="0"/>
                        <a:pt x="4588" y="2467"/>
                        <a:pt x="4074" y="4676"/>
                      </a:cubicBezTo>
                      <a:cubicBezTo>
                        <a:pt x="3922" y="5375"/>
                        <a:pt x="3861" y="6105"/>
                        <a:pt x="3739" y="6834"/>
                      </a:cubicBezTo>
                      <a:cubicBezTo>
                        <a:pt x="3709" y="7077"/>
                        <a:pt x="3648" y="7351"/>
                        <a:pt x="3557" y="7594"/>
                      </a:cubicBezTo>
                      <a:cubicBezTo>
                        <a:pt x="3374" y="8141"/>
                        <a:pt x="3101" y="8658"/>
                        <a:pt x="2858" y="9144"/>
                      </a:cubicBezTo>
                      <a:cubicBezTo>
                        <a:pt x="2159" y="10421"/>
                        <a:pt x="1490" y="11698"/>
                        <a:pt x="791" y="12974"/>
                      </a:cubicBezTo>
                      <a:cubicBezTo>
                        <a:pt x="426" y="13704"/>
                        <a:pt x="1" y="14494"/>
                        <a:pt x="92" y="15315"/>
                      </a:cubicBezTo>
                      <a:cubicBezTo>
                        <a:pt x="183" y="16166"/>
                        <a:pt x="791" y="16895"/>
                        <a:pt x="1490" y="17321"/>
                      </a:cubicBezTo>
                      <a:cubicBezTo>
                        <a:pt x="2250" y="17807"/>
                        <a:pt x="3131" y="18081"/>
                        <a:pt x="3982" y="18354"/>
                      </a:cubicBezTo>
                      <a:cubicBezTo>
                        <a:pt x="4384" y="18467"/>
                        <a:pt x="4729" y="18570"/>
                        <a:pt x="5028" y="18570"/>
                      </a:cubicBezTo>
                      <a:cubicBezTo>
                        <a:pt x="5452" y="18570"/>
                        <a:pt x="5782" y="18363"/>
                        <a:pt x="6049" y="17685"/>
                      </a:cubicBezTo>
                      <a:cubicBezTo>
                        <a:pt x="6748" y="15710"/>
                        <a:pt x="7387" y="13734"/>
                        <a:pt x="7964" y="11758"/>
                      </a:cubicBezTo>
                      <a:cubicBezTo>
                        <a:pt x="8025" y="11546"/>
                        <a:pt x="8086" y="11333"/>
                        <a:pt x="8238" y="11150"/>
                      </a:cubicBezTo>
                      <a:cubicBezTo>
                        <a:pt x="8937" y="10208"/>
                        <a:pt x="10639" y="10968"/>
                        <a:pt x="11551" y="10026"/>
                      </a:cubicBezTo>
                      <a:cubicBezTo>
                        <a:pt x="12524" y="8992"/>
                        <a:pt x="12828" y="7108"/>
                        <a:pt x="12828" y="5710"/>
                      </a:cubicBezTo>
                      <a:cubicBezTo>
                        <a:pt x="12828" y="4251"/>
                        <a:pt x="12797" y="2670"/>
                        <a:pt x="11946" y="1485"/>
                      </a:cubicBezTo>
                      <a:cubicBezTo>
                        <a:pt x="11195" y="429"/>
                        <a:pt x="10267" y="0"/>
                        <a:pt x="931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42"/>
                <p:cNvSpPr/>
                <p:nvPr/>
              </p:nvSpPr>
              <p:spPr>
                <a:xfrm flipH="1">
                  <a:off x="7753991" y="2261844"/>
                  <a:ext cx="673098" cy="1071444"/>
                </a:xfrm>
                <a:custGeom>
                  <a:avLst/>
                  <a:gdLst/>
                  <a:ahLst/>
                  <a:cxnLst/>
                  <a:rect l="l" t="t" r="r" b="b"/>
                  <a:pathLst>
                    <a:path w="19606" h="31209" extrusionOk="0">
                      <a:moveTo>
                        <a:pt x="12337" y="0"/>
                      </a:moveTo>
                      <a:cubicBezTo>
                        <a:pt x="12180" y="0"/>
                        <a:pt x="12019" y="17"/>
                        <a:pt x="11854" y="53"/>
                      </a:cubicBezTo>
                      <a:cubicBezTo>
                        <a:pt x="11216" y="205"/>
                        <a:pt x="10669" y="539"/>
                        <a:pt x="10122" y="904"/>
                      </a:cubicBezTo>
                      <a:cubicBezTo>
                        <a:pt x="6778" y="3214"/>
                        <a:pt x="4590" y="6862"/>
                        <a:pt x="2796" y="10540"/>
                      </a:cubicBezTo>
                      <a:cubicBezTo>
                        <a:pt x="1854" y="12546"/>
                        <a:pt x="973" y="14613"/>
                        <a:pt x="426" y="16771"/>
                      </a:cubicBezTo>
                      <a:cubicBezTo>
                        <a:pt x="182" y="17895"/>
                        <a:pt x="0" y="19050"/>
                        <a:pt x="243" y="20175"/>
                      </a:cubicBezTo>
                      <a:cubicBezTo>
                        <a:pt x="426" y="21117"/>
                        <a:pt x="912" y="21999"/>
                        <a:pt x="1429" y="22819"/>
                      </a:cubicBezTo>
                      <a:cubicBezTo>
                        <a:pt x="2493" y="24491"/>
                        <a:pt x="3769" y="26072"/>
                        <a:pt x="4894" y="27713"/>
                      </a:cubicBezTo>
                      <a:cubicBezTo>
                        <a:pt x="5866" y="29172"/>
                        <a:pt x="7538" y="30358"/>
                        <a:pt x="9240" y="30844"/>
                      </a:cubicBezTo>
                      <a:cubicBezTo>
                        <a:pt x="9970" y="31087"/>
                        <a:pt x="11186" y="31209"/>
                        <a:pt x="11976" y="31209"/>
                      </a:cubicBezTo>
                      <a:cubicBezTo>
                        <a:pt x="13070" y="31209"/>
                        <a:pt x="13496" y="30631"/>
                        <a:pt x="14225" y="29841"/>
                      </a:cubicBezTo>
                      <a:cubicBezTo>
                        <a:pt x="14772" y="29111"/>
                        <a:pt x="15411" y="28473"/>
                        <a:pt x="15958" y="27713"/>
                      </a:cubicBezTo>
                      <a:cubicBezTo>
                        <a:pt x="16475" y="26953"/>
                        <a:pt x="16900" y="26133"/>
                        <a:pt x="17386" y="25342"/>
                      </a:cubicBezTo>
                      <a:cubicBezTo>
                        <a:pt x="17417" y="25281"/>
                        <a:pt x="17447" y="25221"/>
                        <a:pt x="17417" y="25160"/>
                      </a:cubicBezTo>
                      <a:cubicBezTo>
                        <a:pt x="17386" y="25130"/>
                        <a:pt x="17326" y="25099"/>
                        <a:pt x="17265" y="25099"/>
                      </a:cubicBezTo>
                      <a:lnTo>
                        <a:pt x="16748" y="25099"/>
                      </a:lnTo>
                      <a:cubicBezTo>
                        <a:pt x="16839" y="24978"/>
                        <a:pt x="16870" y="24795"/>
                        <a:pt x="16778" y="24643"/>
                      </a:cubicBezTo>
                      <a:cubicBezTo>
                        <a:pt x="16712" y="24554"/>
                        <a:pt x="16596" y="24498"/>
                        <a:pt x="16479" y="24498"/>
                      </a:cubicBezTo>
                      <a:cubicBezTo>
                        <a:pt x="16437" y="24498"/>
                        <a:pt x="16394" y="24505"/>
                        <a:pt x="16353" y="24522"/>
                      </a:cubicBezTo>
                      <a:cubicBezTo>
                        <a:pt x="16505" y="24096"/>
                        <a:pt x="16657" y="23701"/>
                        <a:pt x="16809" y="23306"/>
                      </a:cubicBezTo>
                      <a:cubicBezTo>
                        <a:pt x="17143" y="22515"/>
                        <a:pt x="17447" y="21725"/>
                        <a:pt x="17812" y="20935"/>
                      </a:cubicBezTo>
                      <a:cubicBezTo>
                        <a:pt x="18572" y="19172"/>
                        <a:pt x="19605" y="17257"/>
                        <a:pt x="19544" y="15281"/>
                      </a:cubicBezTo>
                      <a:cubicBezTo>
                        <a:pt x="19544" y="13914"/>
                        <a:pt x="18450" y="13336"/>
                        <a:pt x="18055" y="12181"/>
                      </a:cubicBezTo>
                      <a:cubicBezTo>
                        <a:pt x="17569" y="10692"/>
                        <a:pt x="17022" y="9202"/>
                        <a:pt x="16687" y="7652"/>
                      </a:cubicBezTo>
                      <a:cubicBezTo>
                        <a:pt x="16505" y="6862"/>
                        <a:pt x="16353" y="6041"/>
                        <a:pt x="16201" y="5251"/>
                      </a:cubicBezTo>
                      <a:cubicBezTo>
                        <a:pt x="15927" y="3913"/>
                        <a:pt x="18237" y="4096"/>
                        <a:pt x="17447" y="2971"/>
                      </a:cubicBezTo>
                      <a:cubicBezTo>
                        <a:pt x="16930" y="2242"/>
                        <a:pt x="15836" y="1725"/>
                        <a:pt x="15107" y="1239"/>
                      </a:cubicBezTo>
                      <a:cubicBezTo>
                        <a:pt x="14236" y="711"/>
                        <a:pt x="13366" y="0"/>
                        <a:pt x="12337"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42"/>
                <p:cNvSpPr/>
                <p:nvPr/>
              </p:nvSpPr>
              <p:spPr>
                <a:xfrm flipH="1">
                  <a:off x="6777337" y="4037583"/>
                  <a:ext cx="203481" cy="408061"/>
                </a:xfrm>
                <a:custGeom>
                  <a:avLst/>
                  <a:gdLst/>
                  <a:ahLst/>
                  <a:cxnLst/>
                  <a:rect l="l" t="t" r="r" b="b"/>
                  <a:pathLst>
                    <a:path w="5927" h="11886" extrusionOk="0">
                      <a:moveTo>
                        <a:pt x="5715" y="1"/>
                      </a:moveTo>
                      <a:lnTo>
                        <a:pt x="5715" y="1"/>
                      </a:lnTo>
                      <a:cubicBezTo>
                        <a:pt x="5654" y="31"/>
                        <a:pt x="5563" y="31"/>
                        <a:pt x="5502" y="61"/>
                      </a:cubicBezTo>
                      <a:cubicBezTo>
                        <a:pt x="3648" y="396"/>
                        <a:pt x="1824" y="791"/>
                        <a:pt x="1" y="1216"/>
                      </a:cubicBezTo>
                      <a:cubicBezTo>
                        <a:pt x="456" y="4013"/>
                        <a:pt x="1034" y="6779"/>
                        <a:pt x="1490" y="9423"/>
                      </a:cubicBezTo>
                      <a:cubicBezTo>
                        <a:pt x="1551" y="9758"/>
                        <a:pt x="1824" y="10122"/>
                        <a:pt x="1885" y="10457"/>
                      </a:cubicBezTo>
                      <a:cubicBezTo>
                        <a:pt x="1976" y="11034"/>
                        <a:pt x="1490" y="11186"/>
                        <a:pt x="1946" y="11551"/>
                      </a:cubicBezTo>
                      <a:cubicBezTo>
                        <a:pt x="2311" y="11825"/>
                        <a:pt x="2827" y="11855"/>
                        <a:pt x="3283" y="11885"/>
                      </a:cubicBezTo>
                      <a:cubicBezTo>
                        <a:pt x="3302" y="11886"/>
                        <a:pt x="3321" y="11886"/>
                        <a:pt x="3340" y="11886"/>
                      </a:cubicBezTo>
                      <a:cubicBezTo>
                        <a:pt x="5629" y="11886"/>
                        <a:pt x="5926" y="10045"/>
                        <a:pt x="5745" y="8055"/>
                      </a:cubicBezTo>
                      <a:cubicBezTo>
                        <a:pt x="5502" y="5350"/>
                        <a:pt x="5593" y="2706"/>
                        <a:pt x="571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42"/>
                <p:cNvSpPr/>
                <p:nvPr/>
              </p:nvSpPr>
              <p:spPr>
                <a:xfrm flipH="1">
                  <a:off x="6651004" y="3153439"/>
                  <a:ext cx="1487057" cy="1117962"/>
                </a:xfrm>
                <a:custGeom>
                  <a:avLst/>
                  <a:gdLst/>
                  <a:ahLst/>
                  <a:cxnLst/>
                  <a:rect l="l" t="t" r="r" b="b"/>
                  <a:pathLst>
                    <a:path w="43315" h="32564" extrusionOk="0">
                      <a:moveTo>
                        <a:pt x="26758" y="0"/>
                      </a:moveTo>
                      <a:cubicBezTo>
                        <a:pt x="26562" y="0"/>
                        <a:pt x="26366" y="4"/>
                        <a:pt x="26171" y="10"/>
                      </a:cubicBezTo>
                      <a:cubicBezTo>
                        <a:pt x="18724" y="70"/>
                        <a:pt x="11399" y="1681"/>
                        <a:pt x="4134" y="3292"/>
                      </a:cubicBezTo>
                      <a:cubicBezTo>
                        <a:pt x="2797" y="3566"/>
                        <a:pt x="1308" y="3718"/>
                        <a:pt x="700" y="5025"/>
                      </a:cubicBezTo>
                      <a:cubicBezTo>
                        <a:pt x="61" y="6362"/>
                        <a:pt x="1" y="8095"/>
                        <a:pt x="548" y="9493"/>
                      </a:cubicBezTo>
                      <a:cubicBezTo>
                        <a:pt x="1581" y="12137"/>
                        <a:pt x="4803" y="12745"/>
                        <a:pt x="7326" y="13262"/>
                      </a:cubicBezTo>
                      <a:cubicBezTo>
                        <a:pt x="8876" y="13596"/>
                        <a:pt x="10487" y="13657"/>
                        <a:pt x="12098" y="13718"/>
                      </a:cubicBezTo>
                      <a:cubicBezTo>
                        <a:pt x="15989" y="13870"/>
                        <a:pt x="19879" y="14052"/>
                        <a:pt x="23770" y="14204"/>
                      </a:cubicBezTo>
                      <a:cubicBezTo>
                        <a:pt x="24044" y="14235"/>
                        <a:pt x="24378" y="14235"/>
                        <a:pt x="24591" y="14447"/>
                      </a:cubicBezTo>
                      <a:cubicBezTo>
                        <a:pt x="24743" y="14569"/>
                        <a:pt x="24834" y="14751"/>
                        <a:pt x="24925" y="14934"/>
                      </a:cubicBezTo>
                      <a:cubicBezTo>
                        <a:pt x="27418" y="20587"/>
                        <a:pt x="28177" y="27518"/>
                        <a:pt x="31643" y="32563"/>
                      </a:cubicBezTo>
                      <a:cubicBezTo>
                        <a:pt x="33345" y="32259"/>
                        <a:pt x="35017" y="31773"/>
                        <a:pt x="36688" y="31347"/>
                      </a:cubicBezTo>
                      <a:cubicBezTo>
                        <a:pt x="38998" y="30770"/>
                        <a:pt x="41187" y="29949"/>
                        <a:pt x="43315" y="28916"/>
                      </a:cubicBezTo>
                      <a:cubicBezTo>
                        <a:pt x="43315" y="28186"/>
                        <a:pt x="42828" y="27335"/>
                        <a:pt x="42615" y="26636"/>
                      </a:cubicBezTo>
                      <a:cubicBezTo>
                        <a:pt x="42038" y="25056"/>
                        <a:pt x="41460" y="23475"/>
                        <a:pt x="40852" y="21894"/>
                      </a:cubicBezTo>
                      <a:cubicBezTo>
                        <a:pt x="39363" y="17913"/>
                        <a:pt x="37904" y="13961"/>
                        <a:pt x="36384" y="9979"/>
                      </a:cubicBezTo>
                      <a:cubicBezTo>
                        <a:pt x="35594" y="7882"/>
                        <a:pt x="34773" y="5754"/>
                        <a:pt x="33527" y="3870"/>
                      </a:cubicBezTo>
                      <a:cubicBezTo>
                        <a:pt x="32524" y="2320"/>
                        <a:pt x="31126" y="891"/>
                        <a:pt x="29333" y="344"/>
                      </a:cubicBezTo>
                      <a:cubicBezTo>
                        <a:pt x="28513" y="71"/>
                        <a:pt x="27633" y="0"/>
                        <a:pt x="26758"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42"/>
                <p:cNvSpPr/>
                <p:nvPr/>
              </p:nvSpPr>
              <p:spPr>
                <a:xfrm flipH="1">
                  <a:off x="7340796" y="2015180"/>
                  <a:ext cx="429964" cy="849870"/>
                </a:xfrm>
                <a:custGeom>
                  <a:avLst/>
                  <a:gdLst/>
                  <a:ahLst/>
                  <a:cxnLst/>
                  <a:rect l="l" t="t" r="r" b="b"/>
                  <a:pathLst>
                    <a:path w="12524" h="24755" extrusionOk="0">
                      <a:moveTo>
                        <a:pt x="5675" y="1"/>
                      </a:moveTo>
                      <a:cubicBezTo>
                        <a:pt x="5511" y="1"/>
                        <a:pt x="5374" y="167"/>
                        <a:pt x="5290" y="308"/>
                      </a:cubicBezTo>
                      <a:cubicBezTo>
                        <a:pt x="4925" y="794"/>
                        <a:pt x="4591" y="1281"/>
                        <a:pt x="4256" y="1767"/>
                      </a:cubicBezTo>
                      <a:cubicBezTo>
                        <a:pt x="4104" y="2010"/>
                        <a:pt x="3983" y="2253"/>
                        <a:pt x="3800" y="2466"/>
                      </a:cubicBezTo>
                      <a:cubicBezTo>
                        <a:pt x="3740" y="2557"/>
                        <a:pt x="3405" y="3013"/>
                        <a:pt x="3344" y="3013"/>
                      </a:cubicBezTo>
                      <a:cubicBezTo>
                        <a:pt x="3253" y="3013"/>
                        <a:pt x="3193" y="3044"/>
                        <a:pt x="3101" y="3044"/>
                      </a:cubicBezTo>
                      <a:cubicBezTo>
                        <a:pt x="3071" y="3013"/>
                        <a:pt x="3071" y="2983"/>
                        <a:pt x="3101" y="2922"/>
                      </a:cubicBezTo>
                      <a:cubicBezTo>
                        <a:pt x="3466" y="2162"/>
                        <a:pt x="3983" y="1433"/>
                        <a:pt x="4500" y="734"/>
                      </a:cubicBezTo>
                      <a:cubicBezTo>
                        <a:pt x="4591" y="612"/>
                        <a:pt x="4682" y="460"/>
                        <a:pt x="4621" y="308"/>
                      </a:cubicBezTo>
                      <a:cubicBezTo>
                        <a:pt x="4580" y="204"/>
                        <a:pt x="4467" y="157"/>
                        <a:pt x="4361" y="157"/>
                      </a:cubicBezTo>
                      <a:cubicBezTo>
                        <a:pt x="4312" y="157"/>
                        <a:pt x="4264" y="167"/>
                        <a:pt x="4226" y="186"/>
                      </a:cubicBezTo>
                      <a:cubicBezTo>
                        <a:pt x="3679" y="399"/>
                        <a:pt x="3375" y="1098"/>
                        <a:pt x="3071" y="1554"/>
                      </a:cubicBezTo>
                      <a:cubicBezTo>
                        <a:pt x="2554" y="2375"/>
                        <a:pt x="2220" y="3287"/>
                        <a:pt x="1825" y="4168"/>
                      </a:cubicBezTo>
                      <a:cubicBezTo>
                        <a:pt x="1794" y="4290"/>
                        <a:pt x="1703" y="4411"/>
                        <a:pt x="1612" y="4411"/>
                      </a:cubicBezTo>
                      <a:cubicBezTo>
                        <a:pt x="1551" y="4381"/>
                        <a:pt x="1490" y="4351"/>
                        <a:pt x="1460" y="4320"/>
                      </a:cubicBezTo>
                      <a:cubicBezTo>
                        <a:pt x="700" y="3500"/>
                        <a:pt x="1217" y="2375"/>
                        <a:pt x="761" y="1493"/>
                      </a:cubicBezTo>
                      <a:cubicBezTo>
                        <a:pt x="730" y="1433"/>
                        <a:pt x="700" y="1341"/>
                        <a:pt x="639" y="1311"/>
                      </a:cubicBezTo>
                      <a:cubicBezTo>
                        <a:pt x="618" y="1306"/>
                        <a:pt x="596" y="1303"/>
                        <a:pt x="575" y="1303"/>
                      </a:cubicBezTo>
                      <a:cubicBezTo>
                        <a:pt x="476" y="1303"/>
                        <a:pt x="380" y="1358"/>
                        <a:pt x="305" y="1433"/>
                      </a:cubicBezTo>
                      <a:cubicBezTo>
                        <a:pt x="244" y="1524"/>
                        <a:pt x="214" y="1645"/>
                        <a:pt x="214" y="1767"/>
                      </a:cubicBezTo>
                      <a:cubicBezTo>
                        <a:pt x="1" y="3439"/>
                        <a:pt x="1" y="5779"/>
                        <a:pt x="578" y="7360"/>
                      </a:cubicBezTo>
                      <a:cubicBezTo>
                        <a:pt x="852" y="8150"/>
                        <a:pt x="1308" y="8819"/>
                        <a:pt x="1582" y="9609"/>
                      </a:cubicBezTo>
                      <a:cubicBezTo>
                        <a:pt x="1825" y="10430"/>
                        <a:pt x="2220" y="11190"/>
                        <a:pt x="2585" y="11980"/>
                      </a:cubicBezTo>
                      <a:cubicBezTo>
                        <a:pt x="3496" y="14108"/>
                        <a:pt x="4621" y="16205"/>
                        <a:pt x="5259" y="18485"/>
                      </a:cubicBezTo>
                      <a:cubicBezTo>
                        <a:pt x="5563" y="19488"/>
                        <a:pt x="5746" y="20551"/>
                        <a:pt x="6141" y="21524"/>
                      </a:cubicBezTo>
                      <a:cubicBezTo>
                        <a:pt x="6536" y="22558"/>
                        <a:pt x="7205" y="23165"/>
                        <a:pt x="7843" y="23986"/>
                      </a:cubicBezTo>
                      <a:cubicBezTo>
                        <a:pt x="8250" y="24519"/>
                        <a:pt x="8877" y="24755"/>
                        <a:pt x="9527" y="24755"/>
                      </a:cubicBezTo>
                      <a:cubicBezTo>
                        <a:pt x="10285" y="24755"/>
                        <a:pt x="11074" y="24435"/>
                        <a:pt x="11582" y="23895"/>
                      </a:cubicBezTo>
                      <a:cubicBezTo>
                        <a:pt x="12250" y="23226"/>
                        <a:pt x="12524" y="22223"/>
                        <a:pt x="12494" y="21281"/>
                      </a:cubicBezTo>
                      <a:cubicBezTo>
                        <a:pt x="12402" y="18940"/>
                        <a:pt x="10639" y="16752"/>
                        <a:pt x="9393" y="14898"/>
                      </a:cubicBezTo>
                      <a:cubicBezTo>
                        <a:pt x="8481" y="13530"/>
                        <a:pt x="7478" y="12223"/>
                        <a:pt x="6536" y="10886"/>
                      </a:cubicBezTo>
                      <a:cubicBezTo>
                        <a:pt x="6050" y="10217"/>
                        <a:pt x="5594" y="9548"/>
                        <a:pt x="5199" y="8819"/>
                      </a:cubicBezTo>
                      <a:cubicBezTo>
                        <a:pt x="5016" y="8545"/>
                        <a:pt x="4864" y="8241"/>
                        <a:pt x="4652" y="7998"/>
                      </a:cubicBezTo>
                      <a:cubicBezTo>
                        <a:pt x="4469" y="7816"/>
                        <a:pt x="4287" y="7573"/>
                        <a:pt x="4378" y="7299"/>
                      </a:cubicBezTo>
                      <a:cubicBezTo>
                        <a:pt x="4408" y="7208"/>
                        <a:pt x="4469" y="7117"/>
                        <a:pt x="4530" y="7025"/>
                      </a:cubicBezTo>
                      <a:cubicBezTo>
                        <a:pt x="5442" y="5901"/>
                        <a:pt x="5959" y="4533"/>
                        <a:pt x="6840" y="3378"/>
                      </a:cubicBezTo>
                      <a:cubicBezTo>
                        <a:pt x="7083" y="3044"/>
                        <a:pt x="7387" y="2709"/>
                        <a:pt x="7509" y="2314"/>
                      </a:cubicBezTo>
                      <a:cubicBezTo>
                        <a:pt x="7569" y="2101"/>
                        <a:pt x="7569" y="1797"/>
                        <a:pt x="7357" y="1737"/>
                      </a:cubicBezTo>
                      <a:cubicBezTo>
                        <a:pt x="7317" y="1722"/>
                        <a:pt x="7279" y="1715"/>
                        <a:pt x="7242" y="1715"/>
                      </a:cubicBezTo>
                      <a:cubicBezTo>
                        <a:pt x="7055" y="1715"/>
                        <a:pt x="6906" y="1893"/>
                        <a:pt x="6779" y="2071"/>
                      </a:cubicBezTo>
                      <a:cubicBezTo>
                        <a:pt x="6384" y="2679"/>
                        <a:pt x="5959" y="3256"/>
                        <a:pt x="5503" y="3834"/>
                      </a:cubicBezTo>
                      <a:cubicBezTo>
                        <a:pt x="5472" y="3895"/>
                        <a:pt x="5411" y="3955"/>
                        <a:pt x="5351" y="3955"/>
                      </a:cubicBezTo>
                      <a:cubicBezTo>
                        <a:pt x="5306" y="3972"/>
                        <a:pt x="5272" y="3980"/>
                        <a:pt x="5245" y="3980"/>
                      </a:cubicBezTo>
                      <a:cubicBezTo>
                        <a:pt x="4980" y="3980"/>
                        <a:pt x="5536" y="3223"/>
                        <a:pt x="5563" y="3196"/>
                      </a:cubicBezTo>
                      <a:cubicBezTo>
                        <a:pt x="5807" y="2892"/>
                        <a:pt x="6080" y="2618"/>
                        <a:pt x="6323" y="2314"/>
                      </a:cubicBezTo>
                      <a:cubicBezTo>
                        <a:pt x="6627" y="1858"/>
                        <a:pt x="7114" y="1311"/>
                        <a:pt x="7114" y="734"/>
                      </a:cubicBezTo>
                      <a:cubicBezTo>
                        <a:pt x="7114" y="642"/>
                        <a:pt x="7114" y="551"/>
                        <a:pt x="7083" y="460"/>
                      </a:cubicBezTo>
                      <a:cubicBezTo>
                        <a:pt x="7053" y="430"/>
                        <a:pt x="7022" y="399"/>
                        <a:pt x="6992" y="369"/>
                      </a:cubicBezTo>
                      <a:cubicBezTo>
                        <a:pt x="6963" y="355"/>
                        <a:pt x="6932" y="349"/>
                        <a:pt x="6900" y="349"/>
                      </a:cubicBezTo>
                      <a:cubicBezTo>
                        <a:pt x="6430" y="349"/>
                        <a:pt x="5671" y="1724"/>
                        <a:pt x="5472" y="1980"/>
                      </a:cubicBezTo>
                      <a:cubicBezTo>
                        <a:pt x="5414" y="2067"/>
                        <a:pt x="4497" y="3234"/>
                        <a:pt x="4335" y="3234"/>
                      </a:cubicBezTo>
                      <a:cubicBezTo>
                        <a:pt x="4327" y="3234"/>
                        <a:pt x="4321" y="3231"/>
                        <a:pt x="4317" y="3226"/>
                      </a:cubicBezTo>
                      <a:cubicBezTo>
                        <a:pt x="4256" y="3135"/>
                        <a:pt x="4621" y="2740"/>
                        <a:pt x="4682" y="2648"/>
                      </a:cubicBezTo>
                      <a:cubicBezTo>
                        <a:pt x="4986" y="2253"/>
                        <a:pt x="5290" y="1828"/>
                        <a:pt x="5533" y="1372"/>
                      </a:cubicBezTo>
                      <a:cubicBezTo>
                        <a:pt x="5685" y="1159"/>
                        <a:pt x="6414" y="95"/>
                        <a:pt x="5715" y="4"/>
                      </a:cubicBezTo>
                      <a:cubicBezTo>
                        <a:pt x="5702" y="2"/>
                        <a:pt x="5688" y="1"/>
                        <a:pt x="567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42"/>
                <p:cNvSpPr/>
                <p:nvPr/>
              </p:nvSpPr>
              <p:spPr>
                <a:xfrm flipH="1">
                  <a:off x="7328261" y="2318901"/>
                  <a:ext cx="640758" cy="575700"/>
                </a:xfrm>
                <a:custGeom>
                  <a:avLst/>
                  <a:gdLst/>
                  <a:ahLst/>
                  <a:cxnLst/>
                  <a:rect l="l" t="t" r="r" b="b"/>
                  <a:pathLst>
                    <a:path w="18664" h="16769" extrusionOk="0">
                      <a:moveTo>
                        <a:pt x="1703" y="1"/>
                      </a:moveTo>
                      <a:cubicBezTo>
                        <a:pt x="1641" y="1"/>
                        <a:pt x="1580" y="10"/>
                        <a:pt x="1521" y="33"/>
                      </a:cubicBezTo>
                      <a:cubicBezTo>
                        <a:pt x="1095" y="184"/>
                        <a:pt x="1095" y="792"/>
                        <a:pt x="1125" y="1248"/>
                      </a:cubicBezTo>
                      <a:cubicBezTo>
                        <a:pt x="1125" y="2099"/>
                        <a:pt x="821" y="2890"/>
                        <a:pt x="609" y="3710"/>
                      </a:cubicBezTo>
                      <a:cubicBezTo>
                        <a:pt x="1" y="6416"/>
                        <a:pt x="730" y="9303"/>
                        <a:pt x="2645" y="11279"/>
                      </a:cubicBezTo>
                      <a:cubicBezTo>
                        <a:pt x="3344" y="11978"/>
                        <a:pt x="4135" y="12586"/>
                        <a:pt x="4986" y="13103"/>
                      </a:cubicBezTo>
                      <a:cubicBezTo>
                        <a:pt x="6050" y="13741"/>
                        <a:pt x="7174" y="14258"/>
                        <a:pt x="8329" y="14744"/>
                      </a:cubicBezTo>
                      <a:cubicBezTo>
                        <a:pt x="10054" y="15469"/>
                        <a:pt x="12559" y="16769"/>
                        <a:pt x="14696" y="16769"/>
                      </a:cubicBezTo>
                      <a:cubicBezTo>
                        <a:pt x="15158" y="16769"/>
                        <a:pt x="15603" y="16708"/>
                        <a:pt x="16019" y="16568"/>
                      </a:cubicBezTo>
                      <a:cubicBezTo>
                        <a:pt x="16992" y="16264"/>
                        <a:pt x="17813" y="15504"/>
                        <a:pt x="18269" y="14592"/>
                      </a:cubicBezTo>
                      <a:cubicBezTo>
                        <a:pt x="18390" y="14318"/>
                        <a:pt x="18481" y="14045"/>
                        <a:pt x="18512" y="13741"/>
                      </a:cubicBezTo>
                      <a:cubicBezTo>
                        <a:pt x="18664" y="11522"/>
                        <a:pt x="16354" y="10002"/>
                        <a:pt x="14834" y="8786"/>
                      </a:cubicBezTo>
                      <a:cubicBezTo>
                        <a:pt x="13952" y="8057"/>
                        <a:pt x="12737" y="7631"/>
                        <a:pt x="11734" y="7024"/>
                      </a:cubicBezTo>
                      <a:cubicBezTo>
                        <a:pt x="8390" y="4957"/>
                        <a:pt x="5806" y="1978"/>
                        <a:pt x="2280" y="184"/>
                      </a:cubicBezTo>
                      <a:cubicBezTo>
                        <a:pt x="2097" y="93"/>
                        <a:pt x="1895" y="1"/>
                        <a:pt x="1703"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42"/>
                <p:cNvSpPr/>
                <p:nvPr/>
              </p:nvSpPr>
              <p:spPr>
                <a:xfrm flipH="1">
                  <a:off x="7379364" y="2580876"/>
                  <a:ext cx="1250172" cy="1219857"/>
                </a:xfrm>
                <a:custGeom>
                  <a:avLst/>
                  <a:gdLst/>
                  <a:ahLst/>
                  <a:cxnLst/>
                  <a:rect l="l" t="t" r="r" b="b"/>
                  <a:pathLst>
                    <a:path w="36415" h="35532" extrusionOk="0">
                      <a:moveTo>
                        <a:pt x="4165" y="0"/>
                      </a:moveTo>
                      <a:cubicBezTo>
                        <a:pt x="0" y="7934"/>
                        <a:pt x="547" y="26080"/>
                        <a:pt x="10517" y="32584"/>
                      </a:cubicBezTo>
                      <a:cubicBezTo>
                        <a:pt x="13752" y="34698"/>
                        <a:pt x="17670" y="35532"/>
                        <a:pt x="21519" y="35532"/>
                      </a:cubicBezTo>
                      <a:cubicBezTo>
                        <a:pt x="22264" y="35532"/>
                        <a:pt x="23005" y="35501"/>
                        <a:pt x="23739" y="35442"/>
                      </a:cubicBezTo>
                      <a:cubicBezTo>
                        <a:pt x="26171" y="35259"/>
                        <a:pt x="28572" y="34712"/>
                        <a:pt x="30882" y="33891"/>
                      </a:cubicBezTo>
                      <a:cubicBezTo>
                        <a:pt x="31642" y="33618"/>
                        <a:pt x="34651" y="32676"/>
                        <a:pt x="36414" y="31156"/>
                      </a:cubicBezTo>
                      <a:cubicBezTo>
                        <a:pt x="36080" y="31034"/>
                        <a:pt x="35746" y="30882"/>
                        <a:pt x="35411" y="30730"/>
                      </a:cubicBezTo>
                      <a:cubicBezTo>
                        <a:pt x="31885" y="29150"/>
                        <a:pt x="28481" y="27296"/>
                        <a:pt x="25350" y="25016"/>
                      </a:cubicBezTo>
                      <a:cubicBezTo>
                        <a:pt x="23648" y="23770"/>
                        <a:pt x="22068" y="22372"/>
                        <a:pt x="20517" y="20943"/>
                      </a:cubicBezTo>
                      <a:cubicBezTo>
                        <a:pt x="18998" y="19545"/>
                        <a:pt x="17478" y="18086"/>
                        <a:pt x="15988" y="16627"/>
                      </a:cubicBezTo>
                      <a:cubicBezTo>
                        <a:pt x="10821" y="11460"/>
                        <a:pt x="6991" y="6809"/>
                        <a:pt x="4165"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42"/>
                <p:cNvSpPr/>
                <p:nvPr/>
              </p:nvSpPr>
              <p:spPr>
                <a:xfrm flipH="1">
                  <a:off x="7283406" y="3526267"/>
                  <a:ext cx="8377" cy="111714"/>
                </a:xfrm>
                <a:custGeom>
                  <a:avLst/>
                  <a:gdLst/>
                  <a:ahLst/>
                  <a:cxnLst/>
                  <a:rect l="l" t="t" r="r" b="b"/>
                  <a:pathLst>
                    <a:path w="244" h="3254" fill="none" extrusionOk="0">
                      <a:moveTo>
                        <a:pt x="122" y="3253"/>
                      </a:moveTo>
                      <a:cubicBezTo>
                        <a:pt x="1" y="2159"/>
                        <a:pt x="61" y="1065"/>
                        <a:pt x="244"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42"/>
                <p:cNvSpPr/>
                <p:nvPr/>
              </p:nvSpPr>
              <p:spPr>
                <a:xfrm flipH="1">
                  <a:off x="7856276" y="3100536"/>
                  <a:ext cx="91870" cy="58466"/>
                </a:xfrm>
                <a:custGeom>
                  <a:avLst/>
                  <a:gdLst/>
                  <a:ahLst/>
                  <a:cxnLst/>
                  <a:rect l="l" t="t" r="r" b="b"/>
                  <a:pathLst>
                    <a:path w="2676" h="1703" fill="none" extrusionOk="0">
                      <a:moveTo>
                        <a:pt x="2676" y="0"/>
                      </a:moveTo>
                      <a:cubicBezTo>
                        <a:pt x="2463" y="396"/>
                        <a:pt x="2098" y="669"/>
                        <a:pt x="1703" y="912"/>
                      </a:cubicBezTo>
                      <a:cubicBezTo>
                        <a:pt x="1156" y="1216"/>
                        <a:pt x="578" y="1490"/>
                        <a:pt x="1" y="170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42"/>
                <p:cNvSpPr/>
                <p:nvPr/>
              </p:nvSpPr>
              <p:spPr>
                <a:xfrm flipH="1">
                  <a:off x="6310853" y="2616340"/>
                  <a:ext cx="314131" cy="273448"/>
                </a:xfrm>
                <a:custGeom>
                  <a:avLst/>
                  <a:gdLst/>
                  <a:ahLst/>
                  <a:cxnLst/>
                  <a:rect l="l" t="t" r="r" b="b"/>
                  <a:pathLst>
                    <a:path w="9150" h="7965" extrusionOk="0">
                      <a:moveTo>
                        <a:pt x="7588" y="1243"/>
                      </a:moveTo>
                      <a:cubicBezTo>
                        <a:pt x="7903" y="1243"/>
                        <a:pt x="8151" y="1444"/>
                        <a:pt x="8298" y="1764"/>
                      </a:cubicBezTo>
                      <a:cubicBezTo>
                        <a:pt x="8450" y="2068"/>
                        <a:pt x="8542" y="2554"/>
                        <a:pt x="8238" y="2828"/>
                      </a:cubicBezTo>
                      <a:cubicBezTo>
                        <a:pt x="7934" y="3071"/>
                        <a:pt x="7539" y="3132"/>
                        <a:pt x="7174" y="3253"/>
                      </a:cubicBezTo>
                      <a:cubicBezTo>
                        <a:pt x="6627" y="3466"/>
                        <a:pt x="5958" y="3740"/>
                        <a:pt x="5502" y="4195"/>
                      </a:cubicBezTo>
                      <a:lnTo>
                        <a:pt x="5684" y="2311"/>
                      </a:lnTo>
                      <a:cubicBezTo>
                        <a:pt x="5897" y="2281"/>
                        <a:pt x="6110" y="2159"/>
                        <a:pt x="6292" y="2037"/>
                      </a:cubicBezTo>
                      <a:cubicBezTo>
                        <a:pt x="6627" y="1764"/>
                        <a:pt x="6900" y="1429"/>
                        <a:pt x="7356" y="1277"/>
                      </a:cubicBezTo>
                      <a:cubicBezTo>
                        <a:pt x="7437" y="1254"/>
                        <a:pt x="7515" y="1243"/>
                        <a:pt x="7588" y="1243"/>
                      </a:cubicBezTo>
                      <a:close/>
                      <a:moveTo>
                        <a:pt x="0" y="1"/>
                      </a:moveTo>
                      <a:lnTo>
                        <a:pt x="760" y="7965"/>
                      </a:lnTo>
                      <a:lnTo>
                        <a:pt x="5137" y="7965"/>
                      </a:lnTo>
                      <a:lnTo>
                        <a:pt x="5320" y="6110"/>
                      </a:lnTo>
                      <a:cubicBezTo>
                        <a:pt x="5507" y="6279"/>
                        <a:pt x="5740" y="6367"/>
                        <a:pt x="5977" y="6367"/>
                      </a:cubicBezTo>
                      <a:cubicBezTo>
                        <a:pt x="6125" y="6367"/>
                        <a:pt x="6274" y="6332"/>
                        <a:pt x="6414" y="6262"/>
                      </a:cubicBezTo>
                      <a:cubicBezTo>
                        <a:pt x="6704" y="6104"/>
                        <a:pt x="6513" y="5717"/>
                        <a:pt x="6239" y="5717"/>
                      </a:cubicBezTo>
                      <a:cubicBezTo>
                        <a:pt x="6198" y="5717"/>
                        <a:pt x="6154" y="5726"/>
                        <a:pt x="6110" y="5746"/>
                      </a:cubicBezTo>
                      <a:cubicBezTo>
                        <a:pt x="6061" y="5770"/>
                        <a:pt x="6012" y="5781"/>
                        <a:pt x="5965" y="5781"/>
                      </a:cubicBezTo>
                      <a:cubicBezTo>
                        <a:pt x="5725" y="5781"/>
                        <a:pt x="5537" y="5488"/>
                        <a:pt x="5563" y="5259"/>
                      </a:cubicBezTo>
                      <a:cubicBezTo>
                        <a:pt x="5563" y="4834"/>
                        <a:pt x="5928" y="4530"/>
                        <a:pt x="6262" y="4317"/>
                      </a:cubicBezTo>
                      <a:cubicBezTo>
                        <a:pt x="6627" y="4074"/>
                        <a:pt x="7052" y="3891"/>
                        <a:pt x="7478" y="3740"/>
                      </a:cubicBezTo>
                      <a:cubicBezTo>
                        <a:pt x="7812" y="3648"/>
                        <a:pt x="8177" y="3557"/>
                        <a:pt x="8481" y="3344"/>
                      </a:cubicBezTo>
                      <a:cubicBezTo>
                        <a:pt x="9150" y="2888"/>
                        <a:pt x="9089" y="1977"/>
                        <a:pt x="8694" y="1338"/>
                      </a:cubicBezTo>
                      <a:cubicBezTo>
                        <a:pt x="8437" y="917"/>
                        <a:pt x="8027" y="717"/>
                        <a:pt x="7588" y="717"/>
                      </a:cubicBezTo>
                      <a:cubicBezTo>
                        <a:pt x="7298" y="717"/>
                        <a:pt x="6996" y="804"/>
                        <a:pt x="6718" y="974"/>
                      </a:cubicBezTo>
                      <a:cubicBezTo>
                        <a:pt x="6353" y="1186"/>
                        <a:pt x="6110" y="1581"/>
                        <a:pt x="5715" y="1794"/>
                      </a:cubicBezTo>
                      <a:lnTo>
                        <a:pt x="5897"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42"/>
                <p:cNvSpPr/>
                <p:nvPr/>
              </p:nvSpPr>
              <p:spPr>
                <a:xfrm flipH="1">
                  <a:off x="7550522" y="1815275"/>
                  <a:ext cx="391342" cy="350385"/>
                </a:xfrm>
                <a:custGeom>
                  <a:avLst/>
                  <a:gdLst/>
                  <a:ahLst/>
                  <a:cxnLst/>
                  <a:rect l="l" t="t" r="r" b="b"/>
                  <a:pathLst>
                    <a:path w="11399" h="10206" extrusionOk="0">
                      <a:moveTo>
                        <a:pt x="6460" y="1"/>
                      </a:moveTo>
                      <a:cubicBezTo>
                        <a:pt x="4791" y="1"/>
                        <a:pt x="3322" y="1206"/>
                        <a:pt x="2097" y="2240"/>
                      </a:cubicBezTo>
                      <a:cubicBezTo>
                        <a:pt x="1733" y="2544"/>
                        <a:pt x="1368" y="2848"/>
                        <a:pt x="1094" y="3243"/>
                      </a:cubicBezTo>
                      <a:cubicBezTo>
                        <a:pt x="790" y="3669"/>
                        <a:pt x="578" y="4125"/>
                        <a:pt x="456" y="4642"/>
                      </a:cubicBezTo>
                      <a:cubicBezTo>
                        <a:pt x="304" y="5219"/>
                        <a:pt x="243" y="5857"/>
                        <a:pt x="243" y="6465"/>
                      </a:cubicBezTo>
                      <a:cubicBezTo>
                        <a:pt x="274" y="6952"/>
                        <a:pt x="334" y="7468"/>
                        <a:pt x="243" y="7924"/>
                      </a:cubicBezTo>
                      <a:cubicBezTo>
                        <a:pt x="152" y="8228"/>
                        <a:pt x="30" y="8502"/>
                        <a:pt x="30" y="8806"/>
                      </a:cubicBezTo>
                      <a:cubicBezTo>
                        <a:pt x="1" y="9607"/>
                        <a:pt x="840" y="10205"/>
                        <a:pt x="1615" y="10205"/>
                      </a:cubicBezTo>
                      <a:cubicBezTo>
                        <a:pt x="1634" y="10205"/>
                        <a:pt x="1653" y="10205"/>
                        <a:pt x="1672" y="10204"/>
                      </a:cubicBezTo>
                      <a:cubicBezTo>
                        <a:pt x="2462" y="10174"/>
                        <a:pt x="3040" y="9778"/>
                        <a:pt x="3708" y="9414"/>
                      </a:cubicBezTo>
                      <a:cubicBezTo>
                        <a:pt x="4255" y="9140"/>
                        <a:pt x="4803" y="8988"/>
                        <a:pt x="5259" y="8532"/>
                      </a:cubicBezTo>
                      <a:cubicBezTo>
                        <a:pt x="6140" y="7712"/>
                        <a:pt x="6718" y="5614"/>
                        <a:pt x="7994" y="5371"/>
                      </a:cubicBezTo>
                      <a:cubicBezTo>
                        <a:pt x="8103" y="5354"/>
                        <a:pt x="8213" y="5349"/>
                        <a:pt x="8322" y="5349"/>
                      </a:cubicBezTo>
                      <a:cubicBezTo>
                        <a:pt x="8498" y="5349"/>
                        <a:pt x="8675" y="5363"/>
                        <a:pt x="8852" y="5363"/>
                      </a:cubicBezTo>
                      <a:cubicBezTo>
                        <a:pt x="8961" y="5363"/>
                        <a:pt x="9070" y="5357"/>
                        <a:pt x="9180" y="5341"/>
                      </a:cubicBezTo>
                      <a:cubicBezTo>
                        <a:pt x="9544" y="5310"/>
                        <a:pt x="9970" y="5006"/>
                        <a:pt x="9939" y="4611"/>
                      </a:cubicBezTo>
                      <a:cubicBezTo>
                        <a:pt x="9909" y="4490"/>
                        <a:pt x="9848" y="4338"/>
                        <a:pt x="9939" y="4246"/>
                      </a:cubicBezTo>
                      <a:cubicBezTo>
                        <a:pt x="9970" y="4216"/>
                        <a:pt x="10031" y="4186"/>
                        <a:pt x="10091" y="4155"/>
                      </a:cubicBezTo>
                      <a:cubicBezTo>
                        <a:pt x="10487" y="4003"/>
                        <a:pt x="11216" y="3517"/>
                        <a:pt x="11246" y="3031"/>
                      </a:cubicBezTo>
                      <a:cubicBezTo>
                        <a:pt x="11273" y="2738"/>
                        <a:pt x="10789" y="2237"/>
                        <a:pt x="10423" y="2237"/>
                      </a:cubicBezTo>
                      <a:cubicBezTo>
                        <a:pt x="10370" y="2237"/>
                        <a:pt x="10320" y="2248"/>
                        <a:pt x="10274" y="2271"/>
                      </a:cubicBezTo>
                      <a:cubicBezTo>
                        <a:pt x="10608" y="2088"/>
                        <a:pt x="10973" y="1906"/>
                        <a:pt x="11186" y="1572"/>
                      </a:cubicBezTo>
                      <a:cubicBezTo>
                        <a:pt x="11398" y="1237"/>
                        <a:pt x="11398" y="751"/>
                        <a:pt x="11094" y="508"/>
                      </a:cubicBezTo>
                      <a:cubicBezTo>
                        <a:pt x="10967" y="423"/>
                        <a:pt x="10813" y="397"/>
                        <a:pt x="10654" y="397"/>
                      </a:cubicBezTo>
                      <a:cubicBezTo>
                        <a:pt x="10472" y="397"/>
                        <a:pt x="10284" y="431"/>
                        <a:pt x="10122" y="447"/>
                      </a:cubicBezTo>
                      <a:cubicBezTo>
                        <a:pt x="9971" y="468"/>
                        <a:pt x="9836" y="490"/>
                        <a:pt x="9705" y="490"/>
                      </a:cubicBezTo>
                      <a:cubicBezTo>
                        <a:pt x="9651" y="490"/>
                        <a:pt x="9598" y="486"/>
                        <a:pt x="9544" y="477"/>
                      </a:cubicBezTo>
                      <a:cubicBezTo>
                        <a:pt x="8693" y="447"/>
                        <a:pt x="7873" y="173"/>
                        <a:pt x="7052" y="52"/>
                      </a:cubicBezTo>
                      <a:cubicBezTo>
                        <a:pt x="6852" y="17"/>
                        <a:pt x="6655" y="1"/>
                        <a:pt x="6460"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42"/>
                <p:cNvSpPr/>
                <p:nvPr/>
              </p:nvSpPr>
              <p:spPr>
                <a:xfrm flipH="1">
                  <a:off x="7710199" y="1842087"/>
                  <a:ext cx="139865" cy="259098"/>
                </a:xfrm>
                <a:custGeom>
                  <a:avLst/>
                  <a:gdLst/>
                  <a:ahLst/>
                  <a:cxnLst/>
                  <a:rect l="l" t="t" r="r" b="b"/>
                  <a:pathLst>
                    <a:path w="4074" h="7547" extrusionOk="0">
                      <a:moveTo>
                        <a:pt x="1730" y="1"/>
                      </a:moveTo>
                      <a:cubicBezTo>
                        <a:pt x="1504" y="1"/>
                        <a:pt x="1262" y="57"/>
                        <a:pt x="1004" y="183"/>
                      </a:cubicBezTo>
                      <a:cubicBezTo>
                        <a:pt x="609" y="395"/>
                        <a:pt x="274" y="760"/>
                        <a:pt x="1" y="1125"/>
                      </a:cubicBezTo>
                      <a:cubicBezTo>
                        <a:pt x="183" y="1003"/>
                        <a:pt x="426" y="943"/>
                        <a:pt x="639" y="943"/>
                      </a:cubicBezTo>
                      <a:cubicBezTo>
                        <a:pt x="1916" y="1034"/>
                        <a:pt x="1916" y="2645"/>
                        <a:pt x="2068" y="3557"/>
                      </a:cubicBezTo>
                      <a:cubicBezTo>
                        <a:pt x="2250" y="4590"/>
                        <a:pt x="2250" y="5654"/>
                        <a:pt x="2129" y="6687"/>
                      </a:cubicBezTo>
                      <a:cubicBezTo>
                        <a:pt x="2067" y="7257"/>
                        <a:pt x="2489" y="7546"/>
                        <a:pt x="2937" y="7546"/>
                      </a:cubicBezTo>
                      <a:cubicBezTo>
                        <a:pt x="3372" y="7546"/>
                        <a:pt x="3832" y="7272"/>
                        <a:pt x="3892" y="6718"/>
                      </a:cubicBezTo>
                      <a:cubicBezTo>
                        <a:pt x="4074" y="5168"/>
                        <a:pt x="4044" y="3496"/>
                        <a:pt x="3618" y="1976"/>
                      </a:cubicBezTo>
                      <a:cubicBezTo>
                        <a:pt x="3371" y="1039"/>
                        <a:pt x="2704" y="1"/>
                        <a:pt x="17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7" name="Google Shape;357;p42"/>
              <p:cNvSpPr/>
              <p:nvPr/>
            </p:nvSpPr>
            <p:spPr>
              <a:xfrm flipH="1">
                <a:off x="6079961" y="4218896"/>
                <a:ext cx="438291" cy="165127"/>
              </a:xfrm>
              <a:custGeom>
                <a:avLst/>
                <a:gdLst/>
                <a:ahLst/>
                <a:cxnLst/>
                <a:rect l="l" t="t" r="r" b="b"/>
                <a:pathLst>
                  <a:path w="12767" h="4810" extrusionOk="0">
                    <a:moveTo>
                      <a:pt x="5012" y="1"/>
                    </a:moveTo>
                    <a:cubicBezTo>
                      <a:pt x="4621" y="1"/>
                      <a:pt x="955" y="798"/>
                      <a:pt x="608" y="1375"/>
                    </a:cubicBezTo>
                    <a:cubicBezTo>
                      <a:pt x="0" y="2317"/>
                      <a:pt x="608" y="3776"/>
                      <a:pt x="882" y="4810"/>
                    </a:cubicBezTo>
                    <a:cubicBezTo>
                      <a:pt x="3010" y="4658"/>
                      <a:pt x="5137" y="4475"/>
                      <a:pt x="7265" y="4232"/>
                    </a:cubicBezTo>
                    <a:cubicBezTo>
                      <a:pt x="8329" y="4111"/>
                      <a:pt x="9362" y="3989"/>
                      <a:pt x="10426" y="3868"/>
                    </a:cubicBezTo>
                    <a:cubicBezTo>
                      <a:pt x="11004" y="3807"/>
                      <a:pt x="11916" y="3868"/>
                      <a:pt x="12371" y="3503"/>
                    </a:cubicBezTo>
                    <a:cubicBezTo>
                      <a:pt x="12371" y="3472"/>
                      <a:pt x="12402" y="3472"/>
                      <a:pt x="12402" y="3442"/>
                    </a:cubicBezTo>
                    <a:cubicBezTo>
                      <a:pt x="12706" y="3138"/>
                      <a:pt x="12767" y="2591"/>
                      <a:pt x="12493" y="2226"/>
                    </a:cubicBezTo>
                    <a:cubicBezTo>
                      <a:pt x="12219" y="1831"/>
                      <a:pt x="11672" y="1709"/>
                      <a:pt x="11186" y="1649"/>
                    </a:cubicBezTo>
                    <a:cubicBezTo>
                      <a:pt x="10335" y="1284"/>
                      <a:pt x="9119" y="1254"/>
                      <a:pt x="8207" y="1102"/>
                    </a:cubicBezTo>
                    <a:cubicBezTo>
                      <a:pt x="7417" y="950"/>
                      <a:pt x="6262" y="1041"/>
                      <a:pt x="5563" y="676"/>
                    </a:cubicBezTo>
                    <a:cubicBezTo>
                      <a:pt x="5320" y="554"/>
                      <a:pt x="5076" y="311"/>
                      <a:pt x="5046" y="7"/>
                    </a:cubicBezTo>
                    <a:cubicBezTo>
                      <a:pt x="5045" y="3"/>
                      <a:pt x="5033" y="1"/>
                      <a:pt x="50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58" name="Google Shape;358;p42"/>
          <p:cNvGrpSpPr/>
          <p:nvPr/>
        </p:nvGrpSpPr>
        <p:grpSpPr>
          <a:xfrm flipH="1">
            <a:off x="7048437" y="2462354"/>
            <a:ext cx="1835648" cy="2681139"/>
            <a:chOff x="5239502" y="864656"/>
            <a:chExt cx="1384768" cy="2022586"/>
          </a:xfrm>
        </p:grpSpPr>
        <p:sp>
          <p:nvSpPr>
            <p:cNvPr id="359" name="Google Shape;359;p42"/>
            <p:cNvSpPr/>
            <p:nvPr/>
          </p:nvSpPr>
          <p:spPr>
            <a:xfrm flipH="1">
              <a:off x="5469347" y="864656"/>
              <a:ext cx="568491" cy="1009064"/>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42"/>
            <p:cNvSpPr/>
            <p:nvPr/>
          </p:nvSpPr>
          <p:spPr>
            <a:xfrm flipH="1">
              <a:off x="5239502" y="1561048"/>
              <a:ext cx="698160" cy="712957"/>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42"/>
            <p:cNvSpPr/>
            <p:nvPr/>
          </p:nvSpPr>
          <p:spPr>
            <a:xfrm flipH="1">
              <a:off x="5565099" y="1919869"/>
              <a:ext cx="399684" cy="58442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42"/>
            <p:cNvSpPr/>
            <p:nvPr/>
          </p:nvSpPr>
          <p:spPr>
            <a:xfrm flipH="1">
              <a:off x="5998147" y="1840566"/>
              <a:ext cx="210828" cy="823366"/>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42"/>
            <p:cNvSpPr/>
            <p:nvPr/>
          </p:nvSpPr>
          <p:spPr>
            <a:xfrm flipH="1">
              <a:off x="5690304" y="1179020"/>
              <a:ext cx="295352" cy="1407718"/>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42"/>
            <p:cNvSpPr/>
            <p:nvPr/>
          </p:nvSpPr>
          <p:spPr>
            <a:xfrm flipH="1">
              <a:off x="5711171" y="2446841"/>
              <a:ext cx="529113" cy="440401"/>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42"/>
            <p:cNvSpPr/>
            <p:nvPr/>
          </p:nvSpPr>
          <p:spPr>
            <a:xfrm flipH="1">
              <a:off x="6008573" y="1450573"/>
              <a:ext cx="615696" cy="692839"/>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Graphic 4">
            <a:extLst>
              <a:ext uri="{FF2B5EF4-FFF2-40B4-BE49-F238E27FC236}">
                <a16:creationId xmlns:a16="http://schemas.microsoft.com/office/drawing/2014/main" id="{382C96ED-2492-F0FB-3B15-D9874602B4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4911" y="1573826"/>
            <a:ext cx="1015020" cy="759839"/>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500"/>
                                        <p:tgtEl>
                                          <p:spTgt spid="320"/>
                                        </p:tgtEl>
                                      </p:cBhvr>
                                    </p:animEffect>
                                    <p:anim calcmode="lin" valueType="num">
                                      <p:cBhvr>
                                        <p:cTn id="8" dur="500" fill="hold"/>
                                        <p:tgtEl>
                                          <p:spTgt spid="320"/>
                                        </p:tgtEl>
                                        <p:attrNameLst>
                                          <p:attrName>ppt_x</p:attrName>
                                        </p:attrNameLst>
                                      </p:cBhvr>
                                      <p:tavLst>
                                        <p:tav tm="0">
                                          <p:val>
                                            <p:strVal val="#ppt_x"/>
                                          </p:val>
                                        </p:tav>
                                        <p:tav tm="100000">
                                          <p:val>
                                            <p:strVal val="#ppt_x"/>
                                          </p:val>
                                        </p:tav>
                                      </p:tavLst>
                                    </p:anim>
                                    <p:anim calcmode="lin" valueType="num">
                                      <p:cBhvr>
                                        <p:cTn id="9" dur="500" fill="hold"/>
                                        <p:tgtEl>
                                          <p:spTgt spid="32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1" presetClass="entr" presetSubtype="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321">
                                            <p:txEl>
                                              <p:pRg st="0" end="0"/>
                                            </p:txEl>
                                          </p:spTgt>
                                        </p:tgtEl>
                                        <p:attrNameLst>
                                          <p:attrName>style.visibility</p:attrName>
                                        </p:attrNameLst>
                                      </p:cBhvr>
                                      <p:to>
                                        <p:strVal val="visible"/>
                                      </p:to>
                                    </p:set>
                                    <p:animEffect transition="in" filter="wipe(up)">
                                      <p:cBhvr>
                                        <p:cTn id="17" dur="500"/>
                                        <p:tgtEl>
                                          <p:spTgt spid="321">
                                            <p:txEl>
                                              <p:pRg st="0" end="0"/>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21">
                                            <p:txEl>
                                              <p:pRg st="1" end="1"/>
                                            </p:txEl>
                                          </p:spTgt>
                                        </p:tgtEl>
                                        <p:attrNameLst>
                                          <p:attrName>style.visibility</p:attrName>
                                        </p:attrNameLst>
                                      </p:cBhvr>
                                      <p:to>
                                        <p:strVal val="visible"/>
                                      </p:to>
                                    </p:set>
                                    <p:animEffect transition="in" filter="wipe(up)">
                                      <p:cBhvr>
                                        <p:cTn id="20" dur="500"/>
                                        <p:tgtEl>
                                          <p:spTgt spid="321">
                                            <p:txEl>
                                              <p:pRg st="1" end="1"/>
                                            </p:txEl>
                                          </p:spTgt>
                                        </p:tgtEl>
                                      </p:cBhvr>
                                    </p:animEffect>
                                  </p:childTnLst>
                                </p:cTn>
                              </p:par>
                            </p:childTnLst>
                          </p:cTn>
                        </p:par>
                        <p:par>
                          <p:cTn id="21" fill="hold">
                            <p:stCondLst>
                              <p:cond delay="1500"/>
                            </p:stCondLst>
                            <p:childTnLst>
                              <p:par>
                                <p:cTn id="22" presetID="2" presetClass="entr" presetSubtype="4" fill="hold" nodeType="afterEffect">
                                  <p:stCondLst>
                                    <p:cond delay="0"/>
                                  </p:stCondLst>
                                  <p:childTnLst>
                                    <p:set>
                                      <p:cBhvr>
                                        <p:cTn id="23" dur="1" fill="hold">
                                          <p:stCondLst>
                                            <p:cond delay="0"/>
                                          </p:stCondLst>
                                        </p:cTn>
                                        <p:tgtEl>
                                          <p:spTgt spid="322"/>
                                        </p:tgtEl>
                                        <p:attrNameLst>
                                          <p:attrName>style.visibility</p:attrName>
                                        </p:attrNameLst>
                                      </p:cBhvr>
                                      <p:to>
                                        <p:strVal val="visible"/>
                                      </p:to>
                                    </p:set>
                                    <p:anim calcmode="lin" valueType="num">
                                      <p:cBhvr additive="base">
                                        <p:cTn id="24" dur="250" fill="hold"/>
                                        <p:tgtEl>
                                          <p:spTgt spid="322"/>
                                        </p:tgtEl>
                                        <p:attrNameLst>
                                          <p:attrName>ppt_x</p:attrName>
                                        </p:attrNameLst>
                                      </p:cBhvr>
                                      <p:tavLst>
                                        <p:tav tm="0">
                                          <p:val>
                                            <p:strVal val="#ppt_x"/>
                                          </p:val>
                                        </p:tav>
                                        <p:tav tm="100000">
                                          <p:val>
                                            <p:strVal val="#ppt_x"/>
                                          </p:val>
                                        </p:tav>
                                      </p:tavLst>
                                    </p:anim>
                                    <p:anim calcmode="lin" valueType="num">
                                      <p:cBhvr additive="base">
                                        <p:cTn id="25" dur="250" fill="hold"/>
                                        <p:tgtEl>
                                          <p:spTgt spid="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p:bldP spid="32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381740"/>
            <a:ext cx="1457881" cy="369332"/>
          </a:xfrm>
          <a:prstGeom prst="rect">
            <a:avLst/>
          </a:prstGeom>
          <a:noFill/>
        </p:spPr>
        <p:txBody>
          <a:bodyPr wrap="square" rtlCol="0">
            <a:spAutoFit/>
          </a:bodyPr>
          <a:lstStyle/>
          <a:p>
            <a:r>
              <a:rPr lang="en-US" sz="1800" b="1" dirty="0">
                <a:latin typeface="Baloo 2" pitchFamily="2" charset="0"/>
                <a:cs typeface="Baloo 2" pitchFamily="2" charset="0"/>
              </a:rPr>
              <a:t>Gantt Chart</a:t>
            </a:r>
          </a:p>
        </p:txBody>
      </p:sp>
      <p:pic>
        <p:nvPicPr>
          <p:cNvPr id="2" name="Picture 1">
            <a:extLst>
              <a:ext uri="{FF2B5EF4-FFF2-40B4-BE49-F238E27FC236}">
                <a16:creationId xmlns:a16="http://schemas.microsoft.com/office/drawing/2014/main" id="{BB6375F9-9311-CD76-892E-533432F0540E}"/>
              </a:ext>
            </a:extLst>
          </p:cNvPr>
          <p:cNvPicPr>
            <a:picLocks noChangeAspect="1"/>
          </p:cNvPicPr>
          <p:nvPr/>
        </p:nvPicPr>
        <p:blipFill>
          <a:blip r:embed="rId3"/>
          <a:stretch>
            <a:fillRect/>
          </a:stretch>
        </p:blipFill>
        <p:spPr>
          <a:xfrm>
            <a:off x="730993" y="751073"/>
            <a:ext cx="5309387" cy="3897978"/>
          </a:xfrm>
          <a:prstGeom prst="rect">
            <a:avLst/>
          </a:prstGeom>
        </p:spPr>
      </p:pic>
    </p:spTree>
    <p:extLst>
      <p:ext uri="{BB962C8B-B14F-4D97-AF65-F5344CB8AC3E}">
        <p14:creationId xmlns:p14="http://schemas.microsoft.com/office/powerpoint/2010/main" val="386305768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2"/>
          <p:cNvSpPr/>
          <p:nvPr/>
        </p:nvSpPr>
        <p:spPr>
          <a:xfrm>
            <a:off x="6195875" y="14607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52"/>
          <p:cNvSpPr txBox="1">
            <a:spLocks noGrp="1"/>
          </p:cNvSpPr>
          <p:nvPr>
            <p:ph type="title"/>
          </p:nvPr>
        </p:nvSpPr>
        <p:spPr>
          <a:xfrm>
            <a:off x="1151672" y="1376850"/>
            <a:ext cx="4855200" cy="238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000" dirty="0"/>
              <a:t>Literature review</a:t>
            </a:r>
          </a:p>
        </p:txBody>
      </p:sp>
      <p:grpSp>
        <p:nvGrpSpPr>
          <p:cNvPr id="823" name="Google Shape;823;p52"/>
          <p:cNvGrpSpPr/>
          <p:nvPr/>
        </p:nvGrpSpPr>
        <p:grpSpPr>
          <a:xfrm>
            <a:off x="6657490" y="1946419"/>
            <a:ext cx="1581982" cy="3197193"/>
            <a:chOff x="6795049" y="1179275"/>
            <a:chExt cx="916719" cy="1852694"/>
          </a:xfrm>
        </p:grpSpPr>
        <p:sp>
          <p:nvSpPr>
            <p:cNvPr id="824" name="Google Shape;824;p52"/>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52"/>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52"/>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52"/>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52"/>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Google Shape;396;p45">
            <a:extLst>
              <a:ext uri="{FF2B5EF4-FFF2-40B4-BE49-F238E27FC236}">
                <a16:creationId xmlns:a16="http://schemas.microsoft.com/office/drawing/2014/main" id="{EA0DD32F-6D76-EF11-496B-6823EBCDE7CA}"/>
              </a:ext>
            </a:extLst>
          </p:cNvPr>
          <p:cNvSpPr txBox="1">
            <a:spLocks/>
          </p:cNvSpPr>
          <p:nvPr/>
        </p:nvSpPr>
        <p:spPr>
          <a:xfrm flipH="1">
            <a:off x="-28575" y="36761"/>
            <a:ext cx="1456934" cy="123990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900"/>
              <a:buFont typeface="El Messiri"/>
              <a:buNone/>
              <a:defRPr sz="89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9pPr>
          </a:lstStyle>
          <a:p>
            <a:r>
              <a:rPr lang="en" dirty="0"/>
              <a:t>02</a:t>
            </a:r>
          </a:p>
        </p:txBody>
      </p:sp>
    </p:spTree>
    <p:extLst>
      <p:ext uri="{BB962C8B-B14F-4D97-AF65-F5344CB8AC3E}">
        <p14:creationId xmlns:p14="http://schemas.microsoft.com/office/powerpoint/2010/main" val="282052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22"/>
                                        </p:tgtEl>
                                        <p:attrNameLst>
                                          <p:attrName>style.visibility</p:attrName>
                                        </p:attrNameLst>
                                      </p:cBhvr>
                                      <p:to>
                                        <p:strVal val="visible"/>
                                      </p:to>
                                    </p:set>
                                    <p:animEffect transition="in" filter="fade">
                                      <p:cBhvr>
                                        <p:cTn id="7" dur="500"/>
                                        <p:tgtEl>
                                          <p:spTgt spid="822"/>
                                        </p:tgtEl>
                                      </p:cBhvr>
                                    </p:animEffect>
                                    <p:anim calcmode="lin" valueType="num">
                                      <p:cBhvr>
                                        <p:cTn id="8" dur="500" fill="hold"/>
                                        <p:tgtEl>
                                          <p:spTgt spid="822"/>
                                        </p:tgtEl>
                                        <p:attrNameLst>
                                          <p:attrName>ppt_x</p:attrName>
                                        </p:attrNameLst>
                                      </p:cBhvr>
                                      <p:tavLst>
                                        <p:tav tm="0">
                                          <p:val>
                                            <p:strVal val="#ppt_x"/>
                                          </p:val>
                                        </p:tav>
                                        <p:tav tm="100000">
                                          <p:val>
                                            <p:strVal val="#ppt_x"/>
                                          </p:val>
                                        </p:tav>
                                      </p:tavLst>
                                    </p:anim>
                                    <p:anim calcmode="lin" valueType="num">
                                      <p:cBhvr>
                                        <p:cTn id="9" dur="500" fill="hold"/>
                                        <p:tgtEl>
                                          <p:spTgt spid="822"/>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3" name="TextBox 2">
            <a:extLst>
              <a:ext uri="{FF2B5EF4-FFF2-40B4-BE49-F238E27FC236}">
                <a16:creationId xmlns:a16="http://schemas.microsoft.com/office/drawing/2014/main" id="{134FFA93-C74D-AE5A-D5C3-0B8AF66DE1F9}"/>
              </a:ext>
            </a:extLst>
          </p:cNvPr>
          <p:cNvSpPr txBox="1"/>
          <p:nvPr/>
        </p:nvSpPr>
        <p:spPr>
          <a:xfrm>
            <a:off x="210644" y="308493"/>
            <a:ext cx="2592626" cy="369332"/>
          </a:xfrm>
          <a:prstGeom prst="rect">
            <a:avLst/>
          </a:prstGeom>
          <a:noFill/>
        </p:spPr>
        <p:txBody>
          <a:bodyPr wrap="square">
            <a:spAutoFit/>
          </a:bodyPr>
          <a:lstStyle/>
          <a:p>
            <a:r>
              <a:rPr lang="en-US" sz="1800" b="1" dirty="0">
                <a:latin typeface="Baloo 2" pitchFamily="2" charset="0"/>
                <a:cs typeface="Baloo 2" pitchFamily="2" charset="0"/>
              </a:rPr>
              <a:t>Social Media Platforms</a:t>
            </a:r>
          </a:p>
        </p:txBody>
      </p:sp>
      <p:graphicFrame>
        <p:nvGraphicFramePr>
          <p:cNvPr id="4" name="Diagram 3">
            <a:extLst>
              <a:ext uri="{FF2B5EF4-FFF2-40B4-BE49-F238E27FC236}">
                <a16:creationId xmlns:a16="http://schemas.microsoft.com/office/drawing/2014/main" id="{5685A31C-940C-CBA0-4709-850DC41458D7}"/>
              </a:ext>
            </a:extLst>
          </p:cNvPr>
          <p:cNvGraphicFramePr/>
          <p:nvPr>
            <p:extLst>
              <p:ext uri="{D42A27DB-BD31-4B8C-83A1-F6EECF244321}">
                <p14:modId xmlns:p14="http://schemas.microsoft.com/office/powerpoint/2010/main" val="701298275"/>
              </p:ext>
            </p:extLst>
          </p:nvPr>
        </p:nvGraphicFramePr>
        <p:xfrm>
          <a:off x="1107742" y="388962"/>
          <a:ext cx="629616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96629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239307" y="281121"/>
            <a:ext cx="2147763" cy="369332"/>
          </a:xfrm>
          <a:prstGeom prst="rect">
            <a:avLst/>
          </a:prstGeom>
          <a:noFill/>
        </p:spPr>
        <p:txBody>
          <a:bodyPr wrap="square" rtlCol="0">
            <a:spAutoFit/>
          </a:bodyPr>
          <a:lstStyle/>
          <a:p>
            <a:r>
              <a:rPr lang="en-US" sz="1800" b="1" dirty="0">
                <a:latin typeface="Baloo 2" pitchFamily="2" charset="0"/>
                <a:cs typeface="Baloo 2" pitchFamily="2" charset="0"/>
              </a:rPr>
              <a:t>Comparison Table</a:t>
            </a:r>
          </a:p>
        </p:txBody>
      </p:sp>
      <p:graphicFrame>
        <p:nvGraphicFramePr>
          <p:cNvPr id="4" name="Object 3">
            <a:extLst>
              <a:ext uri="{FF2B5EF4-FFF2-40B4-BE49-F238E27FC236}">
                <a16:creationId xmlns:a16="http://schemas.microsoft.com/office/drawing/2014/main" id="{AA7FFA33-9633-DD39-EE3D-267DC2B4FB63}"/>
              </a:ext>
            </a:extLst>
          </p:cNvPr>
          <p:cNvGraphicFramePr>
            <a:graphicFrameLocks noChangeAspect="1"/>
          </p:cNvGraphicFramePr>
          <p:nvPr>
            <p:extLst>
              <p:ext uri="{D42A27DB-BD31-4B8C-83A1-F6EECF244321}">
                <p14:modId xmlns:p14="http://schemas.microsoft.com/office/powerpoint/2010/main" val="4091721428"/>
              </p:ext>
            </p:extLst>
          </p:nvPr>
        </p:nvGraphicFramePr>
        <p:xfrm>
          <a:off x="2608263" y="211733"/>
          <a:ext cx="3532187" cy="4361988"/>
        </p:xfrm>
        <a:graphic>
          <a:graphicData uri="http://schemas.openxmlformats.org/presentationml/2006/ole">
            <mc:AlternateContent xmlns:mc="http://schemas.openxmlformats.org/markup-compatibility/2006">
              <mc:Choice xmlns:v="urn:schemas-microsoft-com:vml" Requires="v">
                <p:oleObj name="Document" r:id="rId3" imgW="6206765" imgH="7663852" progId="Word.Document.12">
                  <p:embed/>
                </p:oleObj>
              </mc:Choice>
              <mc:Fallback>
                <p:oleObj name="Document" r:id="rId3" imgW="6206765" imgH="7663852" progId="Word.Document.12">
                  <p:embed/>
                  <p:pic>
                    <p:nvPicPr>
                      <p:cNvPr id="0" name=""/>
                      <p:cNvPicPr/>
                      <p:nvPr/>
                    </p:nvPicPr>
                    <p:blipFill>
                      <a:blip r:embed="rId4"/>
                      <a:stretch>
                        <a:fillRect/>
                      </a:stretch>
                    </p:blipFill>
                    <p:spPr>
                      <a:xfrm>
                        <a:off x="2608263" y="211733"/>
                        <a:ext cx="3532187" cy="4361988"/>
                      </a:xfrm>
                      <a:prstGeom prst="rect">
                        <a:avLst/>
                      </a:prstGeom>
                    </p:spPr>
                  </p:pic>
                </p:oleObj>
              </mc:Fallback>
            </mc:AlternateContent>
          </a:graphicData>
        </a:graphic>
      </p:graphicFrame>
    </p:spTree>
    <p:extLst>
      <p:ext uri="{BB962C8B-B14F-4D97-AF65-F5344CB8AC3E}">
        <p14:creationId xmlns:p14="http://schemas.microsoft.com/office/powerpoint/2010/main" val="303058435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45"/>
          <p:cNvSpPr txBox="1">
            <a:spLocks noGrp="1"/>
          </p:cNvSpPr>
          <p:nvPr>
            <p:ph type="title"/>
          </p:nvPr>
        </p:nvSpPr>
        <p:spPr>
          <a:xfrm flipH="1">
            <a:off x="4653485" y="2257736"/>
            <a:ext cx="3777290" cy="841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US" dirty="0"/>
              <a:t>Methodology</a:t>
            </a:r>
          </a:p>
        </p:txBody>
      </p:sp>
      <p:sp>
        <p:nvSpPr>
          <p:cNvPr id="396" name="Google Shape;396;p45"/>
          <p:cNvSpPr txBox="1">
            <a:spLocks noGrp="1"/>
          </p:cNvSpPr>
          <p:nvPr>
            <p:ph type="title" idx="2"/>
          </p:nvPr>
        </p:nvSpPr>
        <p:spPr>
          <a:xfrm flipH="1">
            <a:off x="6525175" y="1035674"/>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dirty="0"/>
              <a:t>03</a:t>
            </a:r>
            <a:endParaRPr dirty="0"/>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324444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wipe(up)">
                                      <p:cBhvr>
                                        <p:cTn id="7" dur="500"/>
                                        <p:tgtEl>
                                          <p:spTgt spid="39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4"/>
                                        </p:tgtEl>
                                        <p:attrNameLst>
                                          <p:attrName>style.visibility</p:attrName>
                                        </p:attrNameLst>
                                      </p:cBhvr>
                                      <p:to>
                                        <p:strVal val="visible"/>
                                      </p:to>
                                    </p:set>
                                    <p:animEffect transition="in" filter="wipe(up)">
                                      <p:cBhvr>
                                        <p:cTn id="11"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0"/>
      <p:bldP spid="3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381740"/>
            <a:ext cx="2597335" cy="369332"/>
          </a:xfrm>
          <a:prstGeom prst="rect">
            <a:avLst/>
          </a:prstGeom>
          <a:noFill/>
        </p:spPr>
        <p:txBody>
          <a:bodyPr wrap="square" rtlCol="0">
            <a:spAutoFit/>
          </a:bodyPr>
          <a:lstStyle/>
          <a:p>
            <a:r>
              <a:rPr lang="en-US" sz="1800" b="1" dirty="0">
                <a:latin typeface="Baloo 2" pitchFamily="2" charset="0"/>
                <a:cs typeface="Baloo 2" pitchFamily="2" charset="0"/>
              </a:rPr>
              <a:t>Waterfall Methodology</a:t>
            </a:r>
          </a:p>
        </p:txBody>
      </p:sp>
      <p:sp>
        <p:nvSpPr>
          <p:cNvPr id="2" name="TextBox 1">
            <a:extLst>
              <a:ext uri="{FF2B5EF4-FFF2-40B4-BE49-F238E27FC236}">
                <a16:creationId xmlns:a16="http://schemas.microsoft.com/office/drawing/2014/main" id="{5FE61108-C9CC-8551-8906-0F0FD519BD8E}"/>
              </a:ext>
            </a:extLst>
          </p:cNvPr>
          <p:cNvSpPr txBox="1"/>
          <p:nvPr/>
        </p:nvSpPr>
        <p:spPr>
          <a:xfrm>
            <a:off x="399494" y="973183"/>
            <a:ext cx="7106194" cy="954107"/>
          </a:xfrm>
          <a:prstGeom prst="rect">
            <a:avLst/>
          </a:prstGeom>
          <a:noFill/>
        </p:spPr>
        <p:txBody>
          <a:bodyPr wrap="square" rtlCol="0">
            <a:spAutoFit/>
          </a:bodyPr>
          <a:lstStyle/>
          <a:p>
            <a:r>
              <a:rPr lang="en-US" dirty="0">
                <a:latin typeface="Baloo 2" pitchFamily="2" charset="0"/>
                <a:cs typeface="Baloo 2" pitchFamily="2" charset="0"/>
              </a:rPr>
              <a:t>The </a:t>
            </a:r>
            <a:r>
              <a:rPr lang="en-US" b="1" dirty="0">
                <a:latin typeface="Baloo 2" pitchFamily="2" charset="0"/>
                <a:cs typeface="Baloo 2" pitchFamily="2" charset="0"/>
              </a:rPr>
              <a:t>waterfall</a:t>
            </a:r>
            <a:r>
              <a:rPr lang="en-US" dirty="0">
                <a:latin typeface="Baloo 2" pitchFamily="2" charset="0"/>
                <a:cs typeface="Baloo 2" pitchFamily="2" charset="0"/>
              </a:rPr>
              <a:t> approach often referred to as the waterfall methodology, is a consecutive development process that flows like a waterfall through all phases of a project, such as analysis, designing, implementation, and validation, with each step completed before moving on to the next.</a:t>
            </a:r>
          </a:p>
        </p:txBody>
      </p:sp>
      <p:sp>
        <p:nvSpPr>
          <p:cNvPr id="3" name="TextBox 2">
            <a:extLst>
              <a:ext uri="{FF2B5EF4-FFF2-40B4-BE49-F238E27FC236}">
                <a16:creationId xmlns:a16="http://schemas.microsoft.com/office/drawing/2014/main" id="{93D716B7-4C8D-38B7-E987-6EEE70B7C2BC}"/>
              </a:ext>
            </a:extLst>
          </p:cNvPr>
          <p:cNvSpPr txBox="1"/>
          <p:nvPr/>
        </p:nvSpPr>
        <p:spPr>
          <a:xfrm>
            <a:off x="399494" y="2240280"/>
            <a:ext cx="6851468" cy="1169551"/>
          </a:xfrm>
          <a:prstGeom prst="rect">
            <a:avLst/>
          </a:prstGeom>
          <a:noFill/>
        </p:spPr>
        <p:txBody>
          <a:bodyPr wrap="square" rtlCol="0">
            <a:spAutoFit/>
          </a:bodyPr>
          <a:lstStyle/>
          <a:p>
            <a:r>
              <a:rPr lang="en-US">
                <a:latin typeface="Baloo 2" pitchFamily="2" charset="0"/>
                <a:cs typeface="Baloo 2" pitchFamily="2" charset="0"/>
              </a:rPr>
              <a:t>The waterfall method's success is determined by the quantity and quality of work done on the front end, which includes documenting everything ahead of time, including the user interface, user stories, and all feature changes and outcomes. Because the bulk of the research is done ahead of time, estimations of the time required for each need are more accurate</a:t>
            </a:r>
            <a:endParaRPr lang="en-US" dirty="0">
              <a:latin typeface="Baloo 2" pitchFamily="2" charset="0"/>
              <a:cs typeface="Baloo 2" pitchFamily="2" charset="0"/>
            </a:endParaRPr>
          </a:p>
        </p:txBody>
      </p:sp>
    </p:spTree>
    <p:extLst>
      <p:ext uri="{BB962C8B-B14F-4D97-AF65-F5344CB8AC3E}">
        <p14:creationId xmlns:p14="http://schemas.microsoft.com/office/powerpoint/2010/main" val="252302366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381740"/>
            <a:ext cx="3472115" cy="369332"/>
          </a:xfrm>
          <a:prstGeom prst="rect">
            <a:avLst/>
          </a:prstGeom>
          <a:noFill/>
        </p:spPr>
        <p:txBody>
          <a:bodyPr wrap="square" rtlCol="0">
            <a:spAutoFit/>
          </a:bodyPr>
          <a:lstStyle/>
          <a:p>
            <a:r>
              <a:rPr lang="en-US" sz="1800" b="1" dirty="0">
                <a:latin typeface="Baloo 2" pitchFamily="2" charset="0"/>
                <a:cs typeface="Baloo 2" pitchFamily="2" charset="0"/>
              </a:rPr>
              <a:t>Waterfall Methodology phases</a:t>
            </a:r>
          </a:p>
        </p:txBody>
      </p:sp>
      <p:sp>
        <p:nvSpPr>
          <p:cNvPr id="4" name="Rectangle 3">
            <a:extLst>
              <a:ext uri="{FF2B5EF4-FFF2-40B4-BE49-F238E27FC236}">
                <a16:creationId xmlns:a16="http://schemas.microsoft.com/office/drawing/2014/main" id="{B257B80E-8A1A-930C-376A-94FF9D278968}"/>
              </a:ext>
            </a:extLst>
          </p:cNvPr>
          <p:cNvSpPr/>
          <p:nvPr/>
        </p:nvSpPr>
        <p:spPr>
          <a:xfrm>
            <a:off x="2996829" y="1205355"/>
            <a:ext cx="1698171" cy="424543"/>
          </a:xfrm>
          <a:prstGeom prst="rect">
            <a:avLst/>
          </a:prstGeom>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loo 2" pitchFamily="2" charset="0"/>
                <a:cs typeface="Baloo 2" pitchFamily="2" charset="0"/>
              </a:rPr>
              <a:t>Requirements</a:t>
            </a:r>
          </a:p>
        </p:txBody>
      </p:sp>
      <p:sp>
        <p:nvSpPr>
          <p:cNvPr id="6" name="Rectangle 5">
            <a:extLst>
              <a:ext uri="{FF2B5EF4-FFF2-40B4-BE49-F238E27FC236}">
                <a16:creationId xmlns:a16="http://schemas.microsoft.com/office/drawing/2014/main" id="{84762898-7152-88E2-F103-3B8755A05807}"/>
              </a:ext>
            </a:extLst>
          </p:cNvPr>
          <p:cNvSpPr/>
          <p:nvPr/>
        </p:nvSpPr>
        <p:spPr>
          <a:xfrm>
            <a:off x="3263704" y="1743208"/>
            <a:ext cx="1698171" cy="424543"/>
          </a:xfrm>
          <a:prstGeom prst="rect">
            <a:avLst/>
          </a:prstGeom>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loo 2" pitchFamily="2" charset="0"/>
                <a:cs typeface="Baloo 2" pitchFamily="2" charset="0"/>
              </a:rPr>
              <a:t>Design</a:t>
            </a:r>
          </a:p>
        </p:txBody>
      </p:sp>
      <p:sp>
        <p:nvSpPr>
          <p:cNvPr id="7" name="Rectangle 6">
            <a:extLst>
              <a:ext uri="{FF2B5EF4-FFF2-40B4-BE49-F238E27FC236}">
                <a16:creationId xmlns:a16="http://schemas.microsoft.com/office/drawing/2014/main" id="{FF36598C-C12D-3B3D-C191-35D18D37D35D}"/>
              </a:ext>
            </a:extLst>
          </p:cNvPr>
          <p:cNvSpPr/>
          <p:nvPr/>
        </p:nvSpPr>
        <p:spPr>
          <a:xfrm>
            <a:off x="3475195" y="2261397"/>
            <a:ext cx="1698171" cy="424543"/>
          </a:xfrm>
          <a:prstGeom prst="rect">
            <a:avLst/>
          </a:prstGeom>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loo 2" pitchFamily="2" charset="0"/>
                <a:cs typeface="Baloo 2" pitchFamily="2" charset="0"/>
              </a:rPr>
              <a:t>Implementation</a:t>
            </a:r>
          </a:p>
        </p:txBody>
      </p:sp>
      <p:sp>
        <p:nvSpPr>
          <p:cNvPr id="8" name="Rectangle 7">
            <a:extLst>
              <a:ext uri="{FF2B5EF4-FFF2-40B4-BE49-F238E27FC236}">
                <a16:creationId xmlns:a16="http://schemas.microsoft.com/office/drawing/2014/main" id="{DDA22D47-C993-4A19-45AA-3BFF077F46A0}"/>
              </a:ext>
            </a:extLst>
          </p:cNvPr>
          <p:cNvSpPr/>
          <p:nvPr/>
        </p:nvSpPr>
        <p:spPr>
          <a:xfrm>
            <a:off x="3709668" y="2789418"/>
            <a:ext cx="1698171" cy="424543"/>
          </a:xfrm>
          <a:prstGeom prst="rect">
            <a:avLst/>
          </a:prstGeom>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loo 2" pitchFamily="2" charset="0"/>
                <a:cs typeface="Baloo 2" pitchFamily="2" charset="0"/>
              </a:rPr>
              <a:t>Verification and testing</a:t>
            </a:r>
          </a:p>
        </p:txBody>
      </p:sp>
      <p:sp>
        <p:nvSpPr>
          <p:cNvPr id="10" name="Rectangle 9">
            <a:extLst>
              <a:ext uri="{FF2B5EF4-FFF2-40B4-BE49-F238E27FC236}">
                <a16:creationId xmlns:a16="http://schemas.microsoft.com/office/drawing/2014/main" id="{66E24A40-5885-1697-36ED-7837BFC27B25}"/>
              </a:ext>
            </a:extLst>
          </p:cNvPr>
          <p:cNvSpPr/>
          <p:nvPr/>
        </p:nvSpPr>
        <p:spPr>
          <a:xfrm>
            <a:off x="3945642" y="3342421"/>
            <a:ext cx="1698171" cy="424543"/>
          </a:xfrm>
          <a:prstGeom prst="rect">
            <a:avLst/>
          </a:prstGeom>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loo 2" pitchFamily="2" charset="0"/>
                <a:cs typeface="Baloo 2" pitchFamily="2" charset="0"/>
              </a:rPr>
              <a:t>Deployment and maintenance</a:t>
            </a:r>
          </a:p>
        </p:txBody>
      </p:sp>
    </p:spTree>
    <p:extLst>
      <p:ext uri="{BB962C8B-B14F-4D97-AF65-F5344CB8AC3E}">
        <p14:creationId xmlns:p14="http://schemas.microsoft.com/office/powerpoint/2010/main" val="25071978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bg/>
                                          </p:spTgt>
                                        </p:tgtEl>
                                        <p:attrNameLst>
                                          <p:attrName>style.visibility</p:attrName>
                                        </p:attrNameLst>
                                      </p:cBhvr>
                                      <p:to>
                                        <p:strVal val="visible"/>
                                      </p:to>
                                    </p:set>
                                    <p:animEffect transition="in" filter="fade">
                                      <p:cBhvr>
                                        <p:cTn id="16" dur="500"/>
                                        <p:tgtEl>
                                          <p:spTgt spid="6">
                                            <p:bg/>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bg/>
                                          </p:spTgt>
                                        </p:tgtEl>
                                        <p:attrNameLst>
                                          <p:attrName>style.visibility</p:attrName>
                                        </p:attrNameLst>
                                      </p:cBhvr>
                                      <p:to>
                                        <p:strVal val="visible"/>
                                      </p:to>
                                    </p:set>
                                    <p:animEffect transition="in" filter="fade">
                                      <p:cBhvr>
                                        <p:cTn id="25" dur="500"/>
                                        <p:tgtEl>
                                          <p:spTgt spid="7">
                                            <p:bg/>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bg/>
                                          </p:spTgt>
                                        </p:tgtEl>
                                        <p:attrNameLst>
                                          <p:attrName>style.visibility</p:attrName>
                                        </p:attrNameLst>
                                      </p:cBhvr>
                                      <p:to>
                                        <p:strVal val="visible"/>
                                      </p:to>
                                    </p:set>
                                    <p:animEffect transition="in" filter="fade">
                                      <p:cBhvr>
                                        <p:cTn id="34" dur="500"/>
                                        <p:tgtEl>
                                          <p:spTgt spid="8">
                                            <p:bg/>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bg/>
                                          </p:spTgt>
                                        </p:tgtEl>
                                        <p:attrNameLst>
                                          <p:attrName>style.visibility</p:attrName>
                                        </p:attrNameLst>
                                      </p:cBhvr>
                                      <p:to>
                                        <p:strVal val="visible"/>
                                      </p:to>
                                    </p:set>
                                    <p:animEffect transition="in" filter="fade">
                                      <p:cBhvr>
                                        <p:cTn id="43" dur="500"/>
                                        <p:tgtEl>
                                          <p:spTgt spid="10">
                                            <p:bg/>
                                          </p:spTgt>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fade">
                                      <p:cBhvr>
                                        <p:cTn id="4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uiExpand="1" build="p" animBg="1"/>
      <p:bldP spid="7" grpId="0" uiExpand="1" build="p" animBg="1"/>
      <p:bldP spid="8" grpId="0" uiExpand="1" build="p" animBg="1"/>
      <p:bldP spid="10"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4319850" y="1297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53"/>
          <p:cNvSpPr txBox="1">
            <a:spLocks noGrp="1"/>
          </p:cNvSpPr>
          <p:nvPr>
            <p:ph type="title"/>
          </p:nvPr>
        </p:nvSpPr>
        <p:spPr>
          <a:xfrm>
            <a:off x="398834" y="1933807"/>
            <a:ext cx="3611741" cy="1339486"/>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US" sz="4800" dirty="0"/>
              <a:t>Analysis and design</a:t>
            </a:r>
          </a:p>
        </p:txBody>
      </p:sp>
      <p:sp>
        <p:nvSpPr>
          <p:cNvPr id="836" name="Google Shape;836;p53"/>
          <p:cNvSpPr txBox="1">
            <a:spLocks noGrp="1"/>
          </p:cNvSpPr>
          <p:nvPr>
            <p:ph type="title" idx="2"/>
          </p:nvPr>
        </p:nvSpPr>
        <p:spPr>
          <a:xfrm>
            <a:off x="231329" y="283592"/>
            <a:ext cx="1905600" cy="12399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a:t>04</a:t>
            </a:r>
            <a:endParaRPr dirty="0"/>
          </a:p>
        </p:txBody>
      </p:sp>
      <p:grpSp>
        <p:nvGrpSpPr>
          <p:cNvPr id="837" name="Google Shape;837;p53"/>
          <p:cNvGrpSpPr/>
          <p:nvPr/>
        </p:nvGrpSpPr>
        <p:grpSpPr>
          <a:xfrm>
            <a:off x="4451875" y="1531800"/>
            <a:ext cx="3626225" cy="3027475"/>
            <a:chOff x="3121900" y="2293575"/>
            <a:chExt cx="3626225" cy="3027475"/>
          </a:xfrm>
        </p:grpSpPr>
        <p:sp>
          <p:nvSpPr>
            <p:cNvPr id="838" name="Google Shape;838;p53"/>
            <p:cNvSpPr/>
            <p:nvPr/>
          </p:nvSpPr>
          <p:spPr>
            <a:xfrm>
              <a:off x="5100675" y="3430425"/>
              <a:ext cx="177075" cy="778150"/>
            </a:xfrm>
            <a:custGeom>
              <a:avLst/>
              <a:gdLst/>
              <a:ahLst/>
              <a:cxnLst/>
              <a:rect l="l" t="t" r="r" b="b"/>
              <a:pathLst>
                <a:path w="7083" h="31126" fill="none" extrusionOk="0">
                  <a:moveTo>
                    <a:pt x="1094" y="31126"/>
                  </a:moveTo>
                  <a:cubicBezTo>
                    <a:pt x="5471" y="27904"/>
                    <a:pt x="7082" y="21977"/>
                    <a:pt x="4711" y="16901"/>
                  </a:cubicBezTo>
                  <a:cubicBezTo>
                    <a:pt x="3708" y="14773"/>
                    <a:pt x="2097" y="12980"/>
                    <a:pt x="1277" y="10791"/>
                  </a:cubicBezTo>
                  <a:cubicBezTo>
                    <a:pt x="0" y="7357"/>
                    <a:pt x="821" y="3557"/>
                    <a:pt x="1672"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53"/>
            <p:cNvSpPr/>
            <p:nvPr/>
          </p:nvSpPr>
          <p:spPr>
            <a:xfrm>
              <a:off x="4784550" y="4181200"/>
              <a:ext cx="762950" cy="60050"/>
            </a:xfrm>
            <a:custGeom>
              <a:avLst/>
              <a:gdLst/>
              <a:ahLst/>
              <a:cxnLst/>
              <a:rect l="l" t="t" r="r" b="b"/>
              <a:pathLst>
                <a:path w="30518" h="2402" extrusionOk="0">
                  <a:moveTo>
                    <a:pt x="1156" y="1"/>
                  </a:moveTo>
                  <a:cubicBezTo>
                    <a:pt x="517" y="1"/>
                    <a:pt x="0" y="517"/>
                    <a:pt x="0" y="1156"/>
                  </a:cubicBezTo>
                  <a:lnTo>
                    <a:pt x="0" y="1216"/>
                  </a:lnTo>
                  <a:cubicBezTo>
                    <a:pt x="0" y="1885"/>
                    <a:pt x="517" y="2402"/>
                    <a:pt x="1156" y="2402"/>
                  </a:cubicBezTo>
                  <a:lnTo>
                    <a:pt x="29332" y="2402"/>
                  </a:lnTo>
                  <a:cubicBezTo>
                    <a:pt x="30001" y="2402"/>
                    <a:pt x="30518" y="1885"/>
                    <a:pt x="30518" y="1216"/>
                  </a:cubicBezTo>
                  <a:lnTo>
                    <a:pt x="30518" y="1156"/>
                  </a:lnTo>
                  <a:cubicBezTo>
                    <a:pt x="30518" y="517"/>
                    <a:pt x="30001" y="1"/>
                    <a:pt x="2933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53"/>
            <p:cNvSpPr/>
            <p:nvPr/>
          </p:nvSpPr>
          <p:spPr>
            <a:xfrm>
              <a:off x="3970700" y="2445625"/>
              <a:ext cx="2434725" cy="1462050"/>
            </a:xfrm>
            <a:custGeom>
              <a:avLst/>
              <a:gdLst/>
              <a:ahLst/>
              <a:cxnLst/>
              <a:rect l="l" t="t" r="r" b="b"/>
              <a:pathLst>
                <a:path w="97389" h="58482" extrusionOk="0">
                  <a:moveTo>
                    <a:pt x="1520" y="0"/>
                  </a:moveTo>
                  <a:cubicBezTo>
                    <a:pt x="700" y="0"/>
                    <a:pt x="1" y="669"/>
                    <a:pt x="1" y="1520"/>
                  </a:cubicBezTo>
                  <a:lnTo>
                    <a:pt x="1" y="56931"/>
                  </a:lnTo>
                  <a:cubicBezTo>
                    <a:pt x="1" y="57782"/>
                    <a:pt x="700" y="58481"/>
                    <a:pt x="1520" y="58481"/>
                  </a:cubicBezTo>
                  <a:lnTo>
                    <a:pt x="95869" y="58481"/>
                  </a:lnTo>
                  <a:cubicBezTo>
                    <a:pt x="96720" y="58481"/>
                    <a:pt x="97389" y="57782"/>
                    <a:pt x="97389" y="56931"/>
                  </a:cubicBezTo>
                  <a:lnTo>
                    <a:pt x="97389" y="1520"/>
                  </a:lnTo>
                  <a:cubicBezTo>
                    <a:pt x="97389" y="669"/>
                    <a:pt x="96720" y="0"/>
                    <a:pt x="95869" y="0"/>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53"/>
            <p:cNvSpPr/>
            <p:nvPr/>
          </p:nvSpPr>
          <p:spPr>
            <a:xfrm>
              <a:off x="3970700" y="2445625"/>
              <a:ext cx="2434725" cy="1462050"/>
            </a:xfrm>
            <a:custGeom>
              <a:avLst/>
              <a:gdLst/>
              <a:ahLst/>
              <a:cxnLst/>
              <a:rect l="l" t="t" r="r" b="b"/>
              <a:pathLst>
                <a:path w="97389" h="58482" fill="none" extrusionOk="0">
                  <a:moveTo>
                    <a:pt x="96082" y="58481"/>
                  </a:moveTo>
                  <a:lnTo>
                    <a:pt x="1277" y="58481"/>
                  </a:lnTo>
                  <a:cubicBezTo>
                    <a:pt x="578" y="58481"/>
                    <a:pt x="1" y="57904"/>
                    <a:pt x="1" y="57205"/>
                  </a:cubicBezTo>
                  <a:lnTo>
                    <a:pt x="1" y="1277"/>
                  </a:lnTo>
                  <a:cubicBezTo>
                    <a:pt x="1" y="547"/>
                    <a:pt x="578" y="0"/>
                    <a:pt x="1277" y="0"/>
                  </a:cubicBezTo>
                  <a:lnTo>
                    <a:pt x="95686" y="0"/>
                  </a:lnTo>
                  <a:cubicBezTo>
                    <a:pt x="96629" y="0"/>
                    <a:pt x="97389" y="760"/>
                    <a:pt x="97389" y="1702"/>
                  </a:cubicBezTo>
                  <a:lnTo>
                    <a:pt x="97389" y="57144"/>
                  </a:lnTo>
                  <a:cubicBezTo>
                    <a:pt x="97389" y="57873"/>
                    <a:pt x="96811" y="58481"/>
                    <a:pt x="96082" y="58481"/>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53"/>
            <p:cNvSpPr/>
            <p:nvPr/>
          </p:nvSpPr>
          <p:spPr>
            <a:xfrm>
              <a:off x="3982875" y="2560350"/>
              <a:ext cx="2410400" cy="1235625"/>
            </a:xfrm>
            <a:custGeom>
              <a:avLst/>
              <a:gdLst/>
              <a:ahLst/>
              <a:cxnLst/>
              <a:rect l="l" t="t" r="r" b="b"/>
              <a:pathLst>
                <a:path w="96416" h="49425" extrusionOk="0">
                  <a:moveTo>
                    <a:pt x="0" y="1"/>
                  </a:moveTo>
                  <a:lnTo>
                    <a:pt x="0" y="49424"/>
                  </a:lnTo>
                  <a:lnTo>
                    <a:pt x="96415" y="49424"/>
                  </a:lnTo>
                  <a:lnTo>
                    <a:pt x="964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53"/>
            <p:cNvSpPr/>
            <p:nvPr/>
          </p:nvSpPr>
          <p:spPr>
            <a:xfrm>
              <a:off x="47822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53"/>
            <p:cNvSpPr/>
            <p:nvPr/>
          </p:nvSpPr>
          <p:spPr>
            <a:xfrm>
              <a:off x="4108250" y="2732850"/>
              <a:ext cx="600325" cy="586675"/>
            </a:xfrm>
            <a:custGeom>
              <a:avLst/>
              <a:gdLst/>
              <a:ahLst/>
              <a:cxnLst/>
              <a:rect l="l" t="t" r="r" b="b"/>
              <a:pathLst>
                <a:path w="24013" h="23467" extrusionOk="0">
                  <a:moveTo>
                    <a:pt x="0" y="1"/>
                  </a:moveTo>
                  <a:lnTo>
                    <a:pt x="0" y="23466"/>
                  </a:lnTo>
                  <a:lnTo>
                    <a:pt x="24013" y="23466"/>
                  </a:lnTo>
                  <a:lnTo>
                    <a:pt x="240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53"/>
            <p:cNvSpPr/>
            <p:nvPr/>
          </p:nvSpPr>
          <p:spPr>
            <a:xfrm>
              <a:off x="47822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53"/>
            <p:cNvSpPr/>
            <p:nvPr/>
          </p:nvSpPr>
          <p:spPr>
            <a:xfrm>
              <a:off x="528912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53"/>
            <p:cNvSpPr/>
            <p:nvPr/>
          </p:nvSpPr>
          <p:spPr>
            <a:xfrm>
              <a:off x="528912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53"/>
            <p:cNvSpPr/>
            <p:nvPr/>
          </p:nvSpPr>
          <p:spPr>
            <a:xfrm>
              <a:off x="57959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53"/>
            <p:cNvSpPr/>
            <p:nvPr/>
          </p:nvSpPr>
          <p:spPr>
            <a:xfrm>
              <a:off x="57959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53"/>
            <p:cNvSpPr/>
            <p:nvPr/>
          </p:nvSpPr>
          <p:spPr>
            <a:xfrm>
              <a:off x="4120400" y="3400025"/>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53"/>
            <p:cNvSpPr/>
            <p:nvPr/>
          </p:nvSpPr>
          <p:spPr>
            <a:xfrm>
              <a:off x="4120400" y="343955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53"/>
            <p:cNvSpPr/>
            <p:nvPr/>
          </p:nvSpPr>
          <p:spPr>
            <a:xfrm>
              <a:off x="4120400" y="347830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53"/>
            <p:cNvSpPr/>
            <p:nvPr/>
          </p:nvSpPr>
          <p:spPr>
            <a:xfrm>
              <a:off x="4120400" y="3517825"/>
              <a:ext cx="536525" cy="25"/>
            </a:xfrm>
            <a:custGeom>
              <a:avLst/>
              <a:gdLst/>
              <a:ahLst/>
              <a:cxnLst/>
              <a:rect l="l" t="t" r="r" b="b"/>
              <a:pathLst>
                <a:path w="21461" h="1" fill="none" extrusionOk="0">
                  <a:moveTo>
                    <a:pt x="1" y="0"/>
                  </a:moveTo>
                  <a:lnTo>
                    <a:pt x="21460"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53"/>
            <p:cNvSpPr/>
            <p:nvPr/>
          </p:nvSpPr>
          <p:spPr>
            <a:xfrm>
              <a:off x="4120400" y="3557325"/>
              <a:ext cx="472675" cy="25"/>
            </a:xfrm>
            <a:custGeom>
              <a:avLst/>
              <a:gdLst/>
              <a:ahLst/>
              <a:cxnLst/>
              <a:rect l="l" t="t" r="r" b="b"/>
              <a:pathLst>
                <a:path w="18907" h="1" fill="none" extrusionOk="0">
                  <a:moveTo>
                    <a:pt x="1" y="1"/>
                  </a:moveTo>
                  <a:lnTo>
                    <a:pt x="18907"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53"/>
            <p:cNvSpPr/>
            <p:nvPr/>
          </p:nvSpPr>
          <p:spPr>
            <a:xfrm>
              <a:off x="3121900" y="4323300"/>
              <a:ext cx="3626225" cy="89700"/>
            </a:xfrm>
            <a:custGeom>
              <a:avLst/>
              <a:gdLst/>
              <a:ahLst/>
              <a:cxnLst/>
              <a:rect l="l" t="t" r="r" b="b"/>
              <a:pathLst>
                <a:path w="145049" h="3588" extrusionOk="0">
                  <a:moveTo>
                    <a:pt x="1" y="1"/>
                  </a:moveTo>
                  <a:lnTo>
                    <a:pt x="1" y="3587"/>
                  </a:lnTo>
                  <a:lnTo>
                    <a:pt x="145049" y="3587"/>
                  </a:lnTo>
                  <a:lnTo>
                    <a:pt x="14504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53"/>
            <p:cNvSpPr/>
            <p:nvPr/>
          </p:nvSpPr>
          <p:spPr>
            <a:xfrm>
              <a:off x="3329350" y="4353700"/>
              <a:ext cx="53225" cy="967350"/>
            </a:xfrm>
            <a:custGeom>
              <a:avLst/>
              <a:gdLst/>
              <a:ahLst/>
              <a:cxnLst/>
              <a:rect l="l" t="t" r="r" b="b"/>
              <a:pathLst>
                <a:path w="2129" h="38694" extrusionOk="0">
                  <a:moveTo>
                    <a:pt x="1" y="0"/>
                  </a:moveTo>
                  <a:lnTo>
                    <a:pt x="1"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53"/>
            <p:cNvSpPr/>
            <p:nvPr/>
          </p:nvSpPr>
          <p:spPr>
            <a:xfrm>
              <a:off x="6482150" y="4353700"/>
              <a:ext cx="53225" cy="967350"/>
            </a:xfrm>
            <a:custGeom>
              <a:avLst/>
              <a:gdLst/>
              <a:ahLst/>
              <a:cxnLst/>
              <a:rect l="l" t="t" r="r" b="b"/>
              <a:pathLst>
                <a:path w="2129" h="38694" extrusionOk="0">
                  <a:moveTo>
                    <a:pt x="0" y="0"/>
                  </a:moveTo>
                  <a:lnTo>
                    <a:pt x="0"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53"/>
            <p:cNvSpPr/>
            <p:nvPr/>
          </p:nvSpPr>
          <p:spPr>
            <a:xfrm>
              <a:off x="5905400" y="2876925"/>
              <a:ext cx="449125" cy="1403700"/>
            </a:xfrm>
            <a:custGeom>
              <a:avLst/>
              <a:gdLst/>
              <a:ahLst/>
              <a:cxnLst/>
              <a:rect l="l" t="t" r="r" b="b"/>
              <a:pathLst>
                <a:path w="17965" h="56148" extrusionOk="0">
                  <a:moveTo>
                    <a:pt x="11958" y="0"/>
                  </a:moveTo>
                  <a:cubicBezTo>
                    <a:pt x="11905" y="0"/>
                    <a:pt x="11850" y="4"/>
                    <a:pt x="11794" y="13"/>
                  </a:cubicBezTo>
                  <a:cubicBezTo>
                    <a:pt x="10517" y="195"/>
                    <a:pt x="10122" y="1806"/>
                    <a:pt x="9970" y="3083"/>
                  </a:cubicBezTo>
                  <a:cubicBezTo>
                    <a:pt x="9848" y="3903"/>
                    <a:pt x="9088" y="5484"/>
                    <a:pt x="8237" y="5818"/>
                  </a:cubicBezTo>
                  <a:cubicBezTo>
                    <a:pt x="8049" y="5889"/>
                    <a:pt x="7887" y="5921"/>
                    <a:pt x="7747" y="5921"/>
                  </a:cubicBezTo>
                  <a:cubicBezTo>
                    <a:pt x="6621" y="5921"/>
                    <a:pt x="6991" y="3850"/>
                    <a:pt x="7721" y="3174"/>
                  </a:cubicBezTo>
                  <a:cubicBezTo>
                    <a:pt x="7933" y="2992"/>
                    <a:pt x="8237" y="2870"/>
                    <a:pt x="8481" y="2688"/>
                  </a:cubicBezTo>
                  <a:cubicBezTo>
                    <a:pt x="8936" y="2414"/>
                    <a:pt x="9636" y="1776"/>
                    <a:pt x="9848" y="1289"/>
                  </a:cubicBezTo>
                  <a:cubicBezTo>
                    <a:pt x="10111" y="612"/>
                    <a:pt x="9901" y="154"/>
                    <a:pt x="9401" y="154"/>
                  </a:cubicBezTo>
                  <a:cubicBezTo>
                    <a:pt x="9206" y="154"/>
                    <a:pt x="8966" y="224"/>
                    <a:pt x="8693" y="378"/>
                  </a:cubicBezTo>
                  <a:cubicBezTo>
                    <a:pt x="7052" y="1320"/>
                    <a:pt x="5654" y="1259"/>
                    <a:pt x="4438" y="2900"/>
                  </a:cubicBezTo>
                  <a:cubicBezTo>
                    <a:pt x="3222" y="4542"/>
                    <a:pt x="2219" y="6426"/>
                    <a:pt x="1885" y="8463"/>
                  </a:cubicBezTo>
                  <a:cubicBezTo>
                    <a:pt x="1642" y="9770"/>
                    <a:pt x="1702" y="11077"/>
                    <a:pt x="1672" y="12384"/>
                  </a:cubicBezTo>
                  <a:cubicBezTo>
                    <a:pt x="1520" y="17946"/>
                    <a:pt x="1672" y="23478"/>
                    <a:pt x="1581" y="29010"/>
                  </a:cubicBezTo>
                  <a:cubicBezTo>
                    <a:pt x="1520" y="31685"/>
                    <a:pt x="1581" y="34451"/>
                    <a:pt x="1155" y="37095"/>
                  </a:cubicBezTo>
                  <a:cubicBezTo>
                    <a:pt x="973" y="38190"/>
                    <a:pt x="365" y="39162"/>
                    <a:pt x="213" y="40196"/>
                  </a:cubicBezTo>
                  <a:cubicBezTo>
                    <a:pt x="0" y="41655"/>
                    <a:pt x="547" y="43509"/>
                    <a:pt x="912" y="45059"/>
                  </a:cubicBezTo>
                  <a:cubicBezTo>
                    <a:pt x="973" y="45393"/>
                    <a:pt x="1064" y="45728"/>
                    <a:pt x="1125" y="46032"/>
                  </a:cubicBezTo>
                  <a:cubicBezTo>
                    <a:pt x="1490" y="48251"/>
                    <a:pt x="2067" y="50804"/>
                    <a:pt x="3556" y="52567"/>
                  </a:cubicBezTo>
                  <a:cubicBezTo>
                    <a:pt x="4739" y="53974"/>
                    <a:pt x="6605" y="54902"/>
                    <a:pt x="8385" y="54902"/>
                  </a:cubicBezTo>
                  <a:cubicBezTo>
                    <a:pt x="9258" y="54902"/>
                    <a:pt x="10111" y="54678"/>
                    <a:pt x="10851" y="54178"/>
                  </a:cubicBezTo>
                  <a:cubicBezTo>
                    <a:pt x="11195" y="53942"/>
                    <a:pt x="11492" y="53844"/>
                    <a:pt x="11751" y="53844"/>
                  </a:cubicBezTo>
                  <a:cubicBezTo>
                    <a:pt x="13011" y="53844"/>
                    <a:pt x="13392" y="56147"/>
                    <a:pt x="13984" y="56147"/>
                  </a:cubicBezTo>
                  <a:cubicBezTo>
                    <a:pt x="14166" y="56147"/>
                    <a:pt x="14368" y="55930"/>
                    <a:pt x="14620" y="55363"/>
                  </a:cubicBezTo>
                  <a:cubicBezTo>
                    <a:pt x="17964" y="47886"/>
                    <a:pt x="10821" y="25241"/>
                    <a:pt x="9757" y="14998"/>
                  </a:cubicBezTo>
                  <a:cubicBezTo>
                    <a:pt x="9696" y="14451"/>
                    <a:pt x="9636" y="13873"/>
                    <a:pt x="9788" y="13326"/>
                  </a:cubicBezTo>
                  <a:cubicBezTo>
                    <a:pt x="10487" y="11107"/>
                    <a:pt x="12797" y="9527"/>
                    <a:pt x="13435" y="7095"/>
                  </a:cubicBezTo>
                  <a:cubicBezTo>
                    <a:pt x="13702" y="6176"/>
                    <a:pt x="14026" y="0"/>
                    <a:pt x="11958"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53"/>
            <p:cNvSpPr/>
            <p:nvPr/>
          </p:nvSpPr>
          <p:spPr>
            <a:xfrm>
              <a:off x="4946400" y="2890150"/>
              <a:ext cx="406575" cy="475175"/>
            </a:xfrm>
            <a:custGeom>
              <a:avLst/>
              <a:gdLst/>
              <a:ahLst/>
              <a:cxnLst/>
              <a:rect l="l" t="t" r="r" b="b"/>
              <a:pathLst>
                <a:path w="16263" h="19007" extrusionOk="0">
                  <a:moveTo>
                    <a:pt x="1277" y="1"/>
                  </a:moveTo>
                  <a:lnTo>
                    <a:pt x="1277" y="1"/>
                  </a:lnTo>
                  <a:cubicBezTo>
                    <a:pt x="1338" y="4134"/>
                    <a:pt x="1125" y="7964"/>
                    <a:pt x="882" y="11551"/>
                  </a:cubicBezTo>
                  <a:cubicBezTo>
                    <a:pt x="761" y="13283"/>
                    <a:pt x="639" y="14499"/>
                    <a:pt x="1" y="15958"/>
                  </a:cubicBezTo>
                  <a:cubicBezTo>
                    <a:pt x="2767" y="17113"/>
                    <a:pt x="4712" y="18542"/>
                    <a:pt x="7691" y="18846"/>
                  </a:cubicBezTo>
                  <a:cubicBezTo>
                    <a:pt x="8608" y="18939"/>
                    <a:pt x="9613" y="19007"/>
                    <a:pt x="10633" y="19007"/>
                  </a:cubicBezTo>
                  <a:cubicBezTo>
                    <a:pt x="12624" y="19007"/>
                    <a:pt x="14675" y="18747"/>
                    <a:pt x="16262" y="17904"/>
                  </a:cubicBezTo>
                  <a:cubicBezTo>
                    <a:pt x="14317" y="12736"/>
                    <a:pt x="14803" y="7417"/>
                    <a:pt x="14682" y="2189"/>
                  </a:cubicBezTo>
                  <a:cubicBezTo>
                    <a:pt x="14652" y="1490"/>
                    <a:pt x="14652" y="760"/>
                    <a:pt x="14652" y="61"/>
                  </a:cubicBezTo>
                  <a:lnTo>
                    <a:pt x="1277" y="1"/>
                  </a:ln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53"/>
            <p:cNvSpPr/>
            <p:nvPr/>
          </p:nvSpPr>
          <p:spPr>
            <a:xfrm>
              <a:off x="4354450" y="3154175"/>
              <a:ext cx="1502325" cy="1805950"/>
            </a:xfrm>
            <a:custGeom>
              <a:avLst/>
              <a:gdLst/>
              <a:ahLst/>
              <a:cxnLst/>
              <a:rect l="l" t="t" r="r" b="b"/>
              <a:pathLst>
                <a:path w="60093" h="72238" extrusionOk="0">
                  <a:moveTo>
                    <a:pt x="29401" y="0"/>
                  </a:moveTo>
                  <a:cubicBezTo>
                    <a:pt x="28891" y="0"/>
                    <a:pt x="28382" y="6"/>
                    <a:pt x="27873" y="17"/>
                  </a:cubicBezTo>
                  <a:cubicBezTo>
                    <a:pt x="21825" y="139"/>
                    <a:pt x="8481" y="3361"/>
                    <a:pt x="4833" y="8163"/>
                  </a:cubicBezTo>
                  <a:cubicBezTo>
                    <a:pt x="1" y="14455"/>
                    <a:pt x="2584" y="23604"/>
                    <a:pt x="7508" y="29045"/>
                  </a:cubicBezTo>
                  <a:cubicBezTo>
                    <a:pt x="6080" y="37191"/>
                    <a:pt x="4742" y="45671"/>
                    <a:pt x="4621" y="53969"/>
                  </a:cubicBezTo>
                  <a:cubicBezTo>
                    <a:pt x="4560" y="59805"/>
                    <a:pt x="6080" y="65611"/>
                    <a:pt x="6384" y="71447"/>
                  </a:cubicBezTo>
                  <a:lnTo>
                    <a:pt x="56172" y="72237"/>
                  </a:lnTo>
                  <a:cubicBezTo>
                    <a:pt x="57631" y="59623"/>
                    <a:pt x="57114" y="47313"/>
                    <a:pt x="57175" y="34638"/>
                  </a:cubicBezTo>
                  <a:cubicBezTo>
                    <a:pt x="57175" y="33088"/>
                    <a:pt x="57205" y="31507"/>
                    <a:pt x="57448" y="29957"/>
                  </a:cubicBezTo>
                  <a:cubicBezTo>
                    <a:pt x="57752" y="28346"/>
                    <a:pt x="58299" y="26826"/>
                    <a:pt x="58603" y="25215"/>
                  </a:cubicBezTo>
                  <a:cubicBezTo>
                    <a:pt x="60093" y="17312"/>
                    <a:pt x="55685" y="7494"/>
                    <a:pt x="48360" y="3847"/>
                  </a:cubicBezTo>
                  <a:cubicBezTo>
                    <a:pt x="42552" y="943"/>
                    <a:pt x="35933" y="0"/>
                    <a:pt x="294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53"/>
            <p:cNvSpPr/>
            <p:nvPr/>
          </p:nvSpPr>
          <p:spPr>
            <a:xfrm>
              <a:off x="4811900" y="2658875"/>
              <a:ext cx="116275" cy="154325"/>
            </a:xfrm>
            <a:custGeom>
              <a:avLst/>
              <a:gdLst/>
              <a:ahLst/>
              <a:cxnLst/>
              <a:rect l="l" t="t" r="r" b="b"/>
              <a:pathLst>
                <a:path w="4651" h="6173" extrusionOk="0">
                  <a:moveTo>
                    <a:pt x="2090" y="0"/>
                  </a:moveTo>
                  <a:cubicBezTo>
                    <a:pt x="1754" y="0"/>
                    <a:pt x="1407" y="86"/>
                    <a:pt x="1065" y="285"/>
                  </a:cubicBezTo>
                  <a:cubicBezTo>
                    <a:pt x="274" y="741"/>
                    <a:pt x="1" y="1653"/>
                    <a:pt x="183" y="2443"/>
                  </a:cubicBezTo>
                  <a:cubicBezTo>
                    <a:pt x="335" y="3203"/>
                    <a:pt x="821" y="3932"/>
                    <a:pt x="1308" y="4601"/>
                  </a:cubicBezTo>
                  <a:cubicBezTo>
                    <a:pt x="1521" y="4905"/>
                    <a:pt x="1764" y="5209"/>
                    <a:pt x="1976" y="5513"/>
                  </a:cubicBezTo>
                  <a:cubicBezTo>
                    <a:pt x="2159" y="5786"/>
                    <a:pt x="2402" y="6090"/>
                    <a:pt x="2797" y="6151"/>
                  </a:cubicBezTo>
                  <a:cubicBezTo>
                    <a:pt x="2876" y="6165"/>
                    <a:pt x="2951" y="6172"/>
                    <a:pt x="3023" y="6172"/>
                  </a:cubicBezTo>
                  <a:cubicBezTo>
                    <a:pt x="4651" y="6172"/>
                    <a:pt x="4644" y="2684"/>
                    <a:pt x="4469" y="1957"/>
                  </a:cubicBezTo>
                  <a:cubicBezTo>
                    <a:pt x="4257" y="1015"/>
                    <a:pt x="3243" y="0"/>
                    <a:pt x="2090"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53"/>
            <p:cNvSpPr/>
            <p:nvPr/>
          </p:nvSpPr>
          <p:spPr>
            <a:xfrm>
              <a:off x="5308875" y="2658375"/>
              <a:ext cx="140600" cy="159800"/>
            </a:xfrm>
            <a:custGeom>
              <a:avLst/>
              <a:gdLst/>
              <a:ahLst/>
              <a:cxnLst/>
              <a:rect l="l" t="t" r="r" b="b"/>
              <a:pathLst>
                <a:path w="5624" h="6392" extrusionOk="0">
                  <a:moveTo>
                    <a:pt x="4499" y="1"/>
                  </a:moveTo>
                  <a:cubicBezTo>
                    <a:pt x="2128" y="1"/>
                    <a:pt x="1" y="4712"/>
                    <a:pt x="1520" y="6050"/>
                  </a:cubicBezTo>
                  <a:cubicBezTo>
                    <a:pt x="1672" y="6202"/>
                    <a:pt x="1885" y="6354"/>
                    <a:pt x="2159" y="6384"/>
                  </a:cubicBezTo>
                  <a:cubicBezTo>
                    <a:pt x="2198" y="6389"/>
                    <a:pt x="2238" y="6392"/>
                    <a:pt x="2276" y="6392"/>
                  </a:cubicBezTo>
                  <a:cubicBezTo>
                    <a:pt x="2682" y="6392"/>
                    <a:pt x="3034" y="6114"/>
                    <a:pt x="3283" y="5837"/>
                  </a:cubicBezTo>
                  <a:cubicBezTo>
                    <a:pt x="3314" y="5806"/>
                    <a:pt x="3314" y="5776"/>
                    <a:pt x="3344" y="5776"/>
                  </a:cubicBezTo>
                  <a:cubicBezTo>
                    <a:pt x="4469" y="4499"/>
                    <a:pt x="5229" y="2980"/>
                    <a:pt x="5533" y="1429"/>
                  </a:cubicBezTo>
                  <a:cubicBezTo>
                    <a:pt x="5593" y="1125"/>
                    <a:pt x="5624" y="822"/>
                    <a:pt x="5472" y="548"/>
                  </a:cubicBezTo>
                  <a:cubicBezTo>
                    <a:pt x="5320" y="244"/>
                    <a:pt x="4925" y="1"/>
                    <a:pt x="4499" y="1"/>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53"/>
            <p:cNvSpPr/>
            <p:nvPr/>
          </p:nvSpPr>
          <p:spPr>
            <a:xfrm>
              <a:off x="3779000" y="3161425"/>
              <a:ext cx="1187200" cy="1197050"/>
            </a:xfrm>
            <a:custGeom>
              <a:avLst/>
              <a:gdLst/>
              <a:ahLst/>
              <a:cxnLst/>
              <a:rect l="l" t="t" r="r" b="b"/>
              <a:pathLst>
                <a:path w="47488" h="47882" extrusionOk="0">
                  <a:moveTo>
                    <a:pt x="47487" y="1"/>
                  </a:moveTo>
                  <a:cubicBezTo>
                    <a:pt x="46484" y="62"/>
                    <a:pt x="45511" y="183"/>
                    <a:pt x="44508" y="335"/>
                  </a:cubicBezTo>
                  <a:cubicBezTo>
                    <a:pt x="38338" y="1338"/>
                    <a:pt x="32532" y="3831"/>
                    <a:pt x="27517" y="7691"/>
                  </a:cubicBezTo>
                  <a:cubicBezTo>
                    <a:pt x="22593" y="11521"/>
                    <a:pt x="18490" y="16323"/>
                    <a:pt x="14629" y="21247"/>
                  </a:cubicBezTo>
                  <a:cubicBezTo>
                    <a:pt x="11134" y="25715"/>
                    <a:pt x="7790" y="30336"/>
                    <a:pt x="4629" y="35047"/>
                  </a:cubicBezTo>
                  <a:cubicBezTo>
                    <a:pt x="3596" y="36597"/>
                    <a:pt x="2562" y="38147"/>
                    <a:pt x="2015" y="39910"/>
                  </a:cubicBezTo>
                  <a:cubicBezTo>
                    <a:pt x="1" y="46391"/>
                    <a:pt x="5697" y="47881"/>
                    <a:pt x="10702" y="47881"/>
                  </a:cubicBezTo>
                  <a:cubicBezTo>
                    <a:pt x="10908" y="47881"/>
                    <a:pt x="11113" y="47879"/>
                    <a:pt x="11316" y="47874"/>
                  </a:cubicBezTo>
                  <a:cubicBezTo>
                    <a:pt x="15602" y="47783"/>
                    <a:pt x="19888" y="46293"/>
                    <a:pt x="23201" y="43558"/>
                  </a:cubicBezTo>
                  <a:cubicBezTo>
                    <a:pt x="24569" y="42433"/>
                    <a:pt x="25754" y="41156"/>
                    <a:pt x="26970" y="39849"/>
                  </a:cubicBezTo>
                  <a:cubicBezTo>
                    <a:pt x="29158" y="37478"/>
                    <a:pt x="31347" y="35381"/>
                    <a:pt x="32806" y="32524"/>
                  </a:cubicBezTo>
                  <a:cubicBezTo>
                    <a:pt x="33779" y="30609"/>
                    <a:pt x="34842" y="28725"/>
                    <a:pt x="35876" y="26840"/>
                  </a:cubicBezTo>
                  <a:cubicBezTo>
                    <a:pt x="36500" y="25711"/>
                    <a:pt x="40031" y="17983"/>
                    <a:pt x="41807" y="17983"/>
                  </a:cubicBezTo>
                  <a:cubicBezTo>
                    <a:pt x="41847" y="17983"/>
                    <a:pt x="41886" y="17987"/>
                    <a:pt x="41925" y="17995"/>
                  </a:cubicBezTo>
                  <a:cubicBezTo>
                    <a:pt x="42806" y="18177"/>
                    <a:pt x="43718" y="18329"/>
                    <a:pt x="44660" y="18451"/>
                  </a:cubicBezTo>
                  <a:cubicBezTo>
                    <a:pt x="44660" y="16141"/>
                    <a:pt x="44812" y="13831"/>
                    <a:pt x="44903" y="11521"/>
                  </a:cubicBezTo>
                  <a:cubicBezTo>
                    <a:pt x="44964" y="10274"/>
                    <a:pt x="45025" y="9028"/>
                    <a:pt x="45055" y="7782"/>
                  </a:cubicBezTo>
                  <a:cubicBezTo>
                    <a:pt x="45055" y="6961"/>
                    <a:pt x="44599" y="5746"/>
                    <a:pt x="44812" y="4986"/>
                  </a:cubicBezTo>
                  <a:cubicBezTo>
                    <a:pt x="45299" y="3131"/>
                    <a:pt x="46241" y="1399"/>
                    <a:pt x="474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53"/>
            <p:cNvSpPr/>
            <p:nvPr/>
          </p:nvSpPr>
          <p:spPr>
            <a:xfrm>
              <a:off x="5270125" y="3176625"/>
              <a:ext cx="1074500" cy="1191450"/>
            </a:xfrm>
            <a:custGeom>
              <a:avLst/>
              <a:gdLst/>
              <a:ahLst/>
              <a:cxnLst/>
              <a:rect l="l" t="t" r="r" b="b"/>
              <a:pathLst>
                <a:path w="42980" h="47658" extrusionOk="0">
                  <a:moveTo>
                    <a:pt x="0" y="1"/>
                  </a:moveTo>
                  <a:lnTo>
                    <a:pt x="0" y="17843"/>
                  </a:lnTo>
                  <a:cubicBezTo>
                    <a:pt x="943" y="17721"/>
                    <a:pt x="1854" y="17569"/>
                    <a:pt x="2736" y="17387"/>
                  </a:cubicBezTo>
                  <a:cubicBezTo>
                    <a:pt x="2738" y="17386"/>
                    <a:pt x="2740" y="17386"/>
                    <a:pt x="2742" y="17386"/>
                  </a:cubicBezTo>
                  <a:cubicBezTo>
                    <a:pt x="3322" y="17386"/>
                    <a:pt x="13409" y="34870"/>
                    <a:pt x="14681" y="36567"/>
                  </a:cubicBezTo>
                  <a:cubicBezTo>
                    <a:pt x="18299" y="41369"/>
                    <a:pt x="22676" y="46324"/>
                    <a:pt x="28907" y="47448"/>
                  </a:cubicBezTo>
                  <a:cubicBezTo>
                    <a:pt x="29686" y="47584"/>
                    <a:pt x="30520" y="47657"/>
                    <a:pt x="31374" y="47657"/>
                  </a:cubicBezTo>
                  <a:cubicBezTo>
                    <a:pt x="35282" y="47657"/>
                    <a:pt x="39583" y="46132"/>
                    <a:pt x="40731" y="42190"/>
                  </a:cubicBezTo>
                  <a:cubicBezTo>
                    <a:pt x="42980" y="34439"/>
                    <a:pt x="34530" y="24560"/>
                    <a:pt x="30062" y="19089"/>
                  </a:cubicBezTo>
                  <a:cubicBezTo>
                    <a:pt x="24408" y="12098"/>
                    <a:pt x="15411" y="1916"/>
                    <a:pt x="5776" y="791"/>
                  </a:cubicBezTo>
                  <a:cubicBezTo>
                    <a:pt x="2979" y="487"/>
                    <a:pt x="2827" y="396"/>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53"/>
            <p:cNvSpPr/>
            <p:nvPr/>
          </p:nvSpPr>
          <p:spPr>
            <a:xfrm>
              <a:off x="4830150" y="2293575"/>
              <a:ext cx="587425" cy="669775"/>
            </a:xfrm>
            <a:custGeom>
              <a:avLst/>
              <a:gdLst/>
              <a:ahLst/>
              <a:cxnLst/>
              <a:rect l="l" t="t" r="r" b="b"/>
              <a:pathLst>
                <a:path w="23497" h="26791" extrusionOk="0">
                  <a:moveTo>
                    <a:pt x="14151" y="1"/>
                  </a:moveTo>
                  <a:cubicBezTo>
                    <a:pt x="13696" y="1"/>
                    <a:pt x="13293" y="262"/>
                    <a:pt x="12918" y="550"/>
                  </a:cubicBezTo>
                  <a:cubicBezTo>
                    <a:pt x="12554" y="824"/>
                    <a:pt x="12159" y="1128"/>
                    <a:pt x="11672" y="1158"/>
                  </a:cubicBezTo>
                  <a:cubicBezTo>
                    <a:pt x="9301" y="1340"/>
                    <a:pt x="6687" y="1553"/>
                    <a:pt x="4681" y="3134"/>
                  </a:cubicBezTo>
                  <a:cubicBezTo>
                    <a:pt x="2705" y="4684"/>
                    <a:pt x="1520" y="7176"/>
                    <a:pt x="1003" y="9578"/>
                  </a:cubicBezTo>
                  <a:cubicBezTo>
                    <a:pt x="0" y="14623"/>
                    <a:pt x="1186" y="20186"/>
                    <a:pt x="3860" y="24563"/>
                  </a:cubicBezTo>
                  <a:cubicBezTo>
                    <a:pt x="4286" y="25323"/>
                    <a:pt x="4803" y="26022"/>
                    <a:pt x="5563" y="26447"/>
                  </a:cubicBezTo>
                  <a:cubicBezTo>
                    <a:pt x="5867" y="26630"/>
                    <a:pt x="6231" y="26721"/>
                    <a:pt x="6596" y="26751"/>
                  </a:cubicBezTo>
                  <a:cubicBezTo>
                    <a:pt x="6711" y="26762"/>
                    <a:pt x="6828" y="26766"/>
                    <a:pt x="6947" y="26766"/>
                  </a:cubicBezTo>
                  <a:cubicBezTo>
                    <a:pt x="8207" y="26766"/>
                    <a:pt x="9644" y="26221"/>
                    <a:pt x="10700" y="26082"/>
                  </a:cubicBezTo>
                  <a:cubicBezTo>
                    <a:pt x="11448" y="25980"/>
                    <a:pt x="12206" y="25920"/>
                    <a:pt x="12961" y="25920"/>
                  </a:cubicBezTo>
                  <a:cubicBezTo>
                    <a:pt x="14228" y="25920"/>
                    <a:pt x="15487" y="26089"/>
                    <a:pt x="16687" y="26508"/>
                  </a:cubicBezTo>
                  <a:cubicBezTo>
                    <a:pt x="17226" y="26690"/>
                    <a:pt x="17723" y="26791"/>
                    <a:pt x="18175" y="26791"/>
                  </a:cubicBezTo>
                  <a:cubicBezTo>
                    <a:pt x="19226" y="26791"/>
                    <a:pt x="20028" y="26246"/>
                    <a:pt x="20517" y="24927"/>
                  </a:cubicBezTo>
                  <a:cubicBezTo>
                    <a:pt x="21399" y="22617"/>
                    <a:pt x="22432" y="20246"/>
                    <a:pt x="22888" y="17784"/>
                  </a:cubicBezTo>
                  <a:cubicBezTo>
                    <a:pt x="23496" y="14532"/>
                    <a:pt x="23314" y="11097"/>
                    <a:pt x="22068" y="7997"/>
                  </a:cubicBezTo>
                  <a:cubicBezTo>
                    <a:pt x="20852" y="4957"/>
                    <a:pt x="18815" y="2252"/>
                    <a:pt x="16353" y="64"/>
                  </a:cubicBezTo>
                  <a:cubicBezTo>
                    <a:pt x="15988" y="459"/>
                    <a:pt x="15502" y="763"/>
                    <a:pt x="14955" y="945"/>
                  </a:cubicBezTo>
                  <a:cubicBezTo>
                    <a:pt x="15168" y="520"/>
                    <a:pt x="14681" y="3"/>
                    <a:pt x="14225" y="3"/>
                  </a:cubicBezTo>
                  <a:cubicBezTo>
                    <a:pt x="14201" y="1"/>
                    <a:pt x="14176" y="1"/>
                    <a:pt x="14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53"/>
            <p:cNvSpPr/>
            <p:nvPr/>
          </p:nvSpPr>
          <p:spPr>
            <a:xfrm>
              <a:off x="4811150" y="2999875"/>
              <a:ext cx="701400" cy="433025"/>
            </a:xfrm>
            <a:custGeom>
              <a:avLst/>
              <a:gdLst/>
              <a:ahLst/>
              <a:cxnLst/>
              <a:rect l="l" t="t" r="r" b="b"/>
              <a:pathLst>
                <a:path w="28056" h="17321" extrusionOk="0">
                  <a:moveTo>
                    <a:pt x="13242" y="0"/>
                  </a:moveTo>
                  <a:cubicBezTo>
                    <a:pt x="10451" y="0"/>
                    <a:pt x="7662" y="260"/>
                    <a:pt x="4924" y="779"/>
                  </a:cubicBezTo>
                  <a:cubicBezTo>
                    <a:pt x="3952" y="961"/>
                    <a:pt x="2949" y="1204"/>
                    <a:pt x="2128" y="1751"/>
                  </a:cubicBezTo>
                  <a:cubicBezTo>
                    <a:pt x="699" y="2694"/>
                    <a:pt x="0" y="4487"/>
                    <a:pt x="61" y="6189"/>
                  </a:cubicBezTo>
                  <a:cubicBezTo>
                    <a:pt x="122" y="7891"/>
                    <a:pt x="851" y="9502"/>
                    <a:pt x="1824" y="10900"/>
                  </a:cubicBezTo>
                  <a:cubicBezTo>
                    <a:pt x="4751" y="15139"/>
                    <a:pt x="9591" y="17321"/>
                    <a:pt x="14578" y="17321"/>
                  </a:cubicBezTo>
                  <a:cubicBezTo>
                    <a:pt x="16064" y="17321"/>
                    <a:pt x="17563" y="17127"/>
                    <a:pt x="19028" y="16736"/>
                  </a:cubicBezTo>
                  <a:cubicBezTo>
                    <a:pt x="23922" y="15429"/>
                    <a:pt x="28056" y="9502"/>
                    <a:pt x="27812" y="4487"/>
                  </a:cubicBezTo>
                  <a:cubicBezTo>
                    <a:pt x="27752" y="3727"/>
                    <a:pt x="27600" y="2906"/>
                    <a:pt x="27022" y="2390"/>
                  </a:cubicBezTo>
                  <a:cubicBezTo>
                    <a:pt x="26688" y="2086"/>
                    <a:pt x="26232" y="1964"/>
                    <a:pt x="25806" y="1812"/>
                  </a:cubicBezTo>
                  <a:cubicBezTo>
                    <a:pt x="21735" y="602"/>
                    <a:pt x="17487" y="0"/>
                    <a:pt x="132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53"/>
            <p:cNvSpPr/>
            <p:nvPr/>
          </p:nvSpPr>
          <p:spPr>
            <a:xfrm>
              <a:off x="6110550" y="2659150"/>
              <a:ext cx="150500" cy="347300"/>
            </a:xfrm>
            <a:custGeom>
              <a:avLst/>
              <a:gdLst/>
              <a:ahLst/>
              <a:cxnLst/>
              <a:rect l="l" t="t" r="r" b="b"/>
              <a:pathLst>
                <a:path w="6020" h="13892" fill="none" extrusionOk="0">
                  <a:moveTo>
                    <a:pt x="1" y="13891"/>
                  </a:moveTo>
                  <a:lnTo>
                    <a:pt x="6019" y="0"/>
                  </a:ln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53"/>
            <p:cNvSpPr/>
            <p:nvPr/>
          </p:nvSpPr>
          <p:spPr>
            <a:xfrm>
              <a:off x="4361300" y="2956250"/>
              <a:ext cx="134525" cy="158100"/>
            </a:xfrm>
            <a:custGeom>
              <a:avLst/>
              <a:gdLst/>
              <a:ahLst/>
              <a:cxnLst/>
              <a:rect l="l" t="t" r="r" b="b"/>
              <a:pathLst>
                <a:path w="5381" h="6324" extrusionOk="0">
                  <a:moveTo>
                    <a:pt x="0" y="1"/>
                  </a:moveTo>
                  <a:lnTo>
                    <a:pt x="0" y="6323"/>
                  </a:lnTo>
                  <a:lnTo>
                    <a:pt x="5380" y="3071"/>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53"/>
            <p:cNvSpPr/>
            <p:nvPr/>
          </p:nvSpPr>
          <p:spPr>
            <a:xfrm>
              <a:off x="4519350" y="3694875"/>
              <a:ext cx="1229525" cy="1535750"/>
            </a:xfrm>
            <a:custGeom>
              <a:avLst/>
              <a:gdLst/>
              <a:ahLst/>
              <a:cxnLst/>
              <a:rect l="l" t="t" r="r" b="b"/>
              <a:pathLst>
                <a:path w="49181" h="61430" extrusionOk="0">
                  <a:moveTo>
                    <a:pt x="24013" y="0"/>
                  </a:moveTo>
                  <a:cubicBezTo>
                    <a:pt x="10730" y="0"/>
                    <a:pt x="0" y="10760"/>
                    <a:pt x="0" y="24013"/>
                  </a:cubicBezTo>
                  <a:lnTo>
                    <a:pt x="0" y="61430"/>
                  </a:lnTo>
                  <a:lnTo>
                    <a:pt x="49181" y="61430"/>
                  </a:lnTo>
                  <a:lnTo>
                    <a:pt x="49181" y="24013"/>
                  </a:lnTo>
                  <a:cubicBezTo>
                    <a:pt x="49181" y="10760"/>
                    <a:pt x="38451" y="0"/>
                    <a:pt x="251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53"/>
          <p:cNvGrpSpPr/>
          <p:nvPr/>
        </p:nvGrpSpPr>
        <p:grpSpPr>
          <a:xfrm>
            <a:off x="7401250" y="2735393"/>
            <a:ext cx="1671184" cy="2440924"/>
            <a:chOff x="6795049" y="1179275"/>
            <a:chExt cx="1268451" cy="1852694"/>
          </a:xfrm>
        </p:grpSpPr>
        <p:sp>
          <p:nvSpPr>
            <p:cNvPr id="871" name="Google Shape;871;p5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53"/>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53"/>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53"/>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53"/>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5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5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4060970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36"/>
                                        </p:tgtEl>
                                        <p:attrNameLst>
                                          <p:attrName>style.visibility</p:attrName>
                                        </p:attrNameLst>
                                      </p:cBhvr>
                                      <p:to>
                                        <p:strVal val="visible"/>
                                      </p:to>
                                    </p:set>
                                    <p:animEffect transition="in" filter="wipe(up)">
                                      <p:cBhvr>
                                        <p:cTn id="7" dur="500"/>
                                        <p:tgtEl>
                                          <p:spTgt spid="83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34"/>
                                        </p:tgtEl>
                                        <p:attrNameLst>
                                          <p:attrName>style.visibility</p:attrName>
                                        </p:attrNameLst>
                                      </p:cBhvr>
                                      <p:to>
                                        <p:strVal val="visible"/>
                                      </p:to>
                                    </p:set>
                                    <p:animEffect transition="in" filter="wipe(up)">
                                      <p:cBhvr>
                                        <p:cTn id="11" dur="500"/>
                                        <p:tgtEl>
                                          <p:spTgt spid="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p:bldP spid="8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770682" cy="369332"/>
          </a:xfrm>
          <a:prstGeom prst="rect">
            <a:avLst/>
          </a:prstGeom>
          <a:noFill/>
        </p:spPr>
        <p:txBody>
          <a:bodyPr wrap="square" rtlCol="0">
            <a:spAutoFit/>
          </a:bodyPr>
          <a:lstStyle/>
          <a:p>
            <a:r>
              <a:rPr lang="en-US" sz="1800" b="1" dirty="0">
                <a:latin typeface="Baloo 2" pitchFamily="2" charset="0"/>
                <a:cs typeface="Baloo 2" pitchFamily="2" charset="0"/>
              </a:rPr>
              <a:t>Triibe Analysis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6" y="862149"/>
            <a:ext cx="1187642" cy="276999"/>
          </a:xfrm>
          <a:prstGeom prst="rect">
            <a:avLst/>
          </a:prstGeom>
          <a:noFill/>
        </p:spPr>
        <p:txBody>
          <a:bodyPr wrap="square" rtlCol="0">
            <a:spAutoFit/>
          </a:bodyPr>
          <a:lstStyle/>
          <a:p>
            <a:r>
              <a:rPr lang="en-US" sz="1200" u="sng" dirty="0">
                <a:latin typeface="Baloo 2" pitchFamily="2" charset="0"/>
                <a:cs typeface="Baloo 2" pitchFamily="2" charset="0"/>
              </a:rPr>
              <a:t>SWOT Analysis:</a:t>
            </a:r>
          </a:p>
        </p:txBody>
      </p:sp>
      <p:sp>
        <p:nvSpPr>
          <p:cNvPr id="3" name="TextBox 2">
            <a:extLst>
              <a:ext uri="{FF2B5EF4-FFF2-40B4-BE49-F238E27FC236}">
                <a16:creationId xmlns:a16="http://schemas.microsoft.com/office/drawing/2014/main" id="{1AB5F197-FFAD-B332-B09F-1433354AED20}"/>
              </a:ext>
            </a:extLst>
          </p:cNvPr>
          <p:cNvSpPr txBox="1"/>
          <p:nvPr/>
        </p:nvSpPr>
        <p:spPr>
          <a:xfrm>
            <a:off x="555171" y="1378131"/>
            <a:ext cx="7067006" cy="461665"/>
          </a:xfrm>
          <a:prstGeom prst="rect">
            <a:avLst/>
          </a:prstGeom>
          <a:noFill/>
        </p:spPr>
        <p:txBody>
          <a:bodyPr wrap="square" rtlCol="0">
            <a:spAutoFit/>
          </a:bodyPr>
          <a:lstStyle/>
          <a:p>
            <a:pPr marL="102870"/>
            <a:r>
              <a:rPr lang="en-US" sz="1200" dirty="0">
                <a:latin typeface="Baloo 2" pitchFamily="2" charset="0"/>
                <a:cs typeface="Baloo 2" pitchFamily="2" charset="0"/>
              </a:rPr>
              <a:t>"A SWOT analysis (alternatively SWOT matrix) is a structured planning method used to evaluate the strengths, weaknesses, opportunities, and threats involved in a project or a business venture”</a:t>
            </a:r>
          </a:p>
        </p:txBody>
      </p:sp>
      <p:pic>
        <p:nvPicPr>
          <p:cNvPr id="6" name="Picture 5">
            <a:extLst>
              <a:ext uri="{FF2B5EF4-FFF2-40B4-BE49-F238E27FC236}">
                <a16:creationId xmlns:a16="http://schemas.microsoft.com/office/drawing/2014/main" id="{65B500EC-863C-6067-C507-C25F4BE8A2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9830" y="2078779"/>
            <a:ext cx="4200525" cy="2131036"/>
          </a:xfrm>
          <a:prstGeom prst="rect">
            <a:avLst/>
          </a:prstGeom>
          <a:ln>
            <a:noFill/>
          </a:ln>
          <a:effectLst>
            <a:softEdge rad="112500"/>
          </a:effectLst>
        </p:spPr>
      </p:pic>
    </p:spTree>
    <p:extLst>
      <p:ext uri="{BB962C8B-B14F-4D97-AF65-F5344CB8AC3E}">
        <p14:creationId xmlns:p14="http://schemas.microsoft.com/office/powerpoint/2010/main" val="281666302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770682" cy="369332"/>
          </a:xfrm>
          <a:prstGeom prst="rect">
            <a:avLst/>
          </a:prstGeom>
          <a:noFill/>
        </p:spPr>
        <p:txBody>
          <a:bodyPr wrap="square" rtlCol="0">
            <a:spAutoFit/>
          </a:bodyPr>
          <a:lstStyle/>
          <a:p>
            <a:r>
              <a:rPr lang="en-US" sz="1800" b="1" dirty="0">
                <a:latin typeface="Baloo 2" pitchFamily="2" charset="0"/>
                <a:cs typeface="Baloo 2" pitchFamily="2" charset="0"/>
              </a:rPr>
              <a:t>Triibe Analysis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6" y="862149"/>
            <a:ext cx="1187642" cy="276999"/>
          </a:xfrm>
          <a:prstGeom prst="rect">
            <a:avLst/>
          </a:prstGeom>
          <a:noFill/>
        </p:spPr>
        <p:txBody>
          <a:bodyPr wrap="square" rtlCol="0">
            <a:spAutoFit/>
          </a:bodyPr>
          <a:lstStyle/>
          <a:p>
            <a:r>
              <a:rPr lang="en-US" sz="1200" u="sng" dirty="0">
                <a:latin typeface="Baloo 2" pitchFamily="2" charset="0"/>
                <a:cs typeface="Baloo 2" pitchFamily="2" charset="0"/>
              </a:rPr>
              <a:t>SWOT Analysis:</a:t>
            </a:r>
          </a:p>
        </p:txBody>
      </p:sp>
      <p:sp>
        <p:nvSpPr>
          <p:cNvPr id="3" name="TextBox 2">
            <a:extLst>
              <a:ext uri="{FF2B5EF4-FFF2-40B4-BE49-F238E27FC236}">
                <a16:creationId xmlns:a16="http://schemas.microsoft.com/office/drawing/2014/main" id="{1AB5F197-FFAD-B332-B09F-1433354AED20}"/>
              </a:ext>
            </a:extLst>
          </p:cNvPr>
          <p:cNvSpPr txBox="1"/>
          <p:nvPr/>
        </p:nvSpPr>
        <p:spPr>
          <a:xfrm>
            <a:off x="399495" y="1325255"/>
            <a:ext cx="7067006" cy="2492990"/>
          </a:xfrm>
          <a:prstGeom prst="rect">
            <a:avLst/>
          </a:prstGeom>
          <a:noFill/>
        </p:spPr>
        <p:txBody>
          <a:bodyPr wrap="square" rtlCol="0">
            <a:spAutoFit/>
          </a:bodyPr>
          <a:lstStyle/>
          <a:p>
            <a:pPr marR="0" algn="l" rtl="0">
              <a:spcBef>
                <a:spcPts val="0"/>
              </a:spcBef>
              <a:spcAft>
                <a:spcPts val="0"/>
              </a:spcAft>
            </a:pPr>
            <a:r>
              <a:rPr lang="en-US" sz="1200" b="1" i="0" dirty="0">
                <a:solidFill>
                  <a:srgbClr val="000000"/>
                </a:solidFill>
                <a:effectLst/>
                <a:latin typeface="Baloo 2" pitchFamily="2" charset="0"/>
                <a:ea typeface="Arial" panose="020B0604020202020204" pitchFamily="34" charset="0"/>
                <a:cs typeface="Baloo 2" pitchFamily="2" charset="0"/>
              </a:rPr>
              <a:t>Strength: </a:t>
            </a:r>
          </a:p>
          <a:p>
            <a:pPr marR="0" algn="l" rtl="0">
              <a:spcBef>
                <a:spcPts val="0"/>
              </a:spcBef>
              <a:spcAft>
                <a:spcPts val="0"/>
              </a:spcAft>
            </a:pP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There are so few websites focused on the communication between students within the university campus.</a:t>
            </a: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Allows integration with many other websites that help the student.</a:t>
            </a: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The usability is wonderful.</a:t>
            </a: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Recognizes and anticipates the needs and desires of users.</a:t>
            </a:r>
          </a:p>
          <a:p>
            <a:pPr marR="0" algn="l" rtl="0">
              <a:spcBef>
                <a:spcPts val="0"/>
              </a:spcBef>
              <a:spcAft>
                <a:spcPts val="0"/>
              </a:spcAft>
            </a:pPr>
            <a:endParaRPr lang="en-US" sz="1200" dirty="0">
              <a:effectLst/>
              <a:latin typeface="Baloo 2" pitchFamily="2" charset="0"/>
              <a:cs typeface="Baloo 2" pitchFamily="2" charset="0"/>
            </a:endParaRPr>
          </a:p>
          <a:p>
            <a:pPr marR="0" algn="l" rtl="0">
              <a:spcBef>
                <a:spcPts val="0"/>
              </a:spcBef>
              <a:spcAft>
                <a:spcPts val="0"/>
              </a:spcAft>
            </a:pPr>
            <a:r>
              <a:rPr lang="en-US" sz="1200" b="1" i="0" dirty="0">
                <a:solidFill>
                  <a:srgbClr val="000000"/>
                </a:solidFill>
                <a:effectLst/>
                <a:latin typeface="Baloo 2" pitchFamily="2" charset="0"/>
                <a:ea typeface="Arial" panose="020B0604020202020204" pitchFamily="34" charset="0"/>
                <a:cs typeface="Baloo 2" pitchFamily="2" charset="0"/>
              </a:rPr>
              <a:t>Weakness:</a:t>
            </a:r>
          </a:p>
          <a:p>
            <a:pPr marR="0" algn="l" rtl="0">
              <a:spcBef>
                <a:spcPts val="0"/>
              </a:spcBef>
              <a:spcAft>
                <a:spcPts val="0"/>
              </a:spcAft>
            </a:pP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Some functionality, such as video chats and group conversations, is missing.</a:t>
            </a: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Information about users is not well protected.</a:t>
            </a: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A poor image is created by beliefs regarding consumers' privacy.</a:t>
            </a:r>
            <a:endParaRPr lang="en-US" sz="1200" dirty="0">
              <a:effectLst/>
              <a:latin typeface="Baloo 2" pitchFamily="2" charset="0"/>
              <a:cs typeface="Baloo 2" pitchFamily="2" charset="0"/>
            </a:endParaRPr>
          </a:p>
        </p:txBody>
      </p:sp>
    </p:spTree>
    <p:extLst>
      <p:ext uri="{BB962C8B-B14F-4D97-AF65-F5344CB8AC3E}">
        <p14:creationId xmlns:p14="http://schemas.microsoft.com/office/powerpoint/2010/main" val="358168186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3"/>
          <p:cNvSpPr txBox="1">
            <a:spLocks noGrp="1"/>
          </p:cNvSpPr>
          <p:nvPr>
            <p:ph type="body" idx="1"/>
          </p:nvPr>
        </p:nvSpPr>
        <p:spPr>
          <a:xfrm>
            <a:off x="713226" y="1387038"/>
            <a:ext cx="1834660" cy="23781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tx2"/>
              </a:buClr>
              <a:buSzPts val="1100"/>
              <a:buNone/>
            </a:pPr>
            <a:r>
              <a:rPr lang="en-US" sz="1600" b="1" dirty="0"/>
              <a:t>Team members: </a:t>
            </a:r>
          </a:p>
          <a:p>
            <a:pPr marL="0" lvl="0" indent="0" algn="l" rtl="0">
              <a:spcBef>
                <a:spcPts val="0"/>
              </a:spcBef>
              <a:spcAft>
                <a:spcPts val="0"/>
              </a:spcAft>
              <a:buClr>
                <a:schemeClr val="dk1"/>
              </a:buClr>
              <a:buSzPts val="1100"/>
              <a:buFont typeface="Arial"/>
              <a:buNone/>
            </a:pPr>
            <a:r>
              <a:rPr lang="en-US" dirty="0"/>
              <a:t>	</a:t>
            </a:r>
          </a:p>
          <a:p>
            <a:pPr marL="171450" lvl="0" indent="-171450" algn="l" rtl="0">
              <a:lnSpc>
                <a:spcPct val="150000"/>
              </a:lnSpc>
              <a:spcBef>
                <a:spcPts val="0"/>
              </a:spcBef>
              <a:spcAft>
                <a:spcPts val="0"/>
              </a:spcAft>
              <a:buClr>
                <a:schemeClr val="accent1"/>
              </a:buClr>
              <a:buSzPts val="1100"/>
              <a:buFont typeface="Arial" panose="020B0604020202020204" pitchFamily="34" charset="0"/>
              <a:buChar char="•"/>
            </a:pPr>
            <a:r>
              <a:rPr lang="en-US" sz="1400" dirty="0"/>
              <a:t>Radwan Susan</a:t>
            </a:r>
          </a:p>
          <a:p>
            <a:pPr marL="171450" lvl="0" indent="-171450" algn="l" rtl="0">
              <a:lnSpc>
                <a:spcPct val="150000"/>
              </a:lnSpc>
              <a:spcBef>
                <a:spcPts val="0"/>
              </a:spcBef>
              <a:spcAft>
                <a:spcPts val="0"/>
              </a:spcAft>
              <a:buClr>
                <a:schemeClr val="accent1"/>
              </a:buClr>
              <a:buSzPts val="1100"/>
              <a:buFont typeface="Arial" panose="020B0604020202020204" pitchFamily="34" charset="0"/>
              <a:buChar char="•"/>
            </a:pPr>
            <a:r>
              <a:rPr lang="en-US" sz="1400" dirty="0"/>
              <a:t>Zaid Al-Tamari</a:t>
            </a:r>
          </a:p>
          <a:p>
            <a:pPr marL="171450" lvl="0" indent="-171450" algn="l" rtl="0">
              <a:lnSpc>
                <a:spcPct val="150000"/>
              </a:lnSpc>
              <a:spcBef>
                <a:spcPts val="0"/>
              </a:spcBef>
              <a:spcAft>
                <a:spcPts val="0"/>
              </a:spcAft>
              <a:buClr>
                <a:schemeClr val="accent1"/>
              </a:buClr>
              <a:buSzPts val="1100"/>
              <a:buFont typeface="Arial" panose="020B0604020202020204" pitchFamily="34" charset="0"/>
              <a:buChar char="•"/>
            </a:pPr>
            <a:r>
              <a:rPr lang="en-US" sz="1400" dirty="0"/>
              <a:t>Omar Thaer</a:t>
            </a:r>
          </a:p>
          <a:p>
            <a:pPr marL="171450" lvl="0" indent="-171450" algn="l" rtl="0">
              <a:lnSpc>
                <a:spcPct val="150000"/>
              </a:lnSpc>
              <a:spcBef>
                <a:spcPts val="0"/>
              </a:spcBef>
              <a:spcAft>
                <a:spcPts val="0"/>
              </a:spcAft>
              <a:buClr>
                <a:schemeClr val="accent1"/>
              </a:buClr>
              <a:buSzPts val="1100"/>
              <a:buFont typeface="Arial" panose="020B0604020202020204" pitchFamily="34" charset="0"/>
              <a:buChar char="•"/>
            </a:pPr>
            <a:r>
              <a:rPr lang="en-US" sz="1400" dirty="0"/>
              <a:t>Doaa Abd Aljbar</a:t>
            </a:r>
            <a:endParaRPr lang="en-US" dirty="0"/>
          </a:p>
          <a:p>
            <a:pPr marL="171450" lvl="0" indent="-171450">
              <a:lnSpc>
                <a:spcPct val="150000"/>
              </a:lnSpc>
              <a:buClr>
                <a:schemeClr val="accent1"/>
              </a:buClr>
              <a:buSzPts val="1100"/>
              <a:buFont typeface="Arial" panose="020B0604020202020204" pitchFamily="34" charset="0"/>
              <a:buChar char="•"/>
            </a:pPr>
            <a:r>
              <a:rPr lang="en-US" sz="1400" dirty="0"/>
              <a:t>Hamza Khatari</a:t>
            </a:r>
          </a:p>
        </p:txBody>
      </p:sp>
      <p:sp>
        <p:nvSpPr>
          <p:cNvPr id="371" name="Google Shape;371;p43"/>
          <p:cNvSpPr txBox="1">
            <a:spLocks noGrp="1"/>
          </p:cNvSpPr>
          <p:nvPr>
            <p:ph type="title"/>
          </p:nvPr>
        </p:nvSpPr>
        <p:spPr>
          <a:xfrm>
            <a:off x="682745" y="590919"/>
            <a:ext cx="494843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Team Members &amp; </a:t>
            </a:r>
            <a:r>
              <a:rPr lang="en-US" sz="2800" dirty="0"/>
              <a:t>Supervisors</a:t>
            </a:r>
            <a:endParaRPr sz="2800" dirty="0"/>
          </a:p>
        </p:txBody>
      </p:sp>
      <p:cxnSp>
        <p:nvCxnSpPr>
          <p:cNvPr id="3" name="Straight Connector 2">
            <a:extLst>
              <a:ext uri="{FF2B5EF4-FFF2-40B4-BE49-F238E27FC236}">
                <a16:creationId xmlns:a16="http://schemas.microsoft.com/office/drawing/2014/main" id="{3210611A-EC17-338C-7C99-4AD11C8010B3}"/>
              </a:ext>
            </a:extLst>
          </p:cNvPr>
          <p:cNvCxnSpPr>
            <a:cxnSpLocks/>
          </p:cNvCxnSpPr>
          <p:nvPr/>
        </p:nvCxnSpPr>
        <p:spPr>
          <a:xfrm>
            <a:off x="3097242" y="1266825"/>
            <a:ext cx="0" cy="2498350"/>
          </a:xfrm>
          <a:prstGeom prst="line">
            <a:avLst/>
          </a:prstGeom>
          <a:ln w="28575"/>
          <a:effectLst>
            <a:outerShdw blurRad="50800" dist="38100" dir="2700000" algn="tl" rotWithShape="0">
              <a:prstClr val="black">
                <a:alpha val="40000"/>
              </a:prstClr>
            </a:outerShdw>
          </a:effectLst>
          <a:scene3d>
            <a:camera prst="isometricLeftDown"/>
            <a:lightRig rig="threePt" dir="t"/>
          </a:scene3d>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E5DC780C-1FA9-5835-1F92-A8273497AA57}"/>
              </a:ext>
            </a:extLst>
          </p:cNvPr>
          <p:cNvSpPr txBox="1"/>
          <p:nvPr/>
        </p:nvSpPr>
        <p:spPr>
          <a:xfrm>
            <a:off x="3694706" y="1418397"/>
            <a:ext cx="2401296" cy="738664"/>
          </a:xfrm>
          <a:prstGeom prst="rect">
            <a:avLst/>
          </a:prstGeom>
          <a:noFill/>
        </p:spPr>
        <p:txBody>
          <a:bodyPr wrap="square" rtlCol="0">
            <a:spAutoFit/>
          </a:bodyPr>
          <a:lstStyle/>
          <a:p>
            <a:r>
              <a:rPr lang="en-US" sz="1600" b="1" dirty="0">
                <a:latin typeface="Baloo 2" pitchFamily="2" charset="0"/>
                <a:cs typeface="Baloo 2" pitchFamily="2" charset="0"/>
              </a:rPr>
              <a:t>Supervisor</a:t>
            </a:r>
            <a:r>
              <a:rPr lang="en-US" sz="1600" dirty="0">
                <a:latin typeface="Baloo 2" pitchFamily="2" charset="0"/>
                <a:cs typeface="Baloo 2" pitchFamily="2" charset="0"/>
              </a:rPr>
              <a:t>:</a:t>
            </a:r>
          </a:p>
          <a:p>
            <a:endParaRPr lang="en-US" sz="1200" dirty="0">
              <a:latin typeface="Baloo 2" pitchFamily="2" charset="0"/>
              <a:cs typeface="Baloo 2" pitchFamily="2" charset="0"/>
            </a:endParaRP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Prof. Dr. Malek Alksasbeh</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animEffect transition="in" filter="fade">
                                      <p:cBhvr>
                                        <p:cTn id="7" dur="500"/>
                                        <p:tgtEl>
                                          <p:spTgt spid="370">
                                            <p:txEl>
                                              <p:pRg st="0" end="0"/>
                                            </p:txEl>
                                          </p:spTgt>
                                        </p:tgtEl>
                                      </p:cBhvr>
                                    </p:animEffect>
                                    <p:anim calcmode="lin" valueType="num">
                                      <p:cBhvr>
                                        <p:cTn id="8" dur="500" fill="hold"/>
                                        <p:tgtEl>
                                          <p:spTgt spid="37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7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0">
                                            <p:txEl>
                                              <p:pRg st="1" end="1"/>
                                            </p:txEl>
                                          </p:spTgt>
                                        </p:tgtEl>
                                        <p:attrNameLst>
                                          <p:attrName>style.visibility</p:attrName>
                                        </p:attrNameLst>
                                      </p:cBhvr>
                                      <p:to>
                                        <p:strVal val="visible"/>
                                      </p:to>
                                    </p:set>
                                    <p:animEffect transition="in" filter="fade">
                                      <p:cBhvr>
                                        <p:cTn id="12" dur="500"/>
                                        <p:tgtEl>
                                          <p:spTgt spid="370">
                                            <p:txEl>
                                              <p:pRg st="1" end="1"/>
                                            </p:txEl>
                                          </p:spTgt>
                                        </p:tgtEl>
                                      </p:cBhvr>
                                    </p:animEffect>
                                    <p:anim calcmode="lin" valueType="num">
                                      <p:cBhvr>
                                        <p:cTn id="13" dur="500" fill="hold"/>
                                        <p:tgtEl>
                                          <p:spTgt spid="370">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7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0">
                                            <p:txEl>
                                              <p:pRg st="2" end="2"/>
                                            </p:txEl>
                                          </p:spTgt>
                                        </p:tgtEl>
                                        <p:attrNameLst>
                                          <p:attrName>style.visibility</p:attrName>
                                        </p:attrNameLst>
                                      </p:cBhvr>
                                      <p:to>
                                        <p:strVal val="visible"/>
                                      </p:to>
                                    </p:set>
                                    <p:animEffect transition="in" filter="fade">
                                      <p:cBhvr>
                                        <p:cTn id="17" dur="500"/>
                                        <p:tgtEl>
                                          <p:spTgt spid="370">
                                            <p:txEl>
                                              <p:pRg st="2" end="2"/>
                                            </p:txEl>
                                          </p:spTgt>
                                        </p:tgtEl>
                                      </p:cBhvr>
                                    </p:animEffect>
                                    <p:anim calcmode="lin" valueType="num">
                                      <p:cBhvr>
                                        <p:cTn id="18" dur="500" fill="hold"/>
                                        <p:tgtEl>
                                          <p:spTgt spid="370">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7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0">
                                            <p:txEl>
                                              <p:pRg st="3" end="3"/>
                                            </p:txEl>
                                          </p:spTgt>
                                        </p:tgtEl>
                                        <p:attrNameLst>
                                          <p:attrName>style.visibility</p:attrName>
                                        </p:attrNameLst>
                                      </p:cBhvr>
                                      <p:to>
                                        <p:strVal val="visible"/>
                                      </p:to>
                                    </p:set>
                                    <p:animEffect transition="in" filter="fade">
                                      <p:cBhvr>
                                        <p:cTn id="22" dur="500"/>
                                        <p:tgtEl>
                                          <p:spTgt spid="370">
                                            <p:txEl>
                                              <p:pRg st="3" end="3"/>
                                            </p:txEl>
                                          </p:spTgt>
                                        </p:tgtEl>
                                      </p:cBhvr>
                                    </p:animEffect>
                                    <p:anim calcmode="lin" valueType="num">
                                      <p:cBhvr>
                                        <p:cTn id="23" dur="500" fill="hold"/>
                                        <p:tgtEl>
                                          <p:spTgt spid="370">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370">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70">
                                            <p:txEl>
                                              <p:pRg st="4" end="4"/>
                                            </p:txEl>
                                          </p:spTgt>
                                        </p:tgtEl>
                                        <p:attrNameLst>
                                          <p:attrName>style.visibility</p:attrName>
                                        </p:attrNameLst>
                                      </p:cBhvr>
                                      <p:to>
                                        <p:strVal val="visible"/>
                                      </p:to>
                                    </p:set>
                                    <p:animEffect transition="in" filter="fade">
                                      <p:cBhvr>
                                        <p:cTn id="27" dur="500"/>
                                        <p:tgtEl>
                                          <p:spTgt spid="370">
                                            <p:txEl>
                                              <p:pRg st="4" end="4"/>
                                            </p:txEl>
                                          </p:spTgt>
                                        </p:tgtEl>
                                      </p:cBhvr>
                                    </p:animEffect>
                                    <p:anim calcmode="lin" valueType="num">
                                      <p:cBhvr>
                                        <p:cTn id="28" dur="500" fill="hold"/>
                                        <p:tgtEl>
                                          <p:spTgt spid="370">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370">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70">
                                            <p:txEl>
                                              <p:pRg st="5" end="5"/>
                                            </p:txEl>
                                          </p:spTgt>
                                        </p:tgtEl>
                                        <p:attrNameLst>
                                          <p:attrName>style.visibility</p:attrName>
                                        </p:attrNameLst>
                                      </p:cBhvr>
                                      <p:to>
                                        <p:strVal val="visible"/>
                                      </p:to>
                                    </p:set>
                                    <p:animEffect transition="in" filter="fade">
                                      <p:cBhvr>
                                        <p:cTn id="32" dur="500"/>
                                        <p:tgtEl>
                                          <p:spTgt spid="370">
                                            <p:txEl>
                                              <p:pRg st="5" end="5"/>
                                            </p:txEl>
                                          </p:spTgt>
                                        </p:tgtEl>
                                      </p:cBhvr>
                                    </p:animEffect>
                                    <p:anim calcmode="lin" valueType="num">
                                      <p:cBhvr>
                                        <p:cTn id="33" dur="500" fill="hold"/>
                                        <p:tgtEl>
                                          <p:spTgt spid="370">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370">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0">
                                            <p:txEl>
                                              <p:pRg st="6" end="6"/>
                                            </p:txEl>
                                          </p:spTgt>
                                        </p:tgtEl>
                                        <p:attrNameLst>
                                          <p:attrName>style.visibility</p:attrName>
                                        </p:attrNameLst>
                                      </p:cBhvr>
                                      <p:to>
                                        <p:strVal val="visible"/>
                                      </p:to>
                                    </p:set>
                                    <p:animEffect transition="in" filter="fade">
                                      <p:cBhvr>
                                        <p:cTn id="37" dur="500"/>
                                        <p:tgtEl>
                                          <p:spTgt spid="370">
                                            <p:txEl>
                                              <p:pRg st="6" end="6"/>
                                            </p:txEl>
                                          </p:spTgt>
                                        </p:tgtEl>
                                      </p:cBhvr>
                                    </p:animEffect>
                                    <p:anim calcmode="lin" valueType="num">
                                      <p:cBhvr>
                                        <p:cTn id="38" dur="500" fill="hold"/>
                                        <p:tgtEl>
                                          <p:spTgt spid="370">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370">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500"/>
                            </p:stCondLst>
                            <p:childTnLst>
                              <p:par>
                                <p:cTn id="41" presetID="42"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anim calcmode="lin" valueType="num">
                                      <p:cBhvr>
                                        <p:cTn id="44" dur="500" fill="hold"/>
                                        <p:tgtEl>
                                          <p:spTgt spid="3"/>
                                        </p:tgtEl>
                                        <p:attrNameLst>
                                          <p:attrName>ppt_x</p:attrName>
                                        </p:attrNameLst>
                                      </p:cBhvr>
                                      <p:tavLst>
                                        <p:tav tm="0">
                                          <p:val>
                                            <p:strVal val="#ppt_x"/>
                                          </p:val>
                                        </p:tav>
                                        <p:tav tm="100000">
                                          <p:val>
                                            <p:strVal val="#ppt_x"/>
                                          </p:val>
                                        </p:tav>
                                      </p:tavLst>
                                    </p:anim>
                                    <p:anim calcmode="lin" valueType="num">
                                      <p:cBhvr>
                                        <p:cTn id="45" dur="500" fill="hold"/>
                                        <p:tgtEl>
                                          <p:spTgt spid="3"/>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42" presetClass="entr" presetSubtype="0"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anim calcmode="lin" valueType="num">
                                      <p:cBhvr>
                                        <p:cTn id="50" dur="500" fill="hold"/>
                                        <p:tgtEl>
                                          <p:spTgt spid="4"/>
                                        </p:tgtEl>
                                        <p:attrNameLst>
                                          <p:attrName>ppt_x</p:attrName>
                                        </p:attrNameLst>
                                      </p:cBhvr>
                                      <p:tavLst>
                                        <p:tav tm="0">
                                          <p:val>
                                            <p:strVal val="#ppt_x"/>
                                          </p:val>
                                        </p:tav>
                                        <p:tav tm="100000">
                                          <p:val>
                                            <p:strVal val="#ppt_x"/>
                                          </p:val>
                                        </p:tav>
                                      </p:tavLst>
                                    </p:anim>
                                    <p:anim calcmode="lin" valueType="num">
                                      <p:cBhvr>
                                        <p:cTn id="51"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uiExpand="1" build="allAtOnce"/>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770682" cy="369332"/>
          </a:xfrm>
          <a:prstGeom prst="rect">
            <a:avLst/>
          </a:prstGeom>
          <a:noFill/>
        </p:spPr>
        <p:txBody>
          <a:bodyPr wrap="square" rtlCol="0">
            <a:spAutoFit/>
          </a:bodyPr>
          <a:lstStyle/>
          <a:p>
            <a:r>
              <a:rPr lang="en-US" sz="1800" b="1" dirty="0">
                <a:latin typeface="Baloo 2" pitchFamily="2" charset="0"/>
                <a:cs typeface="Baloo 2" pitchFamily="2" charset="0"/>
              </a:rPr>
              <a:t>Triibe Analysis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6" y="862149"/>
            <a:ext cx="1187642" cy="276999"/>
          </a:xfrm>
          <a:prstGeom prst="rect">
            <a:avLst/>
          </a:prstGeom>
          <a:noFill/>
        </p:spPr>
        <p:txBody>
          <a:bodyPr wrap="square" rtlCol="0">
            <a:spAutoFit/>
          </a:bodyPr>
          <a:lstStyle/>
          <a:p>
            <a:r>
              <a:rPr lang="en-US" sz="1200" u="sng" dirty="0">
                <a:latin typeface="Baloo 2" pitchFamily="2" charset="0"/>
                <a:cs typeface="Baloo 2" pitchFamily="2" charset="0"/>
              </a:rPr>
              <a:t>SWOT Analysis:</a:t>
            </a:r>
          </a:p>
        </p:txBody>
      </p:sp>
      <p:sp>
        <p:nvSpPr>
          <p:cNvPr id="3" name="TextBox 2">
            <a:extLst>
              <a:ext uri="{FF2B5EF4-FFF2-40B4-BE49-F238E27FC236}">
                <a16:creationId xmlns:a16="http://schemas.microsoft.com/office/drawing/2014/main" id="{1AB5F197-FFAD-B332-B09F-1433354AED20}"/>
              </a:ext>
            </a:extLst>
          </p:cNvPr>
          <p:cNvSpPr txBox="1"/>
          <p:nvPr/>
        </p:nvSpPr>
        <p:spPr>
          <a:xfrm>
            <a:off x="399495" y="1302476"/>
            <a:ext cx="7315201" cy="2123658"/>
          </a:xfrm>
          <a:prstGeom prst="rect">
            <a:avLst/>
          </a:prstGeom>
          <a:noFill/>
        </p:spPr>
        <p:txBody>
          <a:bodyPr wrap="square" rtlCol="0">
            <a:spAutoFit/>
          </a:bodyPr>
          <a:lstStyle/>
          <a:p>
            <a:pPr marR="0" algn="l" rtl="0">
              <a:spcBef>
                <a:spcPts val="0"/>
              </a:spcBef>
              <a:spcAft>
                <a:spcPts val="0"/>
              </a:spcAft>
            </a:pPr>
            <a:r>
              <a:rPr lang="en-US" sz="1200" b="1" i="0" dirty="0">
                <a:solidFill>
                  <a:srgbClr val="000000"/>
                </a:solidFill>
                <a:effectLst/>
                <a:latin typeface="Baloo 2" pitchFamily="2" charset="0"/>
                <a:ea typeface="Arial" panose="020B0604020202020204" pitchFamily="34" charset="0"/>
                <a:cs typeface="Baloo 2" pitchFamily="2" charset="0"/>
              </a:rPr>
              <a:t>Opportunities:</a:t>
            </a:r>
          </a:p>
          <a:p>
            <a:pPr marL="171450" marR="0" indent="-171450" algn="l" rtl="0">
              <a:spcBef>
                <a:spcPts val="0"/>
              </a:spcBef>
              <a:spcAft>
                <a:spcPts val="0"/>
              </a:spcAft>
              <a:buFont typeface="Arial" panose="020B0604020202020204" pitchFamily="34" charset="0"/>
              <a:buChar char="•"/>
            </a:pP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The number of people using smart devices to access social media is growing.</a:t>
            </a: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Expansion to other learning platforms, such as schools and colleges.</a:t>
            </a:r>
          </a:p>
          <a:p>
            <a:pPr marL="173736" marR="0" indent="-173736" algn="l" rtl="0">
              <a:spcBef>
                <a:spcPts val="0"/>
              </a:spcBef>
              <a:spcAft>
                <a:spcPts val="0"/>
              </a:spcAft>
            </a:pPr>
            <a:endParaRPr lang="en-US" sz="1200" dirty="0">
              <a:effectLst/>
              <a:latin typeface="Baloo 2" pitchFamily="2" charset="0"/>
              <a:cs typeface="Baloo 2" pitchFamily="2" charset="0"/>
            </a:endParaRPr>
          </a:p>
          <a:p>
            <a:pPr marR="0" algn="l" rtl="0">
              <a:spcBef>
                <a:spcPts val="0"/>
              </a:spcBef>
              <a:spcAft>
                <a:spcPts val="0"/>
              </a:spcAft>
            </a:pPr>
            <a:r>
              <a:rPr lang="en-US" sz="1200" b="1" i="0" dirty="0">
                <a:solidFill>
                  <a:srgbClr val="000000"/>
                </a:solidFill>
                <a:effectLst/>
                <a:latin typeface="Baloo 2" pitchFamily="2" charset="0"/>
                <a:ea typeface="Arial" panose="020B0604020202020204" pitchFamily="34" charset="0"/>
                <a:cs typeface="Baloo 2" pitchFamily="2" charset="0"/>
              </a:rPr>
              <a:t>Threats:</a:t>
            </a:r>
          </a:p>
          <a:p>
            <a:pPr marL="171450" marR="0" indent="-171450" algn="l" rtl="0">
              <a:spcBef>
                <a:spcPts val="0"/>
              </a:spcBef>
              <a:spcAft>
                <a:spcPts val="0"/>
              </a:spcAft>
              <a:buFont typeface="Arial" panose="020B0604020202020204" pitchFamily="34" charset="0"/>
              <a:buChar char="•"/>
            </a:pPr>
            <a:endParaRPr lang="en-US" sz="1200" dirty="0">
              <a:latin typeface="Baloo 2" pitchFamily="2" charset="0"/>
              <a:ea typeface="Arial" panose="020B0604020202020204" pitchFamily="34" charset="0"/>
              <a:cs typeface="Baloo 2" pitchFamily="2" charset="0"/>
            </a:endParaRPr>
          </a:p>
          <a:p>
            <a:pPr marL="171450" marR="0" indent="-171450"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Privacy issues like identity theft.</a:t>
            </a:r>
            <a:endParaRPr lang="en-US" sz="1200" dirty="0">
              <a:latin typeface="Baloo 2" pitchFamily="2" charset="0"/>
              <a:ea typeface="Arial" panose="020B0604020202020204" pitchFamily="34" charset="0"/>
              <a:cs typeface="Baloo 2" pitchFamily="2" charset="0"/>
            </a:endParaRPr>
          </a:p>
          <a:p>
            <a:pPr marL="171450" marR="0" indent="-171450"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Social media websites that aren’t limited to specific facilities, such as Facebook and Instagram.</a:t>
            </a:r>
            <a:endParaRPr lang="en-US" sz="1200" dirty="0">
              <a:latin typeface="Baloo 2" pitchFamily="2" charset="0"/>
              <a:ea typeface="Arial" panose="020B0604020202020204" pitchFamily="34" charset="0"/>
              <a:cs typeface="Baloo 2" pitchFamily="2" charset="0"/>
            </a:endParaRPr>
          </a:p>
          <a:p>
            <a:pPr marL="171450" marR="0" indent="-171450"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Some users refuse to use social media platforms and prefer to live an anti-social lifestyle.</a:t>
            </a:r>
            <a:endParaRPr lang="en-US" sz="1200" dirty="0">
              <a:latin typeface="Baloo 2" pitchFamily="2" charset="0"/>
              <a:ea typeface="Arial" panose="020B0604020202020204" pitchFamily="34" charset="0"/>
              <a:cs typeface="Baloo 2" pitchFamily="2" charset="0"/>
            </a:endParaRPr>
          </a:p>
          <a:p>
            <a:pPr marL="171450" marR="0" indent="-171450"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Some users don’t have smart devices to access the platform.</a:t>
            </a:r>
            <a:endParaRPr lang="en-US" sz="1200" dirty="0">
              <a:effectLst/>
              <a:latin typeface="Baloo 2" pitchFamily="2" charset="0"/>
              <a:cs typeface="Baloo 2" pitchFamily="2" charset="0"/>
            </a:endParaRPr>
          </a:p>
        </p:txBody>
      </p:sp>
    </p:spTree>
    <p:extLst>
      <p:ext uri="{BB962C8B-B14F-4D97-AF65-F5344CB8AC3E}">
        <p14:creationId xmlns:p14="http://schemas.microsoft.com/office/powerpoint/2010/main" val="321563524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770682" cy="369332"/>
          </a:xfrm>
          <a:prstGeom prst="rect">
            <a:avLst/>
          </a:prstGeom>
          <a:noFill/>
        </p:spPr>
        <p:txBody>
          <a:bodyPr wrap="square" rtlCol="0">
            <a:spAutoFit/>
          </a:bodyPr>
          <a:lstStyle/>
          <a:p>
            <a:r>
              <a:rPr lang="en-US" sz="1800" b="1" dirty="0">
                <a:latin typeface="Baloo 2" pitchFamily="2" charset="0"/>
                <a:cs typeface="Baloo 2" pitchFamily="2" charset="0"/>
              </a:rPr>
              <a:t>Triibe Analysis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862149"/>
            <a:ext cx="1894115" cy="276999"/>
          </a:xfrm>
          <a:prstGeom prst="rect">
            <a:avLst/>
          </a:prstGeom>
          <a:noFill/>
        </p:spPr>
        <p:txBody>
          <a:bodyPr wrap="square" rtlCol="0">
            <a:spAutoFit/>
          </a:bodyPr>
          <a:lstStyle/>
          <a:p>
            <a:r>
              <a:rPr lang="en-US" sz="1200" u="sng" dirty="0">
                <a:latin typeface="Baloo 2" pitchFamily="2" charset="0"/>
                <a:cs typeface="Baloo 2" pitchFamily="2" charset="0"/>
              </a:rPr>
              <a:t>Functional Requirements:</a:t>
            </a:r>
          </a:p>
        </p:txBody>
      </p:sp>
      <p:sp>
        <p:nvSpPr>
          <p:cNvPr id="3" name="TextBox 2">
            <a:extLst>
              <a:ext uri="{FF2B5EF4-FFF2-40B4-BE49-F238E27FC236}">
                <a16:creationId xmlns:a16="http://schemas.microsoft.com/office/drawing/2014/main" id="{1AB5F197-FFAD-B332-B09F-1433354AED20}"/>
              </a:ext>
            </a:extLst>
          </p:cNvPr>
          <p:cNvSpPr txBox="1"/>
          <p:nvPr/>
        </p:nvSpPr>
        <p:spPr>
          <a:xfrm>
            <a:off x="555171" y="1378131"/>
            <a:ext cx="7067006" cy="2677656"/>
          </a:xfrm>
          <a:prstGeom prst="rect">
            <a:avLst/>
          </a:prstGeom>
          <a:noFill/>
        </p:spPr>
        <p:txBody>
          <a:bodyPr wrap="square" rtlCol="0">
            <a:spAutoFit/>
          </a:bodyPr>
          <a:lstStyle/>
          <a:p>
            <a:pPr marL="274320" indent="-171450">
              <a:buFont typeface="Arial" panose="020B0604020202020204" pitchFamily="34" charset="0"/>
              <a:buChar char="•"/>
            </a:pPr>
            <a:r>
              <a:rPr lang="en-US" sz="1200" b="1" dirty="0">
                <a:latin typeface="Baloo 2" pitchFamily="2" charset="0"/>
                <a:cs typeface="Baloo 2" pitchFamily="2" charset="0"/>
              </a:rPr>
              <a:t>Search:</a:t>
            </a:r>
            <a:r>
              <a:rPr lang="en-US" sz="1200" dirty="0">
                <a:latin typeface="Baloo 2" pitchFamily="2" charset="0"/>
                <a:cs typeface="Baloo 2" pitchFamily="2" charset="0"/>
              </a:rPr>
              <a:t> the ability to search for users and groups within the website.</a:t>
            </a:r>
          </a:p>
          <a:p>
            <a:pPr marL="274320"/>
            <a:endParaRPr lang="en-US" sz="1200" dirty="0">
              <a:latin typeface="Baloo 2" pitchFamily="2" charset="0"/>
              <a:cs typeface="Baloo 2" pitchFamily="2" charset="0"/>
            </a:endParaRPr>
          </a:p>
          <a:p>
            <a:pPr marL="274320" indent="-171450">
              <a:buFont typeface="Arial" panose="020B0604020202020204" pitchFamily="34" charset="0"/>
              <a:buChar char="•"/>
            </a:pPr>
            <a:r>
              <a:rPr lang="en-US" sz="1200" b="1" dirty="0">
                <a:latin typeface="Baloo 2" pitchFamily="2" charset="0"/>
                <a:cs typeface="Baloo 2" pitchFamily="2" charset="0"/>
              </a:rPr>
              <a:t>Personal account:</a:t>
            </a:r>
            <a:r>
              <a:rPr lang="en-US" sz="1200" dirty="0">
                <a:latin typeface="Baloo 2" pitchFamily="2" charset="0"/>
                <a:cs typeface="Baloo 2" pitchFamily="2" charset="0"/>
              </a:rPr>
              <a:t> the student can log in with a username and a password to control his/her personal account and interact with the pages, groups, and friends that he views.</a:t>
            </a:r>
          </a:p>
          <a:p>
            <a:pPr marL="274320" indent="-171450">
              <a:buFont typeface="Arial" panose="020B0604020202020204" pitchFamily="34" charset="0"/>
              <a:buChar char="•"/>
            </a:pPr>
            <a:r>
              <a:rPr lang="en-US" sz="1200" b="1" dirty="0">
                <a:latin typeface="Baloo 2" pitchFamily="2" charset="0"/>
                <a:cs typeface="Baloo 2" pitchFamily="2" charset="0"/>
              </a:rPr>
              <a:t>Profile:</a:t>
            </a:r>
            <a:r>
              <a:rPr lang="en-US" sz="1200" dirty="0">
                <a:latin typeface="Baloo 2" pitchFamily="2" charset="0"/>
                <a:cs typeface="Baloo 2" pitchFamily="2" charset="0"/>
              </a:rPr>
              <a:t> the user will be able to see all of his profile information from the different networks on one page divided by tabs.</a:t>
            </a:r>
          </a:p>
          <a:p>
            <a:pPr marL="274320" indent="-171450">
              <a:buFont typeface="Arial" panose="020B0604020202020204" pitchFamily="34" charset="0"/>
              <a:buChar char="•"/>
            </a:pPr>
            <a:r>
              <a:rPr lang="en-US" sz="1200" b="1" dirty="0">
                <a:latin typeface="Baloo 2" pitchFamily="2" charset="0"/>
                <a:cs typeface="Baloo 2" pitchFamily="2" charset="0"/>
              </a:rPr>
              <a:t>Publishing: </a:t>
            </a:r>
          </a:p>
          <a:p>
            <a:pPr marL="274320"/>
            <a:r>
              <a:rPr lang="en-US" sz="1200" dirty="0">
                <a:latin typeface="Baloo 2" pitchFamily="2" charset="0"/>
                <a:cs typeface="Baloo 2" pitchFamily="2" charset="0"/>
              </a:rPr>
              <a:t>	1)  Add your own content.</a:t>
            </a:r>
          </a:p>
          <a:p>
            <a:pPr marL="274320"/>
            <a:r>
              <a:rPr lang="en-US" sz="1200" dirty="0">
                <a:latin typeface="Baloo 2" pitchFamily="2" charset="0"/>
                <a:cs typeface="Baloo 2" pitchFamily="2" charset="0"/>
              </a:rPr>
              <a:t>	2) Edit and remove your content</a:t>
            </a:r>
          </a:p>
          <a:p>
            <a:pPr marL="274320"/>
            <a:r>
              <a:rPr lang="en-US" sz="1200" dirty="0">
                <a:latin typeface="Baloo 2" pitchFamily="2" charset="0"/>
                <a:cs typeface="Baloo 2" pitchFamily="2" charset="0"/>
              </a:rPr>
              <a:t>	3) Comment, share and add likes</a:t>
            </a:r>
          </a:p>
          <a:p>
            <a:pPr marL="274320" indent="-171450">
              <a:buFont typeface="Arial" panose="020B0604020202020204" pitchFamily="34" charset="0"/>
              <a:buChar char="•"/>
            </a:pPr>
            <a:r>
              <a:rPr lang="en-US" sz="1200" b="1" dirty="0">
                <a:latin typeface="Baloo 2" pitchFamily="2" charset="0"/>
                <a:cs typeface="Baloo 2" pitchFamily="2" charset="0"/>
              </a:rPr>
              <a:t>Sharing stories:</a:t>
            </a:r>
            <a:r>
              <a:rPr lang="en-US" sz="1200" dirty="0">
                <a:latin typeface="Baloo 2" pitchFamily="2" charset="0"/>
                <a:cs typeface="Baloo 2" pitchFamily="2" charset="0"/>
              </a:rPr>
              <a:t> A story can be added by the student to his/her account to be seen by the student’s colleagues.</a:t>
            </a:r>
          </a:p>
          <a:p>
            <a:pPr marL="274320" indent="-171450">
              <a:buFont typeface="Arial" panose="020B0604020202020204" pitchFamily="34" charset="0"/>
              <a:buChar char="•"/>
            </a:pPr>
            <a:r>
              <a:rPr lang="en-US" sz="1200" b="1" dirty="0">
                <a:latin typeface="Baloo 2" pitchFamily="2" charset="0"/>
                <a:cs typeface="Baloo 2" pitchFamily="2" charset="0"/>
              </a:rPr>
              <a:t>Groups and pages:</a:t>
            </a:r>
            <a:r>
              <a:rPr lang="en-US" sz="1200" dirty="0">
                <a:latin typeface="Baloo 2" pitchFamily="2" charset="0"/>
                <a:cs typeface="Baloo 2" pitchFamily="2" charset="0"/>
              </a:rPr>
              <a:t> Allow students to communicate directly with one another and manage pages.</a:t>
            </a:r>
          </a:p>
          <a:p>
            <a:pPr marL="274320" indent="-171450">
              <a:buFont typeface="Arial" panose="020B0604020202020204" pitchFamily="34" charset="0"/>
              <a:buChar char="•"/>
            </a:pPr>
            <a:r>
              <a:rPr lang="en-US" sz="1200" b="1" dirty="0">
                <a:latin typeface="Baloo 2" pitchFamily="2" charset="0"/>
                <a:cs typeface="Baloo 2" pitchFamily="2" charset="0"/>
              </a:rPr>
              <a:t>Market:</a:t>
            </a:r>
            <a:r>
              <a:rPr lang="en-US" sz="1200" dirty="0">
                <a:latin typeface="Baloo 2" pitchFamily="2" charset="0"/>
                <a:cs typeface="Baloo 2" pitchFamily="2" charset="0"/>
              </a:rPr>
              <a:t> Allow students to sell their products in the community for a profit.</a:t>
            </a:r>
          </a:p>
        </p:txBody>
      </p:sp>
    </p:spTree>
    <p:extLst>
      <p:ext uri="{BB962C8B-B14F-4D97-AF65-F5344CB8AC3E}">
        <p14:creationId xmlns:p14="http://schemas.microsoft.com/office/powerpoint/2010/main" val="206389785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770682" cy="369332"/>
          </a:xfrm>
          <a:prstGeom prst="rect">
            <a:avLst/>
          </a:prstGeom>
          <a:noFill/>
        </p:spPr>
        <p:txBody>
          <a:bodyPr wrap="square" rtlCol="0">
            <a:spAutoFit/>
          </a:bodyPr>
          <a:lstStyle/>
          <a:p>
            <a:r>
              <a:rPr lang="en-US" sz="1800" b="1" dirty="0">
                <a:latin typeface="Baloo 2" pitchFamily="2" charset="0"/>
                <a:cs typeface="Baloo 2" pitchFamily="2" charset="0"/>
              </a:rPr>
              <a:t>Triibe Analysis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862149"/>
            <a:ext cx="2258796" cy="276999"/>
          </a:xfrm>
          <a:prstGeom prst="rect">
            <a:avLst/>
          </a:prstGeom>
          <a:noFill/>
        </p:spPr>
        <p:txBody>
          <a:bodyPr wrap="square" rtlCol="0">
            <a:spAutoFit/>
          </a:bodyPr>
          <a:lstStyle/>
          <a:p>
            <a:r>
              <a:rPr lang="en-US" sz="1200" u="sng" dirty="0">
                <a:latin typeface="Baloo 2" pitchFamily="2" charset="0"/>
                <a:cs typeface="Baloo 2" pitchFamily="2" charset="0"/>
              </a:rPr>
              <a:t>Non-Functional Requirements:</a:t>
            </a:r>
          </a:p>
        </p:txBody>
      </p:sp>
      <p:sp>
        <p:nvSpPr>
          <p:cNvPr id="3" name="TextBox 2">
            <a:extLst>
              <a:ext uri="{FF2B5EF4-FFF2-40B4-BE49-F238E27FC236}">
                <a16:creationId xmlns:a16="http://schemas.microsoft.com/office/drawing/2014/main" id="{1AB5F197-FFAD-B332-B09F-1433354AED20}"/>
              </a:ext>
            </a:extLst>
          </p:cNvPr>
          <p:cNvSpPr txBox="1"/>
          <p:nvPr/>
        </p:nvSpPr>
        <p:spPr>
          <a:xfrm>
            <a:off x="555171" y="1378131"/>
            <a:ext cx="7067006" cy="2262158"/>
          </a:xfrm>
          <a:prstGeom prst="rect">
            <a:avLst/>
          </a:prstGeom>
          <a:noFill/>
        </p:spPr>
        <p:txBody>
          <a:bodyPr wrap="square" rtlCol="0">
            <a:spAutoFit/>
          </a:bodyPr>
          <a:lstStyle/>
          <a:p>
            <a:pPr marL="274320" indent="-171450">
              <a:lnSpc>
                <a:spcPct val="200000"/>
              </a:lnSpc>
              <a:buFont typeface="Arial" panose="020B0604020202020204" pitchFamily="34" charset="0"/>
              <a:buChar char="•"/>
            </a:pPr>
            <a:r>
              <a:rPr lang="en-US" sz="1200" b="1" dirty="0">
                <a:latin typeface="Baloo 2" pitchFamily="2" charset="0"/>
                <a:cs typeface="Baloo 2" pitchFamily="2" charset="0"/>
              </a:rPr>
              <a:t>Safety &amp; Security: </a:t>
            </a:r>
            <a:r>
              <a:rPr lang="en-US" sz="1200" dirty="0">
                <a:latin typeface="Baloo 2" pitchFamily="2" charset="0"/>
                <a:cs typeface="Baloo 2" pitchFamily="2" charset="0"/>
              </a:rPr>
              <a:t>The passwords of the users of the website will be encrypted and saved on a decentralized database.</a:t>
            </a:r>
          </a:p>
          <a:p>
            <a:pPr marL="274320" indent="-171450">
              <a:lnSpc>
                <a:spcPct val="200000"/>
              </a:lnSpc>
              <a:buFont typeface="Arial" panose="020B0604020202020204" pitchFamily="34" charset="0"/>
              <a:buChar char="•"/>
            </a:pPr>
            <a:r>
              <a:rPr lang="en-US" sz="1200" b="1" dirty="0">
                <a:latin typeface="Baloo 2" pitchFamily="2" charset="0"/>
                <a:cs typeface="Baloo 2" pitchFamily="2" charset="0"/>
              </a:rPr>
              <a:t>Portability: </a:t>
            </a:r>
            <a:r>
              <a:rPr lang="en-US" sz="1200" dirty="0">
                <a:latin typeface="Baloo 2" pitchFamily="2" charset="0"/>
                <a:cs typeface="Baloo 2" pitchFamily="2" charset="0"/>
              </a:rPr>
              <a:t>The system should operate on any OS that has an internet browser and an internet connection.</a:t>
            </a:r>
          </a:p>
          <a:p>
            <a:pPr marL="274320" indent="-171450">
              <a:lnSpc>
                <a:spcPct val="200000"/>
              </a:lnSpc>
              <a:buFont typeface="Arial" panose="020B0604020202020204" pitchFamily="34" charset="0"/>
              <a:buChar char="•"/>
            </a:pPr>
            <a:r>
              <a:rPr lang="en-US" sz="1200" b="1" dirty="0">
                <a:latin typeface="Baloo 2" pitchFamily="2" charset="0"/>
                <a:cs typeface="Baloo 2" pitchFamily="2" charset="0"/>
              </a:rPr>
              <a:t>Performance: </a:t>
            </a:r>
            <a:r>
              <a:rPr lang="en-US" sz="1200" dirty="0">
                <a:latin typeface="Baloo 2" pitchFamily="2" charset="0"/>
                <a:cs typeface="Baloo 2" pitchFamily="2" charset="0"/>
              </a:rPr>
              <a:t>The system should operate on low-end computers easily.</a:t>
            </a:r>
          </a:p>
          <a:p>
            <a:pPr marL="274320" indent="-171450">
              <a:lnSpc>
                <a:spcPct val="200000"/>
              </a:lnSpc>
              <a:buFont typeface="Arial" panose="020B0604020202020204" pitchFamily="34" charset="0"/>
              <a:buChar char="•"/>
            </a:pPr>
            <a:r>
              <a:rPr lang="en-US" sz="1200" b="1" dirty="0">
                <a:latin typeface="Baloo 2" pitchFamily="2" charset="0"/>
                <a:cs typeface="Baloo 2" pitchFamily="2" charset="0"/>
              </a:rPr>
              <a:t>Maintainability: </a:t>
            </a:r>
            <a:r>
              <a:rPr lang="en-US" sz="1200" dirty="0">
                <a:latin typeface="Baloo 2" pitchFamily="2" charset="0"/>
                <a:cs typeface="Baloo 2" pitchFamily="2" charset="0"/>
              </a:rPr>
              <a:t>The system should be maintained with ease.</a:t>
            </a:r>
          </a:p>
        </p:txBody>
      </p:sp>
    </p:spTree>
    <p:extLst>
      <p:ext uri="{BB962C8B-B14F-4D97-AF65-F5344CB8AC3E}">
        <p14:creationId xmlns:p14="http://schemas.microsoft.com/office/powerpoint/2010/main" val="125725051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770682" cy="369332"/>
          </a:xfrm>
          <a:prstGeom prst="rect">
            <a:avLst/>
          </a:prstGeom>
          <a:noFill/>
        </p:spPr>
        <p:txBody>
          <a:bodyPr wrap="square" rtlCol="0">
            <a:spAutoFit/>
          </a:bodyPr>
          <a:lstStyle/>
          <a:p>
            <a:r>
              <a:rPr lang="en-US" sz="1800" b="1" dirty="0">
                <a:latin typeface="Baloo 2" pitchFamily="2" charset="0"/>
                <a:cs typeface="Baloo 2" pitchFamily="2" charset="0"/>
              </a:rPr>
              <a:t>Triibe Analysis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862149"/>
            <a:ext cx="1770682" cy="276999"/>
          </a:xfrm>
          <a:prstGeom prst="rect">
            <a:avLst/>
          </a:prstGeom>
          <a:noFill/>
        </p:spPr>
        <p:txBody>
          <a:bodyPr wrap="square" rtlCol="0">
            <a:spAutoFit/>
          </a:bodyPr>
          <a:lstStyle/>
          <a:p>
            <a:r>
              <a:rPr lang="en-US" sz="1200" u="sng" dirty="0">
                <a:latin typeface="Baloo 2" pitchFamily="2" charset="0"/>
                <a:cs typeface="Baloo 2" pitchFamily="2" charset="0"/>
              </a:rPr>
              <a:t>System's Requirements:</a:t>
            </a:r>
          </a:p>
        </p:txBody>
      </p:sp>
      <p:sp>
        <p:nvSpPr>
          <p:cNvPr id="3" name="TextBox 2">
            <a:extLst>
              <a:ext uri="{FF2B5EF4-FFF2-40B4-BE49-F238E27FC236}">
                <a16:creationId xmlns:a16="http://schemas.microsoft.com/office/drawing/2014/main" id="{1AB5F197-FFAD-B332-B09F-1433354AED20}"/>
              </a:ext>
            </a:extLst>
          </p:cNvPr>
          <p:cNvSpPr txBox="1"/>
          <p:nvPr/>
        </p:nvSpPr>
        <p:spPr>
          <a:xfrm>
            <a:off x="483325" y="1325880"/>
            <a:ext cx="7067006" cy="1523494"/>
          </a:xfrm>
          <a:prstGeom prst="rect">
            <a:avLst/>
          </a:prstGeom>
          <a:noFill/>
        </p:spPr>
        <p:txBody>
          <a:bodyPr wrap="square" rtlCol="0">
            <a:spAutoFit/>
          </a:bodyPr>
          <a:lstStyle/>
          <a:p>
            <a:pPr marL="274320" indent="-171450">
              <a:lnSpc>
                <a:spcPct val="200000"/>
              </a:lnSpc>
              <a:buFont typeface="Arial" panose="020B0604020202020204" pitchFamily="34" charset="0"/>
              <a:buChar char="•"/>
            </a:pPr>
            <a:r>
              <a:rPr lang="en-US" sz="1200" dirty="0">
                <a:latin typeface="Baloo 2" pitchFamily="2" charset="0"/>
                <a:cs typeface="Baloo 2" pitchFamily="2" charset="0"/>
              </a:rPr>
              <a:t>Our project requires an internet browser to access the website.</a:t>
            </a:r>
          </a:p>
          <a:p>
            <a:pPr marL="274320" indent="-171450">
              <a:lnSpc>
                <a:spcPct val="200000"/>
              </a:lnSpc>
              <a:buFont typeface="Arial" panose="020B0604020202020204" pitchFamily="34" charset="0"/>
              <a:buChar char="•"/>
            </a:pPr>
            <a:r>
              <a:rPr lang="en-US" sz="1200" dirty="0">
                <a:latin typeface="Baloo 2" pitchFamily="2" charset="0"/>
                <a:cs typeface="Baloo 2" pitchFamily="2" charset="0"/>
              </a:rPr>
              <a:t>Our project must be able to work in different environments of operating systems.</a:t>
            </a:r>
          </a:p>
          <a:p>
            <a:pPr marL="274320" indent="-171450">
              <a:lnSpc>
                <a:spcPct val="200000"/>
              </a:lnSpc>
              <a:buFont typeface="Arial" panose="020B0604020202020204" pitchFamily="34" charset="0"/>
              <a:buChar char="•"/>
            </a:pPr>
            <a:r>
              <a:rPr lang="en-US" sz="1200" dirty="0">
                <a:latin typeface="Baloo 2" pitchFamily="2" charset="0"/>
                <a:cs typeface="Baloo 2" pitchFamily="2" charset="0"/>
              </a:rPr>
              <a:t>The user must be able to come out of the website at any time he wants. </a:t>
            </a:r>
          </a:p>
          <a:p>
            <a:pPr marL="274320" indent="-171450">
              <a:lnSpc>
                <a:spcPct val="200000"/>
              </a:lnSpc>
              <a:buFont typeface="Arial" panose="020B0604020202020204" pitchFamily="34" charset="0"/>
              <a:buChar char="•"/>
            </a:pPr>
            <a:r>
              <a:rPr lang="en-US" sz="1200" dirty="0">
                <a:latin typeface="Baloo 2" pitchFamily="2" charset="0"/>
                <a:cs typeface="Baloo 2" pitchFamily="2" charset="0"/>
              </a:rPr>
              <a:t>Our project requires a stable internet connection.</a:t>
            </a:r>
          </a:p>
        </p:txBody>
      </p:sp>
    </p:spTree>
    <p:extLst>
      <p:ext uri="{BB962C8B-B14F-4D97-AF65-F5344CB8AC3E}">
        <p14:creationId xmlns:p14="http://schemas.microsoft.com/office/powerpoint/2010/main" val="3292628230"/>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4" y="862149"/>
            <a:ext cx="2565775" cy="276999"/>
          </a:xfrm>
          <a:prstGeom prst="rect">
            <a:avLst/>
          </a:prstGeom>
          <a:noFill/>
        </p:spPr>
        <p:txBody>
          <a:bodyPr wrap="square" rtlCol="0">
            <a:spAutoFit/>
          </a:bodyPr>
          <a:lstStyle/>
          <a:p>
            <a:r>
              <a:rPr lang="en-US" sz="1200" u="sng" dirty="0">
                <a:latin typeface="Baloo 2" pitchFamily="2" charset="0"/>
                <a:cs typeface="Baloo 2" pitchFamily="2" charset="0"/>
              </a:rPr>
              <a:t>Student &amp; Admin Use-case Diagram:</a:t>
            </a:r>
          </a:p>
        </p:txBody>
      </p:sp>
      <p:pic>
        <p:nvPicPr>
          <p:cNvPr id="4" name="Picture 3">
            <a:extLst>
              <a:ext uri="{FF2B5EF4-FFF2-40B4-BE49-F238E27FC236}">
                <a16:creationId xmlns:a16="http://schemas.microsoft.com/office/drawing/2014/main" id="{0E8DC639-263E-382C-CEED-68683789D56A}"/>
              </a:ext>
            </a:extLst>
          </p:cNvPr>
          <p:cNvPicPr>
            <a:picLocks noChangeAspect="1"/>
          </p:cNvPicPr>
          <p:nvPr/>
        </p:nvPicPr>
        <p:blipFill>
          <a:blip r:embed="rId3"/>
          <a:stretch>
            <a:fillRect/>
          </a:stretch>
        </p:blipFill>
        <p:spPr>
          <a:xfrm>
            <a:off x="1482208" y="1188721"/>
            <a:ext cx="2117034" cy="3353888"/>
          </a:xfrm>
          <a:prstGeom prst="rect">
            <a:avLst/>
          </a:prstGeom>
        </p:spPr>
      </p:pic>
      <p:pic>
        <p:nvPicPr>
          <p:cNvPr id="7" name="Picture 6" descr="Diagram&#10;&#10;Description automatically generated">
            <a:extLst>
              <a:ext uri="{FF2B5EF4-FFF2-40B4-BE49-F238E27FC236}">
                <a16:creationId xmlns:a16="http://schemas.microsoft.com/office/drawing/2014/main" id="{CF2F8B5A-A2F7-3209-16E0-D36CBF3EA8B3}"/>
              </a:ext>
            </a:extLst>
          </p:cNvPr>
          <p:cNvPicPr>
            <a:picLocks noChangeAspect="1"/>
          </p:cNvPicPr>
          <p:nvPr/>
        </p:nvPicPr>
        <p:blipFill>
          <a:blip r:embed="rId4"/>
          <a:stretch>
            <a:fillRect/>
          </a:stretch>
        </p:blipFill>
        <p:spPr>
          <a:xfrm>
            <a:off x="4572000" y="1188721"/>
            <a:ext cx="3712267" cy="3353888"/>
          </a:xfrm>
          <a:prstGeom prst="rect">
            <a:avLst/>
          </a:prstGeom>
        </p:spPr>
      </p:pic>
    </p:spTree>
    <p:extLst>
      <p:ext uri="{BB962C8B-B14F-4D97-AF65-F5344CB8AC3E}">
        <p14:creationId xmlns:p14="http://schemas.microsoft.com/office/powerpoint/2010/main" val="385171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806610"/>
            <a:ext cx="2186952" cy="276999"/>
          </a:xfrm>
          <a:prstGeom prst="rect">
            <a:avLst/>
          </a:prstGeom>
          <a:noFill/>
        </p:spPr>
        <p:txBody>
          <a:bodyPr wrap="square" rtlCol="0">
            <a:spAutoFit/>
          </a:bodyPr>
          <a:lstStyle/>
          <a:p>
            <a:r>
              <a:rPr lang="en-US" sz="1200" u="sng" dirty="0">
                <a:latin typeface="Baloo 2" pitchFamily="2" charset="0"/>
                <a:cs typeface="Baloo 2" pitchFamily="2" charset="0"/>
              </a:rPr>
              <a:t>Student Sequence Diagram:</a:t>
            </a:r>
          </a:p>
        </p:txBody>
      </p:sp>
      <p:pic>
        <p:nvPicPr>
          <p:cNvPr id="6" name="Picture 5">
            <a:extLst>
              <a:ext uri="{FF2B5EF4-FFF2-40B4-BE49-F238E27FC236}">
                <a16:creationId xmlns:a16="http://schemas.microsoft.com/office/drawing/2014/main" id="{5C33DB19-D5F4-94AF-B332-6AA36DCB66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7177" y="1139148"/>
            <a:ext cx="5208905" cy="3355340"/>
          </a:xfrm>
          <a:prstGeom prst="rect">
            <a:avLst/>
          </a:prstGeom>
          <a:noFill/>
          <a:ln>
            <a:solidFill>
              <a:schemeClr val="tx1"/>
            </a:solidFill>
          </a:ln>
        </p:spPr>
      </p:pic>
    </p:spTree>
    <p:extLst>
      <p:ext uri="{BB962C8B-B14F-4D97-AF65-F5344CB8AC3E}">
        <p14:creationId xmlns:p14="http://schemas.microsoft.com/office/powerpoint/2010/main" val="3705843244"/>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445215" y="806610"/>
            <a:ext cx="2186952" cy="276999"/>
          </a:xfrm>
          <a:prstGeom prst="rect">
            <a:avLst/>
          </a:prstGeom>
          <a:noFill/>
        </p:spPr>
        <p:txBody>
          <a:bodyPr wrap="square" rtlCol="0">
            <a:spAutoFit/>
          </a:bodyPr>
          <a:lstStyle/>
          <a:p>
            <a:r>
              <a:rPr lang="en-US" sz="1200" u="sng" dirty="0">
                <a:latin typeface="Baloo 2" pitchFamily="2" charset="0"/>
                <a:cs typeface="Baloo 2" pitchFamily="2" charset="0"/>
              </a:rPr>
              <a:t>Admin Sequence Diagram:</a:t>
            </a:r>
          </a:p>
        </p:txBody>
      </p:sp>
      <p:pic>
        <p:nvPicPr>
          <p:cNvPr id="8" name="Picture 7" descr="Diagram&#10;&#10;Description automatically generated">
            <a:extLst>
              <a:ext uri="{FF2B5EF4-FFF2-40B4-BE49-F238E27FC236}">
                <a16:creationId xmlns:a16="http://schemas.microsoft.com/office/drawing/2014/main" id="{49A31973-2DDA-1CD9-4253-6B0B5159A267}"/>
              </a:ext>
            </a:extLst>
          </p:cNvPr>
          <p:cNvPicPr>
            <a:picLocks noChangeAspect="1"/>
          </p:cNvPicPr>
          <p:nvPr/>
        </p:nvPicPr>
        <p:blipFill>
          <a:blip r:embed="rId3"/>
          <a:stretch>
            <a:fillRect/>
          </a:stretch>
        </p:blipFill>
        <p:spPr>
          <a:xfrm>
            <a:off x="2168434" y="1083609"/>
            <a:ext cx="5056482" cy="3531013"/>
          </a:xfrm>
          <a:prstGeom prst="rect">
            <a:avLst/>
          </a:prstGeom>
          <a:ln>
            <a:solidFill>
              <a:schemeClr val="tx1"/>
            </a:solidFill>
          </a:ln>
        </p:spPr>
      </p:pic>
    </p:spTree>
    <p:extLst>
      <p:ext uri="{BB962C8B-B14F-4D97-AF65-F5344CB8AC3E}">
        <p14:creationId xmlns:p14="http://schemas.microsoft.com/office/powerpoint/2010/main" val="59989082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935284"/>
            <a:ext cx="2186952" cy="276999"/>
          </a:xfrm>
          <a:prstGeom prst="rect">
            <a:avLst/>
          </a:prstGeom>
          <a:noFill/>
        </p:spPr>
        <p:txBody>
          <a:bodyPr wrap="square" rtlCol="0">
            <a:spAutoFit/>
          </a:bodyPr>
          <a:lstStyle/>
          <a:p>
            <a:r>
              <a:rPr lang="en-US" sz="1200" u="sng" dirty="0">
                <a:latin typeface="Baloo 2" pitchFamily="2" charset="0"/>
                <a:cs typeface="Baloo 2" pitchFamily="2" charset="0"/>
              </a:rPr>
              <a:t>Context Diagram:</a:t>
            </a:r>
          </a:p>
        </p:txBody>
      </p:sp>
      <p:pic>
        <p:nvPicPr>
          <p:cNvPr id="5" name="Picture 4">
            <a:extLst>
              <a:ext uri="{FF2B5EF4-FFF2-40B4-BE49-F238E27FC236}">
                <a16:creationId xmlns:a16="http://schemas.microsoft.com/office/drawing/2014/main" id="{76B906A5-A856-2199-B655-F49162F3C6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7938" y="1673496"/>
            <a:ext cx="5201920" cy="1130300"/>
          </a:xfrm>
          <a:prstGeom prst="rect">
            <a:avLst/>
          </a:prstGeom>
          <a:noFill/>
          <a:ln>
            <a:noFill/>
          </a:ln>
        </p:spPr>
      </p:pic>
    </p:spTree>
    <p:extLst>
      <p:ext uri="{BB962C8B-B14F-4D97-AF65-F5344CB8AC3E}">
        <p14:creationId xmlns:p14="http://schemas.microsoft.com/office/powerpoint/2010/main" val="2650686864"/>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796784"/>
            <a:ext cx="2186952" cy="276999"/>
          </a:xfrm>
          <a:prstGeom prst="rect">
            <a:avLst/>
          </a:prstGeom>
          <a:noFill/>
        </p:spPr>
        <p:txBody>
          <a:bodyPr wrap="square" rtlCol="0">
            <a:spAutoFit/>
          </a:bodyPr>
          <a:lstStyle/>
          <a:p>
            <a:r>
              <a:rPr lang="en-US" sz="1200" u="sng" dirty="0">
                <a:latin typeface="Baloo 2" pitchFamily="2" charset="0"/>
                <a:cs typeface="Baloo 2" pitchFamily="2" charset="0"/>
              </a:rPr>
              <a:t>Level 0 Data Flow Diagram:</a:t>
            </a:r>
          </a:p>
        </p:txBody>
      </p:sp>
      <p:pic>
        <p:nvPicPr>
          <p:cNvPr id="3" name="Picture 2">
            <a:extLst>
              <a:ext uri="{FF2B5EF4-FFF2-40B4-BE49-F238E27FC236}">
                <a16:creationId xmlns:a16="http://schemas.microsoft.com/office/drawing/2014/main" id="{E71DC95C-5DC2-ACC7-B668-622ACB5ADBBD}"/>
              </a:ext>
            </a:extLst>
          </p:cNvPr>
          <p:cNvPicPr>
            <a:picLocks noChangeAspect="1"/>
          </p:cNvPicPr>
          <p:nvPr/>
        </p:nvPicPr>
        <p:blipFill>
          <a:blip r:embed="rId3"/>
          <a:stretch>
            <a:fillRect/>
          </a:stretch>
        </p:blipFill>
        <p:spPr>
          <a:xfrm>
            <a:off x="1835331" y="1291992"/>
            <a:ext cx="4804309" cy="2998474"/>
          </a:xfrm>
          <a:prstGeom prst="rect">
            <a:avLst/>
          </a:prstGeom>
        </p:spPr>
      </p:pic>
    </p:spTree>
    <p:extLst>
      <p:ext uri="{BB962C8B-B14F-4D97-AF65-F5344CB8AC3E}">
        <p14:creationId xmlns:p14="http://schemas.microsoft.com/office/powerpoint/2010/main" val="183261001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4" y="796784"/>
            <a:ext cx="2526585" cy="276999"/>
          </a:xfrm>
          <a:prstGeom prst="rect">
            <a:avLst/>
          </a:prstGeom>
          <a:noFill/>
        </p:spPr>
        <p:txBody>
          <a:bodyPr wrap="square" rtlCol="0">
            <a:spAutoFit/>
          </a:bodyPr>
          <a:lstStyle/>
          <a:p>
            <a:r>
              <a:rPr lang="en-US" sz="1200" u="sng" dirty="0">
                <a:latin typeface="Baloo 2" pitchFamily="2" charset="0"/>
                <a:cs typeface="Baloo 2" pitchFamily="2" charset="0"/>
              </a:rPr>
              <a:t>Level 1 Data Flow Diagram (Log in):</a:t>
            </a:r>
          </a:p>
        </p:txBody>
      </p:sp>
      <p:pic>
        <p:nvPicPr>
          <p:cNvPr id="8" name="Picture 7" descr="Graphical user interface, application&#10;&#10;Description automatically generated">
            <a:extLst>
              <a:ext uri="{FF2B5EF4-FFF2-40B4-BE49-F238E27FC236}">
                <a16:creationId xmlns:a16="http://schemas.microsoft.com/office/drawing/2014/main" id="{A05515F0-0861-7E73-2E6D-CBF2782D4CE8}"/>
              </a:ext>
            </a:extLst>
          </p:cNvPr>
          <p:cNvPicPr>
            <a:picLocks noChangeAspect="1"/>
          </p:cNvPicPr>
          <p:nvPr/>
        </p:nvPicPr>
        <p:blipFill>
          <a:blip r:embed="rId3"/>
          <a:stretch>
            <a:fillRect/>
          </a:stretch>
        </p:blipFill>
        <p:spPr>
          <a:xfrm>
            <a:off x="1090748" y="1352005"/>
            <a:ext cx="6430917" cy="2863971"/>
          </a:xfrm>
          <a:prstGeom prst="rect">
            <a:avLst/>
          </a:prstGeom>
        </p:spPr>
      </p:pic>
    </p:spTree>
    <p:extLst>
      <p:ext uri="{BB962C8B-B14F-4D97-AF65-F5344CB8AC3E}">
        <p14:creationId xmlns:p14="http://schemas.microsoft.com/office/powerpoint/2010/main" val="186384940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75"/>
        <p:cNvGrpSpPr/>
        <p:nvPr/>
      </p:nvGrpSpPr>
      <p:grpSpPr>
        <a:xfrm>
          <a:off x="0" y="0"/>
          <a:ext cx="0" cy="0"/>
          <a:chOff x="0" y="0"/>
          <a:chExt cx="0" cy="0"/>
        </a:xfrm>
      </p:grpSpPr>
      <p:sp>
        <p:nvSpPr>
          <p:cNvPr id="376" name="Google Shape;376;p44"/>
          <p:cNvSpPr txBox="1">
            <a:spLocks noGrp="1"/>
          </p:cNvSpPr>
          <p:nvPr>
            <p:ph type="title"/>
          </p:nvPr>
        </p:nvSpPr>
        <p:spPr>
          <a:xfrm>
            <a:off x="713225" y="21420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77" name="Google Shape;377;p44"/>
          <p:cNvSpPr txBox="1">
            <a:spLocks noGrp="1"/>
          </p:cNvSpPr>
          <p:nvPr>
            <p:ph type="subTitle" idx="1"/>
          </p:nvPr>
        </p:nvSpPr>
        <p:spPr>
          <a:xfrm>
            <a:off x="2346384" y="1101937"/>
            <a:ext cx="2400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Introduction</a:t>
            </a:r>
            <a:endParaRPr sz="1800" dirty="0"/>
          </a:p>
        </p:txBody>
      </p:sp>
      <p:sp>
        <p:nvSpPr>
          <p:cNvPr id="381" name="Google Shape;381;p44"/>
          <p:cNvSpPr txBox="1">
            <a:spLocks noGrp="1"/>
          </p:cNvSpPr>
          <p:nvPr>
            <p:ph type="subTitle" idx="5"/>
          </p:nvPr>
        </p:nvSpPr>
        <p:spPr>
          <a:xfrm>
            <a:off x="2346384" y="1390302"/>
            <a:ext cx="2400900" cy="6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5F5390"/>
              </a:buClr>
              <a:buSzPts val="1100"/>
              <a:buFont typeface="Arial"/>
              <a:buNone/>
            </a:pPr>
            <a:r>
              <a:rPr lang="en" sz="1400" dirty="0"/>
              <a:t>Problem stat</a:t>
            </a:r>
            <a:r>
              <a:rPr lang="en-US" sz="1400" dirty="0"/>
              <a:t>e</a:t>
            </a:r>
            <a:r>
              <a:rPr lang="en" sz="1400" dirty="0"/>
              <a:t>ment </a:t>
            </a:r>
          </a:p>
          <a:p>
            <a:pPr marL="0" lvl="0" indent="0" algn="l" rtl="0">
              <a:spcBef>
                <a:spcPts val="0"/>
              </a:spcBef>
              <a:spcAft>
                <a:spcPts val="0"/>
              </a:spcAft>
              <a:buClr>
                <a:srgbClr val="5F5390"/>
              </a:buClr>
              <a:buSzPts val="1100"/>
              <a:buFont typeface="Arial"/>
              <a:buNone/>
            </a:pPr>
            <a:r>
              <a:rPr lang="en" sz="1400" dirty="0"/>
              <a:t>Goal &amp; Aim of the project</a:t>
            </a:r>
            <a:endParaRPr sz="1400" dirty="0"/>
          </a:p>
        </p:txBody>
      </p:sp>
      <p:sp>
        <p:nvSpPr>
          <p:cNvPr id="385" name="Google Shape;385;p44"/>
          <p:cNvSpPr txBox="1">
            <a:spLocks noGrp="1"/>
          </p:cNvSpPr>
          <p:nvPr>
            <p:ph type="title" idx="9"/>
          </p:nvPr>
        </p:nvSpPr>
        <p:spPr>
          <a:xfrm>
            <a:off x="1487234" y="1190812"/>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t>01</a:t>
            </a:r>
            <a:endParaRPr sz="4500" dirty="0"/>
          </a:p>
        </p:txBody>
      </p:sp>
      <p:sp>
        <p:nvSpPr>
          <p:cNvPr id="33" name="Google Shape;377;p44">
            <a:extLst>
              <a:ext uri="{FF2B5EF4-FFF2-40B4-BE49-F238E27FC236}">
                <a16:creationId xmlns:a16="http://schemas.microsoft.com/office/drawing/2014/main" id="{E2B27D69-0552-9151-DF8A-D6D25BC0F489}"/>
              </a:ext>
            </a:extLst>
          </p:cNvPr>
          <p:cNvSpPr txBox="1">
            <a:spLocks/>
          </p:cNvSpPr>
          <p:nvPr/>
        </p:nvSpPr>
        <p:spPr>
          <a:xfrm>
            <a:off x="6029825" y="1101937"/>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US" sz="1800" dirty="0"/>
              <a:t>Literature review</a:t>
            </a:r>
          </a:p>
        </p:txBody>
      </p:sp>
      <p:sp>
        <p:nvSpPr>
          <p:cNvPr id="34" name="Google Shape;381;p44">
            <a:extLst>
              <a:ext uri="{FF2B5EF4-FFF2-40B4-BE49-F238E27FC236}">
                <a16:creationId xmlns:a16="http://schemas.microsoft.com/office/drawing/2014/main" id="{8C36659B-E9B8-4AEE-485F-EC7C7739A046}"/>
              </a:ext>
            </a:extLst>
          </p:cNvPr>
          <p:cNvSpPr txBox="1">
            <a:spLocks/>
          </p:cNvSpPr>
          <p:nvPr/>
        </p:nvSpPr>
        <p:spPr>
          <a:xfrm>
            <a:off x="6029825" y="1390302"/>
            <a:ext cx="2400900"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buClr>
                <a:srgbClr val="5F5390"/>
              </a:buClr>
              <a:buSzPts val="1100"/>
              <a:buFont typeface="Arial"/>
              <a:buNone/>
            </a:pPr>
            <a:r>
              <a:rPr lang="en-US" sz="1400" dirty="0"/>
              <a:t>Research on the topic</a:t>
            </a:r>
          </a:p>
          <a:p>
            <a:pPr marL="0" indent="0">
              <a:buClr>
                <a:srgbClr val="5F5390"/>
              </a:buClr>
              <a:buSzPts val="1100"/>
              <a:buFont typeface="Arial"/>
              <a:buNone/>
            </a:pPr>
            <a:r>
              <a:rPr lang="en-US" sz="1400" dirty="0"/>
              <a:t>Comparison table</a:t>
            </a:r>
          </a:p>
        </p:txBody>
      </p:sp>
      <p:sp>
        <p:nvSpPr>
          <p:cNvPr id="35" name="Google Shape;385;p44">
            <a:extLst>
              <a:ext uri="{FF2B5EF4-FFF2-40B4-BE49-F238E27FC236}">
                <a16:creationId xmlns:a16="http://schemas.microsoft.com/office/drawing/2014/main" id="{C06E339A-E174-0213-412A-16B3E7C9BB5E}"/>
              </a:ext>
            </a:extLst>
          </p:cNvPr>
          <p:cNvSpPr txBox="1">
            <a:spLocks/>
          </p:cNvSpPr>
          <p:nvPr/>
        </p:nvSpPr>
        <p:spPr>
          <a:xfrm>
            <a:off x="5170675" y="1190812"/>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sz="4500" dirty="0"/>
              <a:t>02</a:t>
            </a:r>
          </a:p>
        </p:txBody>
      </p:sp>
      <p:sp>
        <p:nvSpPr>
          <p:cNvPr id="36" name="Google Shape;377;p44">
            <a:extLst>
              <a:ext uri="{FF2B5EF4-FFF2-40B4-BE49-F238E27FC236}">
                <a16:creationId xmlns:a16="http://schemas.microsoft.com/office/drawing/2014/main" id="{9E814F5A-A65F-7A44-6E30-9B29422C2F1B}"/>
              </a:ext>
            </a:extLst>
          </p:cNvPr>
          <p:cNvSpPr txBox="1">
            <a:spLocks/>
          </p:cNvSpPr>
          <p:nvPr/>
        </p:nvSpPr>
        <p:spPr>
          <a:xfrm>
            <a:off x="2346384" y="2088043"/>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US" sz="1800" dirty="0"/>
              <a:t>Methodology</a:t>
            </a:r>
          </a:p>
        </p:txBody>
      </p:sp>
      <p:sp>
        <p:nvSpPr>
          <p:cNvPr id="37" name="Google Shape;381;p44">
            <a:extLst>
              <a:ext uri="{FF2B5EF4-FFF2-40B4-BE49-F238E27FC236}">
                <a16:creationId xmlns:a16="http://schemas.microsoft.com/office/drawing/2014/main" id="{09207E06-6EA6-4AEB-302A-C2DD8F0D52C1}"/>
              </a:ext>
            </a:extLst>
          </p:cNvPr>
          <p:cNvSpPr txBox="1">
            <a:spLocks/>
          </p:cNvSpPr>
          <p:nvPr/>
        </p:nvSpPr>
        <p:spPr>
          <a:xfrm>
            <a:off x="2346384" y="2385286"/>
            <a:ext cx="2400900"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buClr>
                <a:srgbClr val="5F5390"/>
              </a:buClr>
              <a:buSzPts val="1100"/>
              <a:buFont typeface="Arial"/>
              <a:buNone/>
            </a:pPr>
            <a:r>
              <a:rPr lang="en-US" sz="1400" dirty="0"/>
              <a:t>Waterfall method</a:t>
            </a:r>
          </a:p>
        </p:txBody>
      </p:sp>
      <p:sp>
        <p:nvSpPr>
          <p:cNvPr id="38" name="Google Shape;385;p44">
            <a:extLst>
              <a:ext uri="{FF2B5EF4-FFF2-40B4-BE49-F238E27FC236}">
                <a16:creationId xmlns:a16="http://schemas.microsoft.com/office/drawing/2014/main" id="{EC8F4C5D-C263-06B7-5CD9-077FA7E94761}"/>
              </a:ext>
            </a:extLst>
          </p:cNvPr>
          <p:cNvSpPr txBox="1">
            <a:spLocks/>
          </p:cNvSpPr>
          <p:nvPr/>
        </p:nvSpPr>
        <p:spPr>
          <a:xfrm>
            <a:off x="1487234" y="2123650"/>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sz="4500" dirty="0"/>
              <a:t>03</a:t>
            </a:r>
          </a:p>
        </p:txBody>
      </p:sp>
      <p:sp>
        <p:nvSpPr>
          <p:cNvPr id="39" name="Google Shape;377;p44">
            <a:extLst>
              <a:ext uri="{FF2B5EF4-FFF2-40B4-BE49-F238E27FC236}">
                <a16:creationId xmlns:a16="http://schemas.microsoft.com/office/drawing/2014/main" id="{7592699E-ADFD-D618-FF95-136E1F38FAE1}"/>
              </a:ext>
            </a:extLst>
          </p:cNvPr>
          <p:cNvSpPr txBox="1">
            <a:spLocks/>
          </p:cNvSpPr>
          <p:nvPr/>
        </p:nvSpPr>
        <p:spPr>
          <a:xfrm>
            <a:off x="6029825" y="2088043"/>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US" sz="1800" dirty="0"/>
              <a:t>Analysis and design</a:t>
            </a:r>
          </a:p>
        </p:txBody>
      </p:sp>
      <p:sp>
        <p:nvSpPr>
          <p:cNvPr id="40" name="Google Shape;381;p44">
            <a:extLst>
              <a:ext uri="{FF2B5EF4-FFF2-40B4-BE49-F238E27FC236}">
                <a16:creationId xmlns:a16="http://schemas.microsoft.com/office/drawing/2014/main" id="{025D33A6-0C29-349A-FF28-11BCBACFA6A0}"/>
              </a:ext>
            </a:extLst>
          </p:cNvPr>
          <p:cNvSpPr txBox="1">
            <a:spLocks/>
          </p:cNvSpPr>
          <p:nvPr/>
        </p:nvSpPr>
        <p:spPr>
          <a:xfrm>
            <a:off x="6029825" y="2376408"/>
            <a:ext cx="2400900"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buClr>
                <a:srgbClr val="5F5390"/>
              </a:buClr>
              <a:buSzPts val="1100"/>
              <a:buFont typeface="Arial"/>
              <a:buNone/>
            </a:pPr>
            <a:r>
              <a:rPr lang="en-US" sz="1400" dirty="0"/>
              <a:t>Requirement analysis</a:t>
            </a:r>
          </a:p>
          <a:p>
            <a:pPr marL="0" indent="0">
              <a:buClr>
                <a:srgbClr val="5F5390"/>
              </a:buClr>
              <a:buSzPts val="1100"/>
              <a:buFont typeface="Arial"/>
              <a:buNone/>
            </a:pPr>
            <a:r>
              <a:rPr lang="en-US" sz="1400" dirty="0"/>
              <a:t>Design Diagrams</a:t>
            </a:r>
          </a:p>
        </p:txBody>
      </p:sp>
      <p:sp>
        <p:nvSpPr>
          <p:cNvPr id="41" name="Google Shape;385;p44">
            <a:extLst>
              <a:ext uri="{FF2B5EF4-FFF2-40B4-BE49-F238E27FC236}">
                <a16:creationId xmlns:a16="http://schemas.microsoft.com/office/drawing/2014/main" id="{C5898345-D23F-4E95-1411-16F8455DAA2D}"/>
              </a:ext>
            </a:extLst>
          </p:cNvPr>
          <p:cNvSpPr txBox="1">
            <a:spLocks/>
          </p:cNvSpPr>
          <p:nvPr/>
        </p:nvSpPr>
        <p:spPr>
          <a:xfrm>
            <a:off x="5170675" y="2159162"/>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sz="4500" dirty="0"/>
              <a:t>04</a:t>
            </a:r>
          </a:p>
        </p:txBody>
      </p:sp>
      <p:sp>
        <p:nvSpPr>
          <p:cNvPr id="42" name="Google Shape;377;p44">
            <a:extLst>
              <a:ext uri="{FF2B5EF4-FFF2-40B4-BE49-F238E27FC236}">
                <a16:creationId xmlns:a16="http://schemas.microsoft.com/office/drawing/2014/main" id="{78E5A0FB-6C57-618E-6880-3543E4D66F99}"/>
              </a:ext>
            </a:extLst>
          </p:cNvPr>
          <p:cNvSpPr txBox="1">
            <a:spLocks/>
          </p:cNvSpPr>
          <p:nvPr/>
        </p:nvSpPr>
        <p:spPr>
          <a:xfrm>
            <a:off x="2346384" y="2894585"/>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US" sz="1800" dirty="0"/>
              <a:t>Findings</a:t>
            </a:r>
          </a:p>
        </p:txBody>
      </p:sp>
      <p:sp>
        <p:nvSpPr>
          <p:cNvPr id="43" name="Google Shape;381;p44">
            <a:extLst>
              <a:ext uri="{FF2B5EF4-FFF2-40B4-BE49-F238E27FC236}">
                <a16:creationId xmlns:a16="http://schemas.microsoft.com/office/drawing/2014/main" id="{439C57B6-EF8C-A74C-C526-30953C8BBB10}"/>
              </a:ext>
            </a:extLst>
          </p:cNvPr>
          <p:cNvSpPr txBox="1">
            <a:spLocks/>
          </p:cNvSpPr>
          <p:nvPr/>
        </p:nvSpPr>
        <p:spPr>
          <a:xfrm>
            <a:off x="2346384" y="3227340"/>
            <a:ext cx="2400900"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buClr>
                <a:srgbClr val="5F5390"/>
              </a:buClr>
              <a:buSzPts val="1100"/>
              <a:buFont typeface="Arial"/>
              <a:buNone/>
            </a:pPr>
            <a:r>
              <a:rPr lang="en-US" sz="1400" dirty="0"/>
              <a:t>Implementation &amp; Review</a:t>
            </a:r>
          </a:p>
        </p:txBody>
      </p:sp>
      <p:sp>
        <p:nvSpPr>
          <p:cNvPr id="44" name="Google Shape;385;p44">
            <a:extLst>
              <a:ext uri="{FF2B5EF4-FFF2-40B4-BE49-F238E27FC236}">
                <a16:creationId xmlns:a16="http://schemas.microsoft.com/office/drawing/2014/main" id="{0195303C-8C8C-95B8-9F5A-5F7ADB5EF52B}"/>
              </a:ext>
            </a:extLst>
          </p:cNvPr>
          <p:cNvSpPr txBox="1">
            <a:spLocks/>
          </p:cNvSpPr>
          <p:nvPr/>
        </p:nvSpPr>
        <p:spPr>
          <a:xfrm>
            <a:off x="1487234" y="2945202"/>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sz="4500" dirty="0"/>
              <a:t>05</a:t>
            </a:r>
          </a:p>
        </p:txBody>
      </p:sp>
      <p:sp>
        <p:nvSpPr>
          <p:cNvPr id="45" name="Google Shape;377;p44">
            <a:extLst>
              <a:ext uri="{FF2B5EF4-FFF2-40B4-BE49-F238E27FC236}">
                <a16:creationId xmlns:a16="http://schemas.microsoft.com/office/drawing/2014/main" id="{6BE4B754-4544-15B0-E8C8-8EE5D3D06253}"/>
              </a:ext>
            </a:extLst>
          </p:cNvPr>
          <p:cNvSpPr txBox="1">
            <a:spLocks/>
          </p:cNvSpPr>
          <p:nvPr/>
        </p:nvSpPr>
        <p:spPr>
          <a:xfrm>
            <a:off x="6029825" y="2936009"/>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US" sz="1800" dirty="0"/>
              <a:t>Observe and evaluate</a:t>
            </a:r>
          </a:p>
        </p:txBody>
      </p:sp>
      <p:sp>
        <p:nvSpPr>
          <p:cNvPr id="46" name="Google Shape;381;p44">
            <a:extLst>
              <a:ext uri="{FF2B5EF4-FFF2-40B4-BE49-F238E27FC236}">
                <a16:creationId xmlns:a16="http://schemas.microsoft.com/office/drawing/2014/main" id="{ABC3287F-8CEF-A926-D507-7DF2901A4D8B}"/>
              </a:ext>
            </a:extLst>
          </p:cNvPr>
          <p:cNvSpPr txBox="1">
            <a:spLocks/>
          </p:cNvSpPr>
          <p:nvPr/>
        </p:nvSpPr>
        <p:spPr>
          <a:xfrm>
            <a:off x="6029825" y="3268764"/>
            <a:ext cx="2400900"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buClr>
                <a:srgbClr val="5F5390"/>
              </a:buClr>
              <a:buSzPts val="1100"/>
              <a:buFont typeface="Arial"/>
              <a:buNone/>
            </a:pPr>
            <a:r>
              <a:rPr lang="en-US" sz="1400" dirty="0"/>
              <a:t>Black &amp; White box Testing</a:t>
            </a:r>
          </a:p>
        </p:txBody>
      </p:sp>
      <p:sp>
        <p:nvSpPr>
          <p:cNvPr id="47" name="Google Shape;385;p44">
            <a:extLst>
              <a:ext uri="{FF2B5EF4-FFF2-40B4-BE49-F238E27FC236}">
                <a16:creationId xmlns:a16="http://schemas.microsoft.com/office/drawing/2014/main" id="{50E8E542-4E06-9DD5-0825-63EB694C8506}"/>
              </a:ext>
            </a:extLst>
          </p:cNvPr>
          <p:cNvSpPr txBox="1">
            <a:spLocks/>
          </p:cNvSpPr>
          <p:nvPr/>
        </p:nvSpPr>
        <p:spPr>
          <a:xfrm>
            <a:off x="5170675" y="2989372"/>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sz="4500" dirty="0"/>
              <a:t>06</a:t>
            </a:r>
          </a:p>
        </p:txBody>
      </p:sp>
      <p:sp>
        <p:nvSpPr>
          <p:cNvPr id="48" name="Google Shape;377;p44">
            <a:extLst>
              <a:ext uri="{FF2B5EF4-FFF2-40B4-BE49-F238E27FC236}">
                <a16:creationId xmlns:a16="http://schemas.microsoft.com/office/drawing/2014/main" id="{373F8CA5-2E8B-E557-8318-FA09B758D651}"/>
              </a:ext>
            </a:extLst>
          </p:cNvPr>
          <p:cNvSpPr txBox="1">
            <a:spLocks/>
          </p:cNvSpPr>
          <p:nvPr/>
        </p:nvSpPr>
        <p:spPr>
          <a:xfrm>
            <a:off x="3970225" y="3792395"/>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US" sz="1800" dirty="0"/>
              <a:t>Conclusion</a:t>
            </a:r>
          </a:p>
        </p:txBody>
      </p:sp>
      <p:sp>
        <p:nvSpPr>
          <p:cNvPr id="49" name="Google Shape;381;p44">
            <a:extLst>
              <a:ext uri="{FF2B5EF4-FFF2-40B4-BE49-F238E27FC236}">
                <a16:creationId xmlns:a16="http://schemas.microsoft.com/office/drawing/2014/main" id="{A1A3A709-DD40-C521-44AD-FCFE596C6AC0}"/>
              </a:ext>
            </a:extLst>
          </p:cNvPr>
          <p:cNvSpPr txBox="1">
            <a:spLocks/>
          </p:cNvSpPr>
          <p:nvPr/>
        </p:nvSpPr>
        <p:spPr>
          <a:xfrm>
            <a:off x="3970225" y="4125150"/>
            <a:ext cx="2400900"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buClr>
                <a:srgbClr val="5F5390"/>
              </a:buClr>
              <a:buSzPts val="1100"/>
              <a:buFont typeface="Arial"/>
              <a:buNone/>
            </a:pPr>
            <a:r>
              <a:rPr lang="en-US" sz="1400" dirty="0"/>
              <a:t>Conclusion &amp; limitations</a:t>
            </a:r>
          </a:p>
          <a:p>
            <a:pPr marL="0" indent="0">
              <a:buClr>
                <a:srgbClr val="5F5390"/>
              </a:buClr>
              <a:buSzPts val="1100"/>
              <a:buFont typeface="Arial"/>
              <a:buNone/>
            </a:pPr>
            <a:r>
              <a:rPr lang="en-US" sz="1400" dirty="0"/>
              <a:t>Future work</a:t>
            </a:r>
          </a:p>
        </p:txBody>
      </p:sp>
      <p:sp>
        <p:nvSpPr>
          <p:cNvPr id="50" name="Google Shape;385;p44">
            <a:extLst>
              <a:ext uri="{FF2B5EF4-FFF2-40B4-BE49-F238E27FC236}">
                <a16:creationId xmlns:a16="http://schemas.microsoft.com/office/drawing/2014/main" id="{F9E3806E-FD46-F8F2-6043-61CB51A18E28}"/>
              </a:ext>
            </a:extLst>
          </p:cNvPr>
          <p:cNvSpPr txBox="1">
            <a:spLocks/>
          </p:cNvSpPr>
          <p:nvPr/>
        </p:nvSpPr>
        <p:spPr>
          <a:xfrm>
            <a:off x="3111075" y="3881270"/>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sz="4500" dirty="0"/>
              <a:t>07</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animEffect transition="in" filter="wipe(down)">
                                      <p:cBhvr>
                                        <p:cTn id="7" dur="500"/>
                                        <p:tgtEl>
                                          <p:spTgt spid="37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1">
                                            <p:txEl>
                                              <p:pRg st="0" end="0"/>
                                            </p:txEl>
                                          </p:spTgt>
                                        </p:tgtEl>
                                        <p:attrNameLst>
                                          <p:attrName>style.visibility</p:attrName>
                                        </p:attrNameLst>
                                      </p:cBhvr>
                                      <p:to>
                                        <p:strVal val="visible"/>
                                      </p:to>
                                    </p:set>
                                    <p:animEffect transition="in" filter="wipe(down)">
                                      <p:cBhvr>
                                        <p:cTn id="10" dur="500"/>
                                        <p:tgtEl>
                                          <p:spTgt spid="381">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81">
                                            <p:txEl>
                                              <p:pRg st="1" end="1"/>
                                            </p:txEl>
                                          </p:spTgt>
                                        </p:tgtEl>
                                        <p:attrNameLst>
                                          <p:attrName>style.visibility</p:attrName>
                                        </p:attrNameLst>
                                      </p:cBhvr>
                                      <p:to>
                                        <p:strVal val="visible"/>
                                      </p:to>
                                    </p:set>
                                    <p:animEffect transition="in" filter="wipe(down)">
                                      <p:cBhvr>
                                        <p:cTn id="13" dur="500"/>
                                        <p:tgtEl>
                                          <p:spTgt spid="381">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85"/>
                                        </p:tgtEl>
                                        <p:attrNameLst>
                                          <p:attrName>style.visibility</p:attrName>
                                        </p:attrNameLst>
                                      </p:cBhvr>
                                      <p:to>
                                        <p:strVal val="visible"/>
                                      </p:to>
                                    </p:set>
                                    <p:animEffect transition="in" filter="wipe(down)">
                                      <p:cBhvr>
                                        <p:cTn id="16" dur="500"/>
                                        <p:tgtEl>
                                          <p:spTgt spid="38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Effect transition="in" filter="wipe(down)">
                                      <p:cBhvr>
                                        <p:cTn id="21" dur="500"/>
                                        <p:tgtEl>
                                          <p:spTgt spid="35">
                                            <p:txEl>
                                              <p:pRg st="0" end="0"/>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4">
                                            <p:txEl>
                                              <p:pRg st="0" end="0"/>
                                            </p:txEl>
                                          </p:spTgt>
                                        </p:tgtEl>
                                        <p:attrNameLst>
                                          <p:attrName>style.visibility</p:attrName>
                                        </p:attrNameLst>
                                      </p:cBhvr>
                                      <p:to>
                                        <p:strVal val="visible"/>
                                      </p:to>
                                    </p:set>
                                    <p:animEffect transition="in" filter="wipe(down)">
                                      <p:cBhvr>
                                        <p:cTn id="24" dur="500"/>
                                        <p:tgtEl>
                                          <p:spTgt spid="34">
                                            <p:txEl>
                                              <p:pRg st="0" end="0"/>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4">
                                            <p:txEl>
                                              <p:pRg st="1" end="1"/>
                                            </p:txEl>
                                          </p:spTgt>
                                        </p:tgtEl>
                                        <p:attrNameLst>
                                          <p:attrName>style.visibility</p:attrName>
                                        </p:attrNameLst>
                                      </p:cBhvr>
                                      <p:to>
                                        <p:strVal val="visible"/>
                                      </p:to>
                                    </p:set>
                                    <p:animEffect transition="in" filter="wipe(down)">
                                      <p:cBhvr>
                                        <p:cTn id="27" dur="500"/>
                                        <p:tgtEl>
                                          <p:spTgt spid="34">
                                            <p:txEl>
                                              <p:pRg st="1" end="1"/>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wipe(down)">
                                      <p:cBhvr>
                                        <p:cTn id="30" dur="500"/>
                                        <p:tgtEl>
                                          <p:spTgt spid="3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8">
                                            <p:txEl>
                                              <p:pRg st="0" end="0"/>
                                            </p:txEl>
                                          </p:spTgt>
                                        </p:tgtEl>
                                        <p:attrNameLst>
                                          <p:attrName>style.visibility</p:attrName>
                                        </p:attrNameLst>
                                      </p:cBhvr>
                                      <p:to>
                                        <p:strVal val="visible"/>
                                      </p:to>
                                    </p:set>
                                    <p:animEffect transition="in" filter="wipe(down)">
                                      <p:cBhvr>
                                        <p:cTn id="35" dur="500"/>
                                        <p:tgtEl>
                                          <p:spTgt spid="38">
                                            <p:txEl>
                                              <p:pRg st="0" end="0"/>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7">
                                            <p:txEl>
                                              <p:pRg st="0" end="0"/>
                                            </p:txEl>
                                          </p:spTgt>
                                        </p:tgtEl>
                                        <p:attrNameLst>
                                          <p:attrName>style.visibility</p:attrName>
                                        </p:attrNameLst>
                                      </p:cBhvr>
                                      <p:to>
                                        <p:strVal val="visible"/>
                                      </p:to>
                                    </p:set>
                                    <p:animEffect transition="in" filter="wipe(down)">
                                      <p:cBhvr>
                                        <p:cTn id="38" dur="500"/>
                                        <p:tgtEl>
                                          <p:spTgt spid="37">
                                            <p:txEl>
                                              <p:pRg st="0" end="0"/>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6">
                                            <p:txEl>
                                              <p:pRg st="0" end="0"/>
                                            </p:txEl>
                                          </p:spTgt>
                                        </p:tgtEl>
                                        <p:attrNameLst>
                                          <p:attrName>style.visibility</p:attrName>
                                        </p:attrNameLst>
                                      </p:cBhvr>
                                      <p:to>
                                        <p:strVal val="visible"/>
                                      </p:to>
                                    </p:set>
                                    <p:animEffect transition="in" filter="wipe(down)">
                                      <p:cBhvr>
                                        <p:cTn id="41" dur="500"/>
                                        <p:tgtEl>
                                          <p:spTgt spid="3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1">
                                            <p:txEl>
                                              <p:pRg st="0" end="0"/>
                                            </p:txEl>
                                          </p:spTgt>
                                        </p:tgtEl>
                                        <p:attrNameLst>
                                          <p:attrName>style.visibility</p:attrName>
                                        </p:attrNameLst>
                                      </p:cBhvr>
                                      <p:to>
                                        <p:strVal val="visible"/>
                                      </p:to>
                                    </p:set>
                                    <p:animEffect transition="in" filter="wipe(down)">
                                      <p:cBhvr>
                                        <p:cTn id="46" dur="500"/>
                                        <p:tgtEl>
                                          <p:spTgt spid="41">
                                            <p:txEl>
                                              <p:pRg st="0" end="0"/>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0">
                                            <p:txEl>
                                              <p:pRg st="0" end="0"/>
                                            </p:txEl>
                                          </p:spTgt>
                                        </p:tgtEl>
                                        <p:attrNameLst>
                                          <p:attrName>style.visibility</p:attrName>
                                        </p:attrNameLst>
                                      </p:cBhvr>
                                      <p:to>
                                        <p:strVal val="visible"/>
                                      </p:to>
                                    </p:set>
                                    <p:animEffect transition="in" filter="wipe(down)">
                                      <p:cBhvr>
                                        <p:cTn id="49" dur="500"/>
                                        <p:tgtEl>
                                          <p:spTgt spid="40">
                                            <p:txEl>
                                              <p:pRg st="0" end="0"/>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0">
                                            <p:txEl>
                                              <p:pRg st="1" end="1"/>
                                            </p:txEl>
                                          </p:spTgt>
                                        </p:tgtEl>
                                        <p:attrNameLst>
                                          <p:attrName>style.visibility</p:attrName>
                                        </p:attrNameLst>
                                      </p:cBhvr>
                                      <p:to>
                                        <p:strVal val="visible"/>
                                      </p:to>
                                    </p:set>
                                    <p:animEffect transition="in" filter="wipe(down)">
                                      <p:cBhvr>
                                        <p:cTn id="52" dur="500"/>
                                        <p:tgtEl>
                                          <p:spTgt spid="40">
                                            <p:txEl>
                                              <p:pRg st="1" end="1"/>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9">
                                            <p:txEl>
                                              <p:pRg st="0" end="0"/>
                                            </p:txEl>
                                          </p:spTgt>
                                        </p:tgtEl>
                                        <p:attrNameLst>
                                          <p:attrName>style.visibility</p:attrName>
                                        </p:attrNameLst>
                                      </p:cBhvr>
                                      <p:to>
                                        <p:strVal val="visible"/>
                                      </p:to>
                                    </p:set>
                                    <p:animEffect transition="in" filter="wipe(down)">
                                      <p:cBhvr>
                                        <p:cTn id="55" dur="500"/>
                                        <p:tgtEl>
                                          <p:spTgt spid="39">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2">
                                            <p:txEl>
                                              <p:pRg st="0" end="0"/>
                                            </p:txEl>
                                          </p:spTgt>
                                        </p:tgtEl>
                                        <p:attrNameLst>
                                          <p:attrName>style.visibility</p:attrName>
                                        </p:attrNameLst>
                                      </p:cBhvr>
                                      <p:to>
                                        <p:strVal val="visible"/>
                                      </p:to>
                                    </p:set>
                                    <p:animEffect transition="in" filter="wipe(down)">
                                      <p:cBhvr>
                                        <p:cTn id="60" dur="500"/>
                                        <p:tgtEl>
                                          <p:spTgt spid="42">
                                            <p:txEl>
                                              <p:pRg st="0" end="0"/>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43">
                                            <p:txEl>
                                              <p:pRg st="0" end="0"/>
                                            </p:txEl>
                                          </p:spTgt>
                                        </p:tgtEl>
                                        <p:attrNameLst>
                                          <p:attrName>style.visibility</p:attrName>
                                        </p:attrNameLst>
                                      </p:cBhvr>
                                      <p:to>
                                        <p:strVal val="visible"/>
                                      </p:to>
                                    </p:set>
                                    <p:animEffect transition="in" filter="wipe(down)">
                                      <p:cBhvr>
                                        <p:cTn id="63" dur="500"/>
                                        <p:tgtEl>
                                          <p:spTgt spid="43">
                                            <p:txEl>
                                              <p:pRg st="0" end="0"/>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44">
                                            <p:txEl>
                                              <p:pRg st="0" end="0"/>
                                            </p:txEl>
                                          </p:spTgt>
                                        </p:tgtEl>
                                        <p:attrNameLst>
                                          <p:attrName>style.visibility</p:attrName>
                                        </p:attrNameLst>
                                      </p:cBhvr>
                                      <p:to>
                                        <p:strVal val="visible"/>
                                      </p:to>
                                    </p:set>
                                    <p:animEffect transition="in" filter="wipe(down)">
                                      <p:cBhvr>
                                        <p:cTn id="66" dur="500"/>
                                        <p:tgtEl>
                                          <p:spTgt spid="44">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47">
                                            <p:txEl>
                                              <p:pRg st="0" end="0"/>
                                            </p:txEl>
                                          </p:spTgt>
                                        </p:tgtEl>
                                        <p:attrNameLst>
                                          <p:attrName>style.visibility</p:attrName>
                                        </p:attrNameLst>
                                      </p:cBhvr>
                                      <p:to>
                                        <p:strVal val="visible"/>
                                      </p:to>
                                    </p:set>
                                    <p:animEffect transition="in" filter="wipe(down)">
                                      <p:cBhvr>
                                        <p:cTn id="71" dur="500"/>
                                        <p:tgtEl>
                                          <p:spTgt spid="47">
                                            <p:txEl>
                                              <p:pRg st="0" end="0"/>
                                            </p:txEl>
                                          </p:spTgt>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6">
                                            <p:txEl>
                                              <p:pRg st="0" end="0"/>
                                            </p:txEl>
                                          </p:spTgt>
                                        </p:tgtEl>
                                        <p:attrNameLst>
                                          <p:attrName>style.visibility</p:attrName>
                                        </p:attrNameLst>
                                      </p:cBhvr>
                                      <p:to>
                                        <p:strVal val="visible"/>
                                      </p:to>
                                    </p:set>
                                    <p:animEffect transition="in" filter="wipe(down)">
                                      <p:cBhvr>
                                        <p:cTn id="74" dur="500"/>
                                        <p:tgtEl>
                                          <p:spTgt spid="46">
                                            <p:txEl>
                                              <p:pRg st="0" end="0"/>
                                            </p:txEl>
                                          </p:spTgt>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5">
                                            <p:txEl>
                                              <p:pRg st="0" end="0"/>
                                            </p:txEl>
                                          </p:spTgt>
                                        </p:tgtEl>
                                        <p:attrNameLst>
                                          <p:attrName>style.visibility</p:attrName>
                                        </p:attrNameLst>
                                      </p:cBhvr>
                                      <p:to>
                                        <p:strVal val="visible"/>
                                      </p:to>
                                    </p:set>
                                    <p:animEffect transition="in" filter="wipe(down)">
                                      <p:cBhvr>
                                        <p:cTn id="77" dur="500"/>
                                        <p:tgtEl>
                                          <p:spTgt spid="45">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0">
                                            <p:txEl>
                                              <p:pRg st="0" end="0"/>
                                            </p:txEl>
                                          </p:spTgt>
                                        </p:tgtEl>
                                        <p:attrNameLst>
                                          <p:attrName>style.visibility</p:attrName>
                                        </p:attrNameLst>
                                      </p:cBhvr>
                                      <p:to>
                                        <p:strVal val="visible"/>
                                      </p:to>
                                    </p:set>
                                    <p:animEffect transition="in" filter="wipe(down)">
                                      <p:cBhvr>
                                        <p:cTn id="82" dur="500"/>
                                        <p:tgtEl>
                                          <p:spTgt spid="50">
                                            <p:txEl>
                                              <p:pRg st="0" end="0"/>
                                            </p:txEl>
                                          </p:spTgt>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49">
                                            <p:txEl>
                                              <p:pRg st="0" end="0"/>
                                            </p:txEl>
                                          </p:spTgt>
                                        </p:tgtEl>
                                        <p:attrNameLst>
                                          <p:attrName>style.visibility</p:attrName>
                                        </p:attrNameLst>
                                      </p:cBhvr>
                                      <p:to>
                                        <p:strVal val="visible"/>
                                      </p:to>
                                    </p:set>
                                    <p:animEffect transition="in" filter="wipe(down)">
                                      <p:cBhvr>
                                        <p:cTn id="85" dur="500"/>
                                        <p:tgtEl>
                                          <p:spTgt spid="49">
                                            <p:txEl>
                                              <p:pRg st="0" end="0"/>
                                            </p:txEl>
                                          </p:spTgt>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9">
                                            <p:txEl>
                                              <p:pRg st="1" end="1"/>
                                            </p:txEl>
                                          </p:spTgt>
                                        </p:tgtEl>
                                        <p:attrNameLst>
                                          <p:attrName>style.visibility</p:attrName>
                                        </p:attrNameLst>
                                      </p:cBhvr>
                                      <p:to>
                                        <p:strVal val="visible"/>
                                      </p:to>
                                    </p:set>
                                    <p:animEffect transition="in" filter="wipe(down)">
                                      <p:cBhvr>
                                        <p:cTn id="88" dur="500"/>
                                        <p:tgtEl>
                                          <p:spTgt spid="49">
                                            <p:txEl>
                                              <p:pRg st="1" end="1"/>
                                            </p:txEl>
                                          </p:spTgt>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8">
                                            <p:txEl>
                                              <p:pRg st="0" end="0"/>
                                            </p:txEl>
                                          </p:spTgt>
                                        </p:tgtEl>
                                        <p:attrNameLst>
                                          <p:attrName>style.visibility</p:attrName>
                                        </p:attrNameLst>
                                      </p:cBhvr>
                                      <p:to>
                                        <p:strVal val="visible"/>
                                      </p:to>
                                    </p:set>
                                    <p:animEffect transition="in" filter="wipe(down)">
                                      <p:cBhvr>
                                        <p:cTn id="91"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build="allAtOnce"/>
      <p:bldP spid="381" grpId="0" build="allAtOnce"/>
      <p:bldP spid="385" grpId="0"/>
      <p:bldP spid="33" grpId="0" build="allAtOnce"/>
      <p:bldP spid="34" grpId="0" build="allAtOnce"/>
      <p:bldP spid="35" grpId="0" build="allAtOnce"/>
      <p:bldP spid="36" grpId="0" build="allAtOnce"/>
      <p:bldP spid="37" grpId="0" build="allAtOnce"/>
      <p:bldP spid="38" grpId="0" build="allAtOnce"/>
      <p:bldP spid="39" grpId="0" build="allAtOnce"/>
      <p:bldP spid="40" grpId="0" build="allAtOnce"/>
      <p:bldP spid="41" grpId="0" build="allAtOnce"/>
      <p:bldP spid="42" grpId="0" build="allAtOnce"/>
      <p:bldP spid="43" grpId="0" build="allAtOnce"/>
      <p:bldP spid="44" grpId="0" build="allAtOnce"/>
      <p:bldP spid="45" grpId="0" build="allAtOnce"/>
      <p:bldP spid="46" grpId="0" build="allAtOnce"/>
      <p:bldP spid="47" grpId="0" build="allAtOnce"/>
      <p:bldP spid="48" grpId="0" build="allAtOnce"/>
      <p:bldP spid="49" grpId="0" build="allAtOnce"/>
      <p:bldP spid="50"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4" y="796784"/>
            <a:ext cx="2853157" cy="276999"/>
          </a:xfrm>
          <a:prstGeom prst="rect">
            <a:avLst/>
          </a:prstGeom>
          <a:noFill/>
        </p:spPr>
        <p:txBody>
          <a:bodyPr wrap="square" rtlCol="0">
            <a:spAutoFit/>
          </a:bodyPr>
          <a:lstStyle/>
          <a:p>
            <a:r>
              <a:rPr lang="en-US" sz="1200" u="sng" dirty="0">
                <a:latin typeface="Baloo 2" pitchFamily="2" charset="0"/>
                <a:cs typeface="Baloo 2" pitchFamily="2" charset="0"/>
              </a:rPr>
              <a:t>Level 2 Data Flow Diagram (Home Page):</a:t>
            </a:r>
          </a:p>
        </p:txBody>
      </p:sp>
      <p:pic>
        <p:nvPicPr>
          <p:cNvPr id="6" name="Picture 5" descr="Diagram&#10;&#10;Description automatically generated">
            <a:extLst>
              <a:ext uri="{FF2B5EF4-FFF2-40B4-BE49-F238E27FC236}">
                <a16:creationId xmlns:a16="http://schemas.microsoft.com/office/drawing/2014/main" id="{C3BEF4EC-3A90-1A91-1EA0-147174FA9050}"/>
              </a:ext>
            </a:extLst>
          </p:cNvPr>
          <p:cNvPicPr>
            <a:picLocks noChangeAspect="1"/>
          </p:cNvPicPr>
          <p:nvPr/>
        </p:nvPicPr>
        <p:blipFill>
          <a:blip r:embed="rId3"/>
          <a:stretch>
            <a:fillRect/>
          </a:stretch>
        </p:blipFill>
        <p:spPr>
          <a:xfrm>
            <a:off x="1678597" y="1119495"/>
            <a:ext cx="4944271" cy="3409487"/>
          </a:xfrm>
          <a:prstGeom prst="rect">
            <a:avLst/>
          </a:prstGeom>
        </p:spPr>
      </p:pic>
    </p:spTree>
    <p:extLst>
      <p:ext uri="{BB962C8B-B14F-4D97-AF65-F5344CB8AC3E}">
        <p14:creationId xmlns:p14="http://schemas.microsoft.com/office/powerpoint/2010/main" val="89656387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796784"/>
            <a:ext cx="1063546" cy="276999"/>
          </a:xfrm>
          <a:prstGeom prst="rect">
            <a:avLst/>
          </a:prstGeom>
          <a:noFill/>
        </p:spPr>
        <p:txBody>
          <a:bodyPr wrap="square" rtlCol="0">
            <a:spAutoFit/>
          </a:bodyPr>
          <a:lstStyle/>
          <a:p>
            <a:r>
              <a:rPr lang="en-US" sz="1200" u="sng" dirty="0">
                <a:latin typeface="Baloo 2" pitchFamily="2" charset="0"/>
                <a:cs typeface="Baloo 2" pitchFamily="2" charset="0"/>
              </a:rPr>
              <a:t>ER Diagram:</a:t>
            </a:r>
          </a:p>
        </p:txBody>
      </p:sp>
      <p:pic>
        <p:nvPicPr>
          <p:cNvPr id="4" name="Picture 3" descr="A picture containing text, dish&#10;&#10;Description automatically generated">
            <a:extLst>
              <a:ext uri="{FF2B5EF4-FFF2-40B4-BE49-F238E27FC236}">
                <a16:creationId xmlns:a16="http://schemas.microsoft.com/office/drawing/2014/main" id="{FBA72B12-CECA-D679-BA92-4585B17DEEB2}"/>
              </a:ext>
            </a:extLst>
          </p:cNvPr>
          <p:cNvPicPr>
            <a:picLocks noChangeAspect="1"/>
          </p:cNvPicPr>
          <p:nvPr/>
        </p:nvPicPr>
        <p:blipFill>
          <a:blip r:embed="rId3"/>
          <a:stretch>
            <a:fillRect/>
          </a:stretch>
        </p:blipFill>
        <p:spPr>
          <a:xfrm>
            <a:off x="2304702" y="862149"/>
            <a:ext cx="4292256" cy="3748403"/>
          </a:xfrm>
          <a:prstGeom prst="rect">
            <a:avLst/>
          </a:prstGeom>
        </p:spPr>
      </p:pic>
    </p:spTree>
    <p:extLst>
      <p:ext uri="{BB962C8B-B14F-4D97-AF65-F5344CB8AC3E}">
        <p14:creationId xmlns:p14="http://schemas.microsoft.com/office/powerpoint/2010/main" val="2828294016"/>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751072"/>
            <a:ext cx="1377054" cy="276999"/>
          </a:xfrm>
          <a:prstGeom prst="rect">
            <a:avLst/>
          </a:prstGeom>
          <a:noFill/>
        </p:spPr>
        <p:txBody>
          <a:bodyPr wrap="square" rtlCol="0">
            <a:spAutoFit/>
          </a:bodyPr>
          <a:lstStyle/>
          <a:p>
            <a:r>
              <a:rPr lang="en-US" sz="1200" u="sng" dirty="0">
                <a:latin typeface="Baloo 2" pitchFamily="2" charset="0"/>
                <a:cs typeface="Baloo 2" pitchFamily="2" charset="0"/>
              </a:rPr>
              <a:t>Database Schema:</a:t>
            </a:r>
          </a:p>
        </p:txBody>
      </p:sp>
      <p:pic>
        <p:nvPicPr>
          <p:cNvPr id="3" name="Picture 2">
            <a:extLst>
              <a:ext uri="{FF2B5EF4-FFF2-40B4-BE49-F238E27FC236}">
                <a16:creationId xmlns:a16="http://schemas.microsoft.com/office/drawing/2014/main" id="{205D2E55-3E45-EBE6-C83C-C70E0779301D}"/>
              </a:ext>
            </a:extLst>
          </p:cNvPr>
          <p:cNvPicPr>
            <a:picLocks noChangeAspect="1"/>
          </p:cNvPicPr>
          <p:nvPr/>
        </p:nvPicPr>
        <p:blipFill>
          <a:blip r:embed="rId3"/>
          <a:stretch>
            <a:fillRect/>
          </a:stretch>
        </p:blipFill>
        <p:spPr>
          <a:xfrm>
            <a:off x="1776549" y="1120404"/>
            <a:ext cx="5463969" cy="3494663"/>
          </a:xfrm>
          <a:prstGeom prst="rect">
            <a:avLst/>
          </a:prstGeom>
        </p:spPr>
      </p:pic>
    </p:spTree>
    <p:extLst>
      <p:ext uri="{BB962C8B-B14F-4D97-AF65-F5344CB8AC3E}">
        <p14:creationId xmlns:p14="http://schemas.microsoft.com/office/powerpoint/2010/main" val="93797064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447054"/>
            <a:ext cx="2265329" cy="523220"/>
          </a:xfrm>
          <a:prstGeom prst="rect">
            <a:avLst/>
          </a:prstGeom>
          <a:noFill/>
        </p:spPr>
        <p:txBody>
          <a:bodyPr wrap="square" rtlCol="0">
            <a:spAutoFit/>
          </a:bodyPr>
          <a:lstStyle/>
          <a:p>
            <a:r>
              <a:rPr lang="en-US" b="1" dirty="0">
                <a:latin typeface="Baloo 2" pitchFamily="2" charset="0"/>
                <a:cs typeface="Baloo 2" pitchFamily="2" charset="0"/>
              </a:rPr>
              <a:t>Programming Languages Used in this project:</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4" y="1038455"/>
            <a:ext cx="6765483" cy="3370153"/>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sz="1200" b="1" dirty="0">
                <a:latin typeface="Baloo 2" pitchFamily="2" charset="0"/>
                <a:cs typeface="Baloo 2" pitchFamily="2" charset="0"/>
              </a:rPr>
              <a:t>HTML:  </a:t>
            </a:r>
            <a:r>
              <a:rPr lang="en-US" sz="1200" dirty="0">
                <a:latin typeface="Baloo 2" pitchFamily="2" charset="0"/>
                <a:cs typeface="Baloo 2" pitchFamily="2" charset="0"/>
              </a:rPr>
              <a:t>a globally recognized markup language for Producing web pages.</a:t>
            </a:r>
          </a:p>
          <a:p>
            <a:pPr marL="171450" indent="-171450">
              <a:lnSpc>
                <a:spcPct val="200000"/>
              </a:lnSpc>
              <a:buFont typeface="Arial" panose="020B0604020202020204" pitchFamily="34" charset="0"/>
              <a:buChar char="•"/>
            </a:pPr>
            <a:r>
              <a:rPr lang="en-US" sz="1200" b="1" dirty="0">
                <a:latin typeface="Baloo 2" pitchFamily="2" charset="0"/>
                <a:cs typeface="Baloo 2" pitchFamily="2" charset="0"/>
              </a:rPr>
              <a:t>CSS: </a:t>
            </a:r>
            <a:r>
              <a:rPr lang="en-US" sz="1200" dirty="0">
                <a:latin typeface="Baloo 2" pitchFamily="2" charset="0"/>
                <a:cs typeface="Baloo 2" pitchFamily="2" charset="0"/>
              </a:rPr>
              <a:t>a markup language that takes care of the styling of the web page.</a:t>
            </a:r>
          </a:p>
          <a:p>
            <a:pPr marL="171450" indent="-171450">
              <a:lnSpc>
                <a:spcPct val="200000"/>
              </a:lnSpc>
              <a:buFont typeface="Arial" panose="020B0604020202020204" pitchFamily="34" charset="0"/>
              <a:buChar char="•"/>
            </a:pPr>
            <a:r>
              <a:rPr lang="en-US" sz="1200" b="1" dirty="0">
                <a:latin typeface="Baloo 2" pitchFamily="2" charset="0"/>
                <a:cs typeface="Baloo 2" pitchFamily="2" charset="0"/>
              </a:rPr>
              <a:t>JavaScript: </a:t>
            </a:r>
            <a:r>
              <a:rPr lang="en-US" sz="1200" dirty="0">
                <a:latin typeface="Baloo 2" pitchFamily="2" charset="0"/>
                <a:cs typeface="Baloo 2" pitchFamily="2" charset="0"/>
              </a:rPr>
              <a:t>a scripting language that takes care of the page behavior.</a:t>
            </a:r>
          </a:p>
          <a:p>
            <a:pPr marL="171450" indent="-171450">
              <a:lnSpc>
                <a:spcPct val="200000"/>
              </a:lnSpc>
              <a:buFont typeface="Arial" panose="020B0604020202020204" pitchFamily="34" charset="0"/>
              <a:buChar char="•"/>
            </a:pPr>
            <a:r>
              <a:rPr lang="en-US" sz="1200" b="1" dirty="0">
                <a:latin typeface="Baloo 2" pitchFamily="2" charset="0"/>
                <a:cs typeface="Baloo 2" pitchFamily="2" charset="0"/>
              </a:rPr>
              <a:t>PHP: </a:t>
            </a:r>
            <a:r>
              <a:rPr lang="en-US" sz="1200" dirty="0">
                <a:latin typeface="Baloo 2" pitchFamily="2" charset="0"/>
                <a:cs typeface="Baloo 2" pitchFamily="2" charset="0"/>
              </a:rPr>
              <a:t>a general-purpose scripting language geared toward web development.</a:t>
            </a:r>
          </a:p>
          <a:p>
            <a:pPr marL="171450" indent="-171450">
              <a:lnSpc>
                <a:spcPct val="200000"/>
              </a:lnSpc>
              <a:buFont typeface="Arial" panose="020B0604020202020204" pitchFamily="34" charset="0"/>
              <a:buChar char="•"/>
            </a:pPr>
            <a:r>
              <a:rPr lang="en-US" sz="1200" b="1" dirty="0">
                <a:latin typeface="Baloo 2" pitchFamily="2" charset="0"/>
                <a:cs typeface="Baloo 2" pitchFamily="2" charset="0"/>
              </a:rPr>
              <a:t>jQuery (AJAX): </a:t>
            </a:r>
            <a:r>
              <a:rPr lang="en-US" sz="1200" dirty="0">
                <a:latin typeface="Baloo 2" pitchFamily="2" charset="0"/>
                <a:cs typeface="Baloo 2" pitchFamily="2" charset="0"/>
              </a:rPr>
              <a:t>Ajax is a set of web development techniques that uses various web technologies on the client-side to create asynchronous web applications. </a:t>
            </a:r>
          </a:p>
          <a:p>
            <a:pPr marL="171450" indent="-171450">
              <a:lnSpc>
                <a:spcPct val="200000"/>
              </a:lnSpc>
              <a:buFont typeface="Arial" panose="020B0604020202020204" pitchFamily="34" charset="0"/>
              <a:buChar char="•"/>
            </a:pPr>
            <a:r>
              <a:rPr lang="en-US" sz="1200" b="1" dirty="0">
                <a:latin typeface="Baloo 2" pitchFamily="2" charset="0"/>
                <a:cs typeface="Baloo 2" pitchFamily="2" charset="0"/>
              </a:rPr>
              <a:t>SQL:</a:t>
            </a:r>
            <a:r>
              <a:rPr lang="en-US" sz="1200" dirty="0">
                <a:latin typeface="Baloo 2" pitchFamily="2" charset="0"/>
                <a:cs typeface="Baloo 2" pitchFamily="2" charset="0"/>
              </a:rPr>
              <a:t> a standardized programming language that is used to manage relational databases and perform various operations on the data in them.</a:t>
            </a:r>
          </a:p>
          <a:p>
            <a:pPr marL="171450" indent="-171450">
              <a:lnSpc>
                <a:spcPct val="200000"/>
              </a:lnSpc>
              <a:buFont typeface="Arial" panose="020B0604020202020204" pitchFamily="34" charset="0"/>
              <a:buChar char="•"/>
            </a:pPr>
            <a:endParaRPr lang="en-US" sz="1200" dirty="0">
              <a:latin typeface="Baloo 2" pitchFamily="2" charset="0"/>
              <a:cs typeface="Baloo 2" pitchFamily="2" charset="0"/>
            </a:endParaRPr>
          </a:p>
        </p:txBody>
      </p:sp>
    </p:spTree>
    <p:extLst>
      <p:ext uri="{BB962C8B-B14F-4D97-AF65-F5344CB8AC3E}">
        <p14:creationId xmlns:p14="http://schemas.microsoft.com/office/powerpoint/2010/main" val="227443631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1"/>
          <p:cNvSpPr/>
          <p:nvPr/>
        </p:nvSpPr>
        <p:spPr>
          <a:xfrm>
            <a:off x="2065700" y="14999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51"/>
          <p:cNvSpPr txBox="1">
            <a:spLocks noGrp="1"/>
          </p:cNvSpPr>
          <p:nvPr>
            <p:ph type="title"/>
          </p:nvPr>
        </p:nvSpPr>
        <p:spPr>
          <a:xfrm>
            <a:off x="5399365" y="2571750"/>
            <a:ext cx="2968461" cy="9952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Testing</a:t>
            </a:r>
            <a:endParaRPr sz="6000" dirty="0"/>
          </a:p>
        </p:txBody>
      </p:sp>
      <p:grpSp>
        <p:nvGrpSpPr>
          <p:cNvPr id="782" name="Google Shape;782;p51"/>
          <p:cNvGrpSpPr/>
          <p:nvPr/>
        </p:nvGrpSpPr>
        <p:grpSpPr>
          <a:xfrm>
            <a:off x="832775" y="1562300"/>
            <a:ext cx="2467593" cy="2897341"/>
            <a:chOff x="3696275" y="1550675"/>
            <a:chExt cx="2467593" cy="2897341"/>
          </a:xfrm>
        </p:grpSpPr>
        <p:sp>
          <p:nvSpPr>
            <p:cNvPr id="783" name="Google Shape;783;p51"/>
            <p:cNvSpPr/>
            <p:nvPr/>
          </p:nvSpPr>
          <p:spPr>
            <a:xfrm>
              <a:off x="3914792" y="2837990"/>
              <a:ext cx="13188" cy="1508141"/>
            </a:xfrm>
            <a:custGeom>
              <a:avLst/>
              <a:gdLst/>
              <a:ahLst/>
              <a:cxnLst/>
              <a:rect l="l" t="t" r="r" b="b"/>
              <a:pathLst>
                <a:path w="244" h="27904" fill="none" extrusionOk="0">
                  <a:moveTo>
                    <a:pt x="244" y="27904"/>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51"/>
            <p:cNvSpPr/>
            <p:nvPr/>
          </p:nvSpPr>
          <p:spPr>
            <a:xfrm>
              <a:off x="5920683" y="2801832"/>
              <a:ext cx="13188" cy="1544299"/>
            </a:xfrm>
            <a:custGeom>
              <a:avLst/>
              <a:gdLst/>
              <a:ahLst/>
              <a:cxnLst/>
              <a:rect l="l" t="t" r="r" b="b"/>
              <a:pathLst>
                <a:path w="244" h="28573" fill="none" extrusionOk="0">
                  <a:moveTo>
                    <a:pt x="244" y="28573"/>
                  </a:moveTo>
                  <a:lnTo>
                    <a:pt x="1"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51"/>
            <p:cNvSpPr/>
            <p:nvPr/>
          </p:nvSpPr>
          <p:spPr>
            <a:xfrm>
              <a:off x="3696275" y="2793616"/>
              <a:ext cx="2467593" cy="24700"/>
            </a:xfrm>
            <a:custGeom>
              <a:avLst/>
              <a:gdLst/>
              <a:ahLst/>
              <a:cxnLst/>
              <a:rect l="l" t="t" r="r" b="b"/>
              <a:pathLst>
                <a:path w="45656" h="457" extrusionOk="0">
                  <a:moveTo>
                    <a:pt x="1" y="1"/>
                  </a:moveTo>
                  <a:lnTo>
                    <a:pt x="1" y="457"/>
                  </a:lnTo>
                  <a:lnTo>
                    <a:pt x="45655" y="457"/>
                  </a:lnTo>
                  <a:lnTo>
                    <a:pt x="4565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51"/>
            <p:cNvSpPr/>
            <p:nvPr/>
          </p:nvSpPr>
          <p:spPr>
            <a:xfrm>
              <a:off x="4874202" y="2230166"/>
              <a:ext cx="1005446" cy="524099"/>
            </a:xfrm>
            <a:custGeom>
              <a:avLst/>
              <a:gdLst/>
              <a:ahLst/>
              <a:cxnLst/>
              <a:rect l="l" t="t" r="r" b="b"/>
              <a:pathLst>
                <a:path w="18603" h="9697" extrusionOk="0">
                  <a:moveTo>
                    <a:pt x="2007" y="0"/>
                  </a:moveTo>
                  <a:lnTo>
                    <a:pt x="0" y="9696"/>
                  </a:lnTo>
                  <a:lnTo>
                    <a:pt x="16597" y="9696"/>
                  </a:lnTo>
                  <a:lnTo>
                    <a:pt x="186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51"/>
            <p:cNvSpPr/>
            <p:nvPr/>
          </p:nvSpPr>
          <p:spPr>
            <a:xfrm>
              <a:off x="4885714" y="2254812"/>
              <a:ext cx="974206" cy="502750"/>
            </a:xfrm>
            <a:custGeom>
              <a:avLst/>
              <a:gdLst/>
              <a:ahLst/>
              <a:cxnLst/>
              <a:rect l="l" t="t" r="r" b="b"/>
              <a:pathLst>
                <a:path w="18025" h="9302" extrusionOk="0">
                  <a:moveTo>
                    <a:pt x="1946" y="0"/>
                  </a:moveTo>
                  <a:lnTo>
                    <a:pt x="0" y="9301"/>
                  </a:lnTo>
                  <a:lnTo>
                    <a:pt x="16110" y="9301"/>
                  </a:lnTo>
                  <a:lnTo>
                    <a:pt x="1802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51"/>
            <p:cNvSpPr/>
            <p:nvPr/>
          </p:nvSpPr>
          <p:spPr>
            <a:xfrm>
              <a:off x="4662279" y="2752594"/>
              <a:ext cx="1113865" cy="42752"/>
            </a:xfrm>
            <a:custGeom>
              <a:avLst/>
              <a:gdLst/>
              <a:ahLst/>
              <a:cxnLst/>
              <a:rect l="l" t="t" r="r" b="b"/>
              <a:pathLst>
                <a:path w="20609" h="791" extrusionOk="0">
                  <a:moveTo>
                    <a:pt x="396" y="0"/>
                  </a:moveTo>
                  <a:cubicBezTo>
                    <a:pt x="183" y="0"/>
                    <a:pt x="0" y="182"/>
                    <a:pt x="0" y="395"/>
                  </a:cubicBezTo>
                  <a:cubicBezTo>
                    <a:pt x="0" y="608"/>
                    <a:pt x="183" y="790"/>
                    <a:pt x="396" y="790"/>
                  </a:cubicBezTo>
                  <a:lnTo>
                    <a:pt x="20244" y="790"/>
                  </a:lnTo>
                  <a:cubicBezTo>
                    <a:pt x="20457" y="790"/>
                    <a:pt x="20609" y="608"/>
                    <a:pt x="20609" y="395"/>
                  </a:cubicBezTo>
                  <a:cubicBezTo>
                    <a:pt x="20609" y="182"/>
                    <a:pt x="20457" y="0"/>
                    <a:pt x="2024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51"/>
            <p:cNvSpPr/>
            <p:nvPr/>
          </p:nvSpPr>
          <p:spPr>
            <a:xfrm>
              <a:off x="5123904" y="2752594"/>
              <a:ext cx="184032" cy="21403"/>
            </a:xfrm>
            <a:custGeom>
              <a:avLst/>
              <a:gdLst/>
              <a:ahLst/>
              <a:cxnLst/>
              <a:rect l="l" t="t" r="r" b="b"/>
              <a:pathLst>
                <a:path w="3405" h="396" extrusionOk="0">
                  <a:moveTo>
                    <a:pt x="1" y="0"/>
                  </a:moveTo>
                  <a:lnTo>
                    <a:pt x="1" y="395"/>
                  </a:lnTo>
                  <a:lnTo>
                    <a:pt x="3405" y="395"/>
                  </a:lnTo>
                  <a:lnTo>
                    <a:pt x="340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51"/>
            <p:cNvSpPr/>
            <p:nvPr/>
          </p:nvSpPr>
          <p:spPr>
            <a:xfrm>
              <a:off x="4946464" y="2290916"/>
              <a:ext cx="671973" cy="364767"/>
            </a:xfrm>
            <a:custGeom>
              <a:avLst/>
              <a:gdLst/>
              <a:ahLst/>
              <a:cxnLst/>
              <a:rect l="l" t="t" r="r" b="b"/>
              <a:pathLst>
                <a:path w="12433" h="6749" extrusionOk="0">
                  <a:moveTo>
                    <a:pt x="1399" y="1"/>
                  </a:moveTo>
                  <a:lnTo>
                    <a:pt x="1" y="6749"/>
                  </a:lnTo>
                  <a:lnTo>
                    <a:pt x="11035" y="6749"/>
                  </a:lnTo>
                  <a:lnTo>
                    <a:pt x="124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51"/>
            <p:cNvSpPr/>
            <p:nvPr/>
          </p:nvSpPr>
          <p:spPr>
            <a:xfrm>
              <a:off x="4394470" y="2220654"/>
              <a:ext cx="721264" cy="389034"/>
            </a:xfrm>
            <a:custGeom>
              <a:avLst/>
              <a:gdLst/>
              <a:ahLst/>
              <a:cxnLst/>
              <a:rect l="l" t="t" r="r" b="b"/>
              <a:pathLst>
                <a:path w="13345" h="7198" extrusionOk="0">
                  <a:moveTo>
                    <a:pt x="2260" y="0"/>
                  </a:moveTo>
                  <a:cubicBezTo>
                    <a:pt x="2096" y="0"/>
                    <a:pt x="1931" y="17"/>
                    <a:pt x="1764" y="55"/>
                  </a:cubicBezTo>
                  <a:cubicBezTo>
                    <a:pt x="183" y="419"/>
                    <a:pt x="1" y="2152"/>
                    <a:pt x="244" y="3459"/>
                  </a:cubicBezTo>
                  <a:cubicBezTo>
                    <a:pt x="518" y="4888"/>
                    <a:pt x="1703" y="6012"/>
                    <a:pt x="3071" y="6590"/>
                  </a:cubicBezTo>
                  <a:cubicBezTo>
                    <a:pt x="3679" y="6833"/>
                    <a:pt x="4317" y="6985"/>
                    <a:pt x="4955" y="7076"/>
                  </a:cubicBezTo>
                  <a:cubicBezTo>
                    <a:pt x="5746" y="7198"/>
                    <a:pt x="6566" y="7198"/>
                    <a:pt x="7387" y="7198"/>
                  </a:cubicBezTo>
                  <a:cubicBezTo>
                    <a:pt x="7514" y="7195"/>
                    <a:pt x="7647" y="7194"/>
                    <a:pt x="7786" y="7194"/>
                  </a:cubicBezTo>
                  <a:cubicBezTo>
                    <a:pt x="8030" y="7194"/>
                    <a:pt x="8290" y="7197"/>
                    <a:pt x="8560" y="7197"/>
                  </a:cubicBezTo>
                  <a:cubicBezTo>
                    <a:pt x="9939" y="7197"/>
                    <a:pt x="11563" y="7130"/>
                    <a:pt x="12494" y="6316"/>
                  </a:cubicBezTo>
                  <a:cubicBezTo>
                    <a:pt x="12980" y="5860"/>
                    <a:pt x="13314" y="5192"/>
                    <a:pt x="13345" y="4523"/>
                  </a:cubicBezTo>
                  <a:cubicBezTo>
                    <a:pt x="13345" y="4340"/>
                    <a:pt x="13314" y="4128"/>
                    <a:pt x="13253" y="3945"/>
                  </a:cubicBezTo>
                  <a:cubicBezTo>
                    <a:pt x="12737" y="2456"/>
                    <a:pt x="10609" y="2182"/>
                    <a:pt x="9272" y="1939"/>
                  </a:cubicBezTo>
                  <a:cubicBezTo>
                    <a:pt x="7965" y="1696"/>
                    <a:pt x="6506" y="1635"/>
                    <a:pt x="5259" y="1088"/>
                  </a:cubicBezTo>
                  <a:cubicBezTo>
                    <a:pt x="4263" y="669"/>
                    <a:pt x="3289" y="0"/>
                    <a:pt x="22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51"/>
            <p:cNvSpPr/>
            <p:nvPr/>
          </p:nvSpPr>
          <p:spPr>
            <a:xfrm>
              <a:off x="4195734" y="1604723"/>
              <a:ext cx="340067" cy="678026"/>
            </a:xfrm>
            <a:custGeom>
              <a:avLst/>
              <a:gdLst/>
              <a:ahLst/>
              <a:cxnLst/>
              <a:rect l="l" t="t" r="r" b="b"/>
              <a:pathLst>
                <a:path w="6292" h="12545" extrusionOk="0">
                  <a:moveTo>
                    <a:pt x="3151" y="1"/>
                  </a:moveTo>
                  <a:cubicBezTo>
                    <a:pt x="1836" y="1"/>
                    <a:pt x="502" y="1085"/>
                    <a:pt x="213" y="2332"/>
                  </a:cubicBezTo>
                  <a:cubicBezTo>
                    <a:pt x="0" y="3335"/>
                    <a:pt x="213" y="4368"/>
                    <a:pt x="365" y="5372"/>
                  </a:cubicBezTo>
                  <a:cubicBezTo>
                    <a:pt x="365" y="5402"/>
                    <a:pt x="365" y="5432"/>
                    <a:pt x="365" y="5463"/>
                  </a:cubicBezTo>
                  <a:cubicBezTo>
                    <a:pt x="578" y="6922"/>
                    <a:pt x="638" y="8411"/>
                    <a:pt x="547" y="9900"/>
                  </a:cubicBezTo>
                  <a:cubicBezTo>
                    <a:pt x="456" y="11663"/>
                    <a:pt x="1611" y="12545"/>
                    <a:pt x="3374" y="12545"/>
                  </a:cubicBezTo>
                  <a:cubicBezTo>
                    <a:pt x="5836" y="12515"/>
                    <a:pt x="4924" y="8867"/>
                    <a:pt x="4772" y="7347"/>
                  </a:cubicBezTo>
                  <a:cubicBezTo>
                    <a:pt x="4772" y="7104"/>
                    <a:pt x="4772" y="6831"/>
                    <a:pt x="4924" y="6618"/>
                  </a:cubicBezTo>
                  <a:cubicBezTo>
                    <a:pt x="5410" y="6040"/>
                    <a:pt x="5927" y="6283"/>
                    <a:pt x="6110" y="5432"/>
                  </a:cubicBezTo>
                  <a:cubicBezTo>
                    <a:pt x="6292" y="4612"/>
                    <a:pt x="6110" y="3761"/>
                    <a:pt x="5866" y="2970"/>
                  </a:cubicBezTo>
                  <a:cubicBezTo>
                    <a:pt x="5623" y="2028"/>
                    <a:pt x="5289" y="1055"/>
                    <a:pt x="4529" y="478"/>
                  </a:cubicBezTo>
                  <a:cubicBezTo>
                    <a:pt x="4107" y="145"/>
                    <a:pt x="3630" y="1"/>
                    <a:pt x="3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51"/>
            <p:cNvSpPr/>
            <p:nvPr/>
          </p:nvSpPr>
          <p:spPr>
            <a:xfrm>
              <a:off x="4890632" y="3290642"/>
              <a:ext cx="285911" cy="1073600"/>
            </a:xfrm>
            <a:custGeom>
              <a:avLst/>
              <a:gdLst/>
              <a:ahLst/>
              <a:cxnLst/>
              <a:rect l="l" t="t" r="r" b="b"/>
              <a:pathLst>
                <a:path w="5290" h="19864" extrusionOk="0">
                  <a:moveTo>
                    <a:pt x="3458" y="1"/>
                  </a:moveTo>
                  <a:cubicBezTo>
                    <a:pt x="3150" y="1"/>
                    <a:pt x="2839" y="135"/>
                    <a:pt x="2493" y="349"/>
                  </a:cubicBezTo>
                  <a:cubicBezTo>
                    <a:pt x="1946" y="714"/>
                    <a:pt x="1490" y="1200"/>
                    <a:pt x="1155" y="1778"/>
                  </a:cubicBezTo>
                  <a:cubicBezTo>
                    <a:pt x="639" y="2659"/>
                    <a:pt x="365" y="3662"/>
                    <a:pt x="244" y="4696"/>
                  </a:cubicBezTo>
                  <a:cubicBezTo>
                    <a:pt x="0" y="6823"/>
                    <a:pt x="31" y="9012"/>
                    <a:pt x="152" y="11140"/>
                  </a:cubicBezTo>
                  <a:cubicBezTo>
                    <a:pt x="274" y="13419"/>
                    <a:pt x="578" y="15669"/>
                    <a:pt x="912" y="17918"/>
                  </a:cubicBezTo>
                  <a:cubicBezTo>
                    <a:pt x="973" y="18343"/>
                    <a:pt x="1034" y="18769"/>
                    <a:pt x="1216" y="19134"/>
                  </a:cubicBezTo>
                  <a:cubicBezTo>
                    <a:pt x="1429" y="19529"/>
                    <a:pt x="1794" y="19833"/>
                    <a:pt x="2219" y="19863"/>
                  </a:cubicBezTo>
                  <a:cubicBezTo>
                    <a:pt x="2371" y="19863"/>
                    <a:pt x="2523" y="19833"/>
                    <a:pt x="2645" y="19742"/>
                  </a:cubicBezTo>
                  <a:cubicBezTo>
                    <a:pt x="3040" y="19468"/>
                    <a:pt x="3010" y="18860"/>
                    <a:pt x="3070" y="18435"/>
                  </a:cubicBezTo>
                  <a:cubicBezTo>
                    <a:pt x="3131" y="17857"/>
                    <a:pt x="3222" y="17279"/>
                    <a:pt x="3283" y="16672"/>
                  </a:cubicBezTo>
                  <a:cubicBezTo>
                    <a:pt x="3405" y="15517"/>
                    <a:pt x="3557" y="14331"/>
                    <a:pt x="3709" y="13146"/>
                  </a:cubicBezTo>
                  <a:cubicBezTo>
                    <a:pt x="4165" y="9985"/>
                    <a:pt x="5077" y="6884"/>
                    <a:pt x="5259" y="3662"/>
                  </a:cubicBezTo>
                  <a:cubicBezTo>
                    <a:pt x="5289" y="3054"/>
                    <a:pt x="5289" y="2446"/>
                    <a:pt x="5168" y="1869"/>
                  </a:cubicBezTo>
                  <a:cubicBezTo>
                    <a:pt x="5137" y="1747"/>
                    <a:pt x="5107" y="1626"/>
                    <a:pt x="5046" y="1504"/>
                  </a:cubicBezTo>
                  <a:cubicBezTo>
                    <a:pt x="4894" y="1048"/>
                    <a:pt x="4651" y="623"/>
                    <a:pt x="4256" y="319"/>
                  </a:cubicBezTo>
                  <a:cubicBezTo>
                    <a:pt x="3978" y="96"/>
                    <a:pt x="3719" y="1"/>
                    <a:pt x="345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51"/>
            <p:cNvSpPr/>
            <p:nvPr/>
          </p:nvSpPr>
          <p:spPr>
            <a:xfrm>
              <a:off x="4208868" y="2968245"/>
              <a:ext cx="1059655" cy="634139"/>
            </a:xfrm>
            <a:custGeom>
              <a:avLst/>
              <a:gdLst/>
              <a:ahLst/>
              <a:cxnLst/>
              <a:rect l="l" t="t" r="r" b="b"/>
              <a:pathLst>
                <a:path w="19606" h="11733" extrusionOk="0">
                  <a:moveTo>
                    <a:pt x="11040" y="0"/>
                  </a:moveTo>
                  <a:cubicBezTo>
                    <a:pt x="10094" y="0"/>
                    <a:pt x="9148" y="25"/>
                    <a:pt x="8207" y="53"/>
                  </a:cubicBezTo>
                  <a:cubicBezTo>
                    <a:pt x="7594" y="67"/>
                    <a:pt x="6975" y="69"/>
                    <a:pt x="6353" y="69"/>
                  </a:cubicBezTo>
                  <a:cubicBezTo>
                    <a:pt x="5944" y="69"/>
                    <a:pt x="5534" y="68"/>
                    <a:pt x="5123" y="68"/>
                  </a:cubicBezTo>
                  <a:cubicBezTo>
                    <a:pt x="3431" y="68"/>
                    <a:pt x="1732" y="88"/>
                    <a:pt x="91" y="296"/>
                  </a:cubicBezTo>
                  <a:cubicBezTo>
                    <a:pt x="0" y="1116"/>
                    <a:pt x="426" y="2241"/>
                    <a:pt x="1125" y="2758"/>
                  </a:cubicBezTo>
                  <a:cubicBezTo>
                    <a:pt x="1672" y="3183"/>
                    <a:pt x="2371" y="3244"/>
                    <a:pt x="3070" y="3305"/>
                  </a:cubicBezTo>
                  <a:cubicBezTo>
                    <a:pt x="5412" y="3478"/>
                    <a:pt x="9458" y="4284"/>
                    <a:pt x="11966" y="4284"/>
                  </a:cubicBezTo>
                  <a:cubicBezTo>
                    <a:pt x="12095" y="4284"/>
                    <a:pt x="12220" y="4282"/>
                    <a:pt x="12341" y="4278"/>
                  </a:cubicBezTo>
                  <a:lnTo>
                    <a:pt x="12341" y="4278"/>
                  </a:lnTo>
                  <a:cubicBezTo>
                    <a:pt x="12371" y="6679"/>
                    <a:pt x="12128" y="8867"/>
                    <a:pt x="12037" y="11086"/>
                  </a:cubicBezTo>
                  <a:cubicBezTo>
                    <a:pt x="12250" y="11147"/>
                    <a:pt x="12493" y="11208"/>
                    <a:pt x="12706" y="11269"/>
                  </a:cubicBezTo>
                  <a:cubicBezTo>
                    <a:pt x="13070" y="11390"/>
                    <a:pt x="13405" y="11481"/>
                    <a:pt x="13769" y="11542"/>
                  </a:cubicBezTo>
                  <a:cubicBezTo>
                    <a:pt x="14165" y="11633"/>
                    <a:pt x="14560" y="11664"/>
                    <a:pt x="14925" y="11694"/>
                  </a:cubicBezTo>
                  <a:cubicBezTo>
                    <a:pt x="15350" y="11725"/>
                    <a:pt x="15783" y="11732"/>
                    <a:pt x="16213" y="11732"/>
                  </a:cubicBezTo>
                  <a:cubicBezTo>
                    <a:pt x="16642" y="11732"/>
                    <a:pt x="17067" y="11725"/>
                    <a:pt x="17478" y="11725"/>
                  </a:cubicBezTo>
                  <a:cubicBezTo>
                    <a:pt x="17994" y="11694"/>
                    <a:pt x="18481" y="11694"/>
                    <a:pt x="18967" y="11664"/>
                  </a:cubicBezTo>
                  <a:cubicBezTo>
                    <a:pt x="19362" y="8989"/>
                    <a:pt x="19605" y="6223"/>
                    <a:pt x="19484" y="3183"/>
                  </a:cubicBezTo>
                  <a:cubicBezTo>
                    <a:pt x="19484" y="2424"/>
                    <a:pt x="19180" y="1603"/>
                    <a:pt x="18572" y="1147"/>
                  </a:cubicBezTo>
                  <a:cubicBezTo>
                    <a:pt x="18268" y="904"/>
                    <a:pt x="17873" y="782"/>
                    <a:pt x="17478" y="661"/>
                  </a:cubicBezTo>
                  <a:cubicBezTo>
                    <a:pt x="15382" y="131"/>
                    <a:pt x="13212" y="0"/>
                    <a:pt x="110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51"/>
            <p:cNvSpPr/>
            <p:nvPr/>
          </p:nvSpPr>
          <p:spPr>
            <a:xfrm>
              <a:off x="4016619" y="2094398"/>
              <a:ext cx="581605" cy="1208070"/>
            </a:xfrm>
            <a:custGeom>
              <a:avLst/>
              <a:gdLst/>
              <a:ahLst/>
              <a:cxnLst/>
              <a:rect l="l" t="t" r="r" b="b"/>
              <a:pathLst>
                <a:path w="10761" h="22352" extrusionOk="0">
                  <a:moveTo>
                    <a:pt x="5941" y="1"/>
                  </a:moveTo>
                  <a:cubicBezTo>
                    <a:pt x="3515" y="1"/>
                    <a:pt x="2117" y="3681"/>
                    <a:pt x="1460" y="5461"/>
                  </a:cubicBezTo>
                  <a:cubicBezTo>
                    <a:pt x="366" y="8348"/>
                    <a:pt x="1" y="11479"/>
                    <a:pt x="487" y="14518"/>
                  </a:cubicBezTo>
                  <a:cubicBezTo>
                    <a:pt x="852" y="16768"/>
                    <a:pt x="2007" y="20750"/>
                    <a:pt x="4104" y="22087"/>
                  </a:cubicBezTo>
                  <a:cubicBezTo>
                    <a:pt x="4413" y="22285"/>
                    <a:pt x="4737" y="22352"/>
                    <a:pt x="5068" y="22352"/>
                  </a:cubicBezTo>
                  <a:cubicBezTo>
                    <a:pt x="5652" y="22352"/>
                    <a:pt x="6258" y="22145"/>
                    <a:pt x="6840" y="22087"/>
                  </a:cubicBezTo>
                  <a:cubicBezTo>
                    <a:pt x="7721" y="21996"/>
                    <a:pt x="8360" y="22148"/>
                    <a:pt x="8968" y="21297"/>
                  </a:cubicBezTo>
                  <a:cubicBezTo>
                    <a:pt x="10183" y="19686"/>
                    <a:pt x="9880" y="16646"/>
                    <a:pt x="9788" y="14731"/>
                  </a:cubicBezTo>
                  <a:cubicBezTo>
                    <a:pt x="9758" y="14306"/>
                    <a:pt x="9728" y="13850"/>
                    <a:pt x="9849" y="13424"/>
                  </a:cubicBezTo>
                  <a:cubicBezTo>
                    <a:pt x="10001" y="12816"/>
                    <a:pt x="10457" y="12330"/>
                    <a:pt x="10609" y="11722"/>
                  </a:cubicBezTo>
                  <a:cubicBezTo>
                    <a:pt x="10761" y="11266"/>
                    <a:pt x="10731" y="10780"/>
                    <a:pt x="10639" y="10294"/>
                  </a:cubicBezTo>
                  <a:cubicBezTo>
                    <a:pt x="10335" y="8531"/>
                    <a:pt x="9515" y="6828"/>
                    <a:pt x="9120" y="5065"/>
                  </a:cubicBezTo>
                  <a:cubicBezTo>
                    <a:pt x="8998" y="4549"/>
                    <a:pt x="8907" y="4002"/>
                    <a:pt x="8816" y="3485"/>
                  </a:cubicBezTo>
                  <a:cubicBezTo>
                    <a:pt x="8633" y="2603"/>
                    <a:pt x="8390" y="1752"/>
                    <a:pt x="7873" y="1023"/>
                  </a:cubicBezTo>
                  <a:cubicBezTo>
                    <a:pt x="7600" y="628"/>
                    <a:pt x="7235" y="293"/>
                    <a:pt x="6779" y="141"/>
                  </a:cubicBezTo>
                  <a:cubicBezTo>
                    <a:pt x="6487" y="45"/>
                    <a:pt x="6208" y="1"/>
                    <a:pt x="594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51"/>
            <p:cNvSpPr/>
            <p:nvPr/>
          </p:nvSpPr>
          <p:spPr>
            <a:xfrm>
              <a:off x="5099258" y="3135091"/>
              <a:ext cx="630896" cy="1127863"/>
            </a:xfrm>
            <a:custGeom>
              <a:avLst/>
              <a:gdLst/>
              <a:ahLst/>
              <a:cxnLst/>
              <a:rect l="l" t="t" r="r" b="b"/>
              <a:pathLst>
                <a:path w="11673" h="20868" extrusionOk="0">
                  <a:moveTo>
                    <a:pt x="2407" y="0"/>
                  </a:moveTo>
                  <a:cubicBezTo>
                    <a:pt x="2233" y="0"/>
                    <a:pt x="2059" y="21"/>
                    <a:pt x="1885" y="66"/>
                  </a:cubicBezTo>
                  <a:cubicBezTo>
                    <a:pt x="31" y="613"/>
                    <a:pt x="1" y="2802"/>
                    <a:pt x="517" y="4291"/>
                  </a:cubicBezTo>
                  <a:cubicBezTo>
                    <a:pt x="2037" y="8607"/>
                    <a:pt x="4438" y="12559"/>
                    <a:pt x="6809" y="16480"/>
                  </a:cubicBezTo>
                  <a:cubicBezTo>
                    <a:pt x="7539" y="17665"/>
                    <a:pt x="8268" y="18850"/>
                    <a:pt x="9180" y="19884"/>
                  </a:cubicBezTo>
                  <a:cubicBezTo>
                    <a:pt x="9271" y="19975"/>
                    <a:pt x="9363" y="20066"/>
                    <a:pt x="9454" y="20157"/>
                  </a:cubicBezTo>
                  <a:cubicBezTo>
                    <a:pt x="9803" y="20530"/>
                    <a:pt x="10296" y="20867"/>
                    <a:pt x="10753" y="20867"/>
                  </a:cubicBezTo>
                  <a:cubicBezTo>
                    <a:pt x="10892" y="20867"/>
                    <a:pt x="11028" y="20836"/>
                    <a:pt x="11156" y="20765"/>
                  </a:cubicBezTo>
                  <a:cubicBezTo>
                    <a:pt x="11521" y="20583"/>
                    <a:pt x="11673" y="20157"/>
                    <a:pt x="11673" y="19762"/>
                  </a:cubicBezTo>
                  <a:cubicBezTo>
                    <a:pt x="11673" y="19398"/>
                    <a:pt x="11521" y="19002"/>
                    <a:pt x="11369" y="18638"/>
                  </a:cubicBezTo>
                  <a:cubicBezTo>
                    <a:pt x="10426" y="16176"/>
                    <a:pt x="9515" y="13683"/>
                    <a:pt x="8603" y="11221"/>
                  </a:cubicBezTo>
                  <a:cubicBezTo>
                    <a:pt x="8116" y="9914"/>
                    <a:pt x="7630" y="8607"/>
                    <a:pt x="7144" y="7300"/>
                  </a:cubicBezTo>
                  <a:cubicBezTo>
                    <a:pt x="6931" y="6692"/>
                    <a:pt x="6688" y="6054"/>
                    <a:pt x="6445" y="5416"/>
                  </a:cubicBezTo>
                  <a:cubicBezTo>
                    <a:pt x="6262" y="4899"/>
                    <a:pt x="5745" y="4078"/>
                    <a:pt x="5745" y="3531"/>
                  </a:cubicBezTo>
                  <a:cubicBezTo>
                    <a:pt x="5411" y="2619"/>
                    <a:pt x="5077" y="1707"/>
                    <a:pt x="4438" y="1008"/>
                  </a:cubicBezTo>
                  <a:cubicBezTo>
                    <a:pt x="3918" y="413"/>
                    <a:pt x="3175" y="0"/>
                    <a:pt x="24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51"/>
            <p:cNvSpPr/>
            <p:nvPr/>
          </p:nvSpPr>
          <p:spPr>
            <a:xfrm>
              <a:off x="4115203" y="2981595"/>
              <a:ext cx="1352106" cy="695916"/>
            </a:xfrm>
            <a:custGeom>
              <a:avLst/>
              <a:gdLst/>
              <a:ahLst/>
              <a:cxnLst/>
              <a:rect l="l" t="t" r="r" b="b"/>
              <a:pathLst>
                <a:path w="25017" h="12876" extrusionOk="0">
                  <a:moveTo>
                    <a:pt x="6073" y="0"/>
                  </a:moveTo>
                  <a:cubicBezTo>
                    <a:pt x="4255" y="0"/>
                    <a:pt x="2340" y="328"/>
                    <a:pt x="1308" y="1812"/>
                  </a:cubicBezTo>
                  <a:cubicBezTo>
                    <a:pt x="1" y="3727"/>
                    <a:pt x="913" y="7557"/>
                    <a:pt x="2584" y="9107"/>
                  </a:cubicBezTo>
                  <a:cubicBezTo>
                    <a:pt x="3429" y="9907"/>
                    <a:pt x="4476" y="10129"/>
                    <a:pt x="5570" y="10129"/>
                  </a:cubicBezTo>
                  <a:cubicBezTo>
                    <a:pt x="6721" y="10129"/>
                    <a:pt x="7923" y="9884"/>
                    <a:pt x="8998" y="9806"/>
                  </a:cubicBezTo>
                  <a:cubicBezTo>
                    <a:pt x="10587" y="9663"/>
                    <a:pt x="12695" y="9042"/>
                    <a:pt x="14563" y="9042"/>
                  </a:cubicBezTo>
                  <a:cubicBezTo>
                    <a:pt x="15481" y="9042"/>
                    <a:pt x="16341" y="9193"/>
                    <a:pt x="17053" y="9623"/>
                  </a:cubicBezTo>
                  <a:cubicBezTo>
                    <a:pt x="17417" y="9836"/>
                    <a:pt x="17752" y="10140"/>
                    <a:pt x="18025" y="10535"/>
                  </a:cubicBezTo>
                  <a:cubicBezTo>
                    <a:pt x="18572" y="11326"/>
                    <a:pt x="19120" y="12085"/>
                    <a:pt x="19667" y="12876"/>
                  </a:cubicBezTo>
                  <a:cubicBezTo>
                    <a:pt x="21217" y="10809"/>
                    <a:pt x="22949" y="8894"/>
                    <a:pt x="24804" y="7131"/>
                  </a:cubicBezTo>
                  <a:cubicBezTo>
                    <a:pt x="24895" y="7040"/>
                    <a:pt x="24986" y="6949"/>
                    <a:pt x="25016" y="6827"/>
                  </a:cubicBezTo>
                  <a:cubicBezTo>
                    <a:pt x="25016" y="6736"/>
                    <a:pt x="24956" y="6645"/>
                    <a:pt x="24925" y="6553"/>
                  </a:cubicBezTo>
                  <a:cubicBezTo>
                    <a:pt x="23679" y="4304"/>
                    <a:pt x="22797" y="2268"/>
                    <a:pt x="20214" y="1356"/>
                  </a:cubicBezTo>
                  <a:cubicBezTo>
                    <a:pt x="19150" y="991"/>
                    <a:pt x="17995" y="900"/>
                    <a:pt x="16870" y="809"/>
                  </a:cubicBezTo>
                  <a:cubicBezTo>
                    <a:pt x="13983" y="566"/>
                    <a:pt x="11095" y="322"/>
                    <a:pt x="8208" y="110"/>
                  </a:cubicBezTo>
                  <a:cubicBezTo>
                    <a:pt x="7559" y="56"/>
                    <a:pt x="6824" y="0"/>
                    <a:pt x="60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51"/>
            <p:cNvSpPr/>
            <p:nvPr/>
          </p:nvSpPr>
          <p:spPr>
            <a:xfrm>
              <a:off x="3990351" y="3473756"/>
              <a:ext cx="740991" cy="974260"/>
            </a:xfrm>
            <a:custGeom>
              <a:avLst/>
              <a:gdLst/>
              <a:ahLst/>
              <a:cxnLst/>
              <a:rect l="l" t="t" r="r" b="b"/>
              <a:pathLst>
                <a:path w="13710" h="18026" fill="none" extrusionOk="0">
                  <a:moveTo>
                    <a:pt x="1" y="18025"/>
                  </a:moveTo>
                  <a:lnTo>
                    <a:pt x="6596" y="1"/>
                  </a:lnTo>
                  <a:lnTo>
                    <a:pt x="13709" y="18025"/>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51"/>
            <p:cNvSpPr/>
            <p:nvPr/>
          </p:nvSpPr>
          <p:spPr>
            <a:xfrm>
              <a:off x="3814587" y="2353396"/>
              <a:ext cx="1141807" cy="1327461"/>
            </a:xfrm>
            <a:custGeom>
              <a:avLst/>
              <a:gdLst/>
              <a:ahLst/>
              <a:cxnLst/>
              <a:rect l="l" t="t" r="r" b="b"/>
              <a:pathLst>
                <a:path w="21126" h="24561" extrusionOk="0">
                  <a:moveTo>
                    <a:pt x="3439" y="1"/>
                  </a:moveTo>
                  <a:cubicBezTo>
                    <a:pt x="137" y="1"/>
                    <a:pt x="58" y="6057"/>
                    <a:pt x="31" y="8328"/>
                  </a:cubicBezTo>
                  <a:cubicBezTo>
                    <a:pt x="31" y="10486"/>
                    <a:pt x="0" y="12675"/>
                    <a:pt x="335" y="14772"/>
                  </a:cubicBezTo>
                  <a:cubicBezTo>
                    <a:pt x="487" y="15806"/>
                    <a:pt x="730" y="16839"/>
                    <a:pt x="1094" y="17812"/>
                  </a:cubicBezTo>
                  <a:cubicBezTo>
                    <a:pt x="2493" y="21611"/>
                    <a:pt x="5775" y="23921"/>
                    <a:pt x="9757" y="24408"/>
                  </a:cubicBezTo>
                  <a:cubicBezTo>
                    <a:pt x="10493" y="24500"/>
                    <a:pt x="11366" y="24560"/>
                    <a:pt x="12295" y="24560"/>
                  </a:cubicBezTo>
                  <a:cubicBezTo>
                    <a:pt x="15664" y="24560"/>
                    <a:pt x="19780" y="23762"/>
                    <a:pt x="20852" y="20760"/>
                  </a:cubicBezTo>
                  <a:cubicBezTo>
                    <a:pt x="21125" y="19939"/>
                    <a:pt x="21095" y="18967"/>
                    <a:pt x="20517" y="18298"/>
                  </a:cubicBezTo>
                  <a:cubicBezTo>
                    <a:pt x="20153" y="17903"/>
                    <a:pt x="19666" y="17660"/>
                    <a:pt x="19210" y="17447"/>
                  </a:cubicBezTo>
                  <a:cubicBezTo>
                    <a:pt x="16931" y="16474"/>
                    <a:pt x="14529" y="15684"/>
                    <a:pt x="12584" y="14134"/>
                  </a:cubicBezTo>
                  <a:cubicBezTo>
                    <a:pt x="10304" y="12310"/>
                    <a:pt x="8906" y="9575"/>
                    <a:pt x="8207" y="6748"/>
                  </a:cubicBezTo>
                  <a:cubicBezTo>
                    <a:pt x="7873" y="5471"/>
                    <a:pt x="7690" y="4134"/>
                    <a:pt x="7174" y="2918"/>
                  </a:cubicBezTo>
                  <a:cubicBezTo>
                    <a:pt x="6687" y="1702"/>
                    <a:pt x="5775" y="577"/>
                    <a:pt x="4499" y="182"/>
                  </a:cubicBezTo>
                  <a:cubicBezTo>
                    <a:pt x="4113" y="58"/>
                    <a:pt x="3760" y="1"/>
                    <a:pt x="34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51"/>
            <p:cNvSpPr/>
            <p:nvPr/>
          </p:nvSpPr>
          <p:spPr>
            <a:xfrm>
              <a:off x="3934520" y="1550675"/>
              <a:ext cx="609494" cy="754881"/>
            </a:xfrm>
            <a:custGeom>
              <a:avLst/>
              <a:gdLst/>
              <a:ahLst/>
              <a:cxnLst/>
              <a:rect l="l" t="t" r="r" b="b"/>
              <a:pathLst>
                <a:path w="11277" h="13967" extrusionOk="0">
                  <a:moveTo>
                    <a:pt x="9157" y="0"/>
                  </a:moveTo>
                  <a:cubicBezTo>
                    <a:pt x="7426" y="0"/>
                    <a:pt x="5665" y="1203"/>
                    <a:pt x="4711" y="2633"/>
                  </a:cubicBezTo>
                  <a:cubicBezTo>
                    <a:pt x="4559" y="2846"/>
                    <a:pt x="4438" y="3058"/>
                    <a:pt x="4316" y="3302"/>
                  </a:cubicBezTo>
                  <a:cubicBezTo>
                    <a:pt x="3435" y="5186"/>
                    <a:pt x="3587" y="7587"/>
                    <a:pt x="2128" y="9107"/>
                  </a:cubicBezTo>
                  <a:cubicBezTo>
                    <a:pt x="1338" y="9958"/>
                    <a:pt x="0" y="10597"/>
                    <a:pt x="31" y="11782"/>
                  </a:cubicBezTo>
                  <a:cubicBezTo>
                    <a:pt x="31" y="12420"/>
                    <a:pt x="486" y="12998"/>
                    <a:pt x="1064" y="13302"/>
                  </a:cubicBezTo>
                  <a:cubicBezTo>
                    <a:pt x="1611" y="13636"/>
                    <a:pt x="2249" y="13727"/>
                    <a:pt x="2888" y="13818"/>
                  </a:cubicBezTo>
                  <a:cubicBezTo>
                    <a:pt x="3482" y="13897"/>
                    <a:pt x="4092" y="13967"/>
                    <a:pt x="4694" y="13967"/>
                  </a:cubicBezTo>
                  <a:cubicBezTo>
                    <a:pt x="5262" y="13967"/>
                    <a:pt x="5822" y="13904"/>
                    <a:pt x="6353" y="13727"/>
                  </a:cubicBezTo>
                  <a:cubicBezTo>
                    <a:pt x="7477" y="13393"/>
                    <a:pt x="8511" y="12542"/>
                    <a:pt x="8693" y="11387"/>
                  </a:cubicBezTo>
                  <a:cubicBezTo>
                    <a:pt x="8845" y="10414"/>
                    <a:pt x="8359" y="9533"/>
                    <a:pt x="8298" y="8590"/>
                  </a:cubicBezTo>
                  <a:cubicBezTo>
                    <a:pt x="8268" y="7891"/>
                    <a:pt x="8511" y="7496"/>
                    <a:pt x="8663" y="6858"/>
                  </a:cubicBezTo>
                  <a:cubicBezTo>
                    <a:pt x="9028" y="5338"/>
                    <a:pt x="8906" y="3666"/>
                    <a:pt x="10092" y="2451"/>
                  </a:cubicBezTo>
                  <a:cubicBezTo>
                    <a:pt x="10608" y="1934"/>
                    <a:pt x="11277" y="536"/>
                    <a:pt x="10243" y="171"/>
                  </a:cubicBezTo>
                  <a:cubicBezTo>
                    <a:pt x="9888" y="54"/>
                    <a:pt x="9523" y="0"/>
                    <a:pt x="91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51"/>
            <p:cNvSpPr/>
            <p:nvPr/>
          </p:nvSpPr>
          <p:spPr>
            <a:xfrm>
              <a:off x="4299183" y="1727466"/>
              <a:ext cx="202138" cy="202084"/>
            </a:xfrm>
            <a:custGeom>
              <a:avLst/>
              <a:gdLst/>
              <a:ahLst/>
              <a:cxnLst/>
              <a:rect l="l" t="t" r="r" b="b"/>
              <a:pathLst>
                <a:path w="3740" h="3739" extrusionOk="0">
                  <a:moveTo>
                    <a:pt x="1855" y="0"/>
                  </a:moveTo>
                  <a:cubicBezTo>
                    <a:pt x="822" y="0"/>
                    <a:pt x="1" y="821"/>
                    <a:pt x="1" y="1854"/>
                  </a:cubicBezTo>
                  <a:cubicBezTo>
                    <a:pt x="1" y="2918"/>
                    <a:pt x="822" y="3739"/>
                    <a:pt x="1855" y="3739"/>
                  </a:cubicBezTo>
                  <a:cubicBezTo>
                    <a:pt x="2919" y="3739"/>
                    <a:pt x="3740" y="2918"/>
                    <a:pt x="3740" y="1854"/>
                  </a:cubicBezTo>
                  <a:cubicBezTo>
                    <a:pt x="3740" y="821"/>
                    <a:pt x="2919" y="0"/>
                    <a:pt x="185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51"/>
            <p:cNvSpPr/>
            <p:nvPr/>
          </p:nvSpPr>
          <p:spPr>
            <a:xfrm>
              <a:off x="4222002" y="1589860"/>
              <a:ext cx="192950" cy="248402"/>
            </a:xfrm>
            <a:custGeom>
              <a:avLst/>
              <a:gdLst/>
              <a:ahLst/>
              <a:cxnLst/>
              <a:rect l="l" t="t" r="r" b="b"/>
              <a:pathLst>
                <a:path w="3570" h="4596" extrusionOk="0">
                  <a:moveTo>
                    <a:pt x="1126" y="0"/>
                  </a:moveTo>
                  <a:cubicBezTo>
                    <a:pt x="903" y="0"/>
                    <a:pt x="676" y="87"/>
                    <a:pt x="456" y="297"/>
                  </a:cubicBezTo>
                  <a:cubicBezTo>
                    <a:pt x="244" y="510"/>
                    <a:pt x="92" y="814"/>
                    <a:pt x="0" y="1087"/>
                  </a:cubicBezTo>
                  <a:cubicBezTo>
                    <a:pt x="92" y="966"/>
                    <a:pt x="213" y="874"/>
                    <a:pt x="365" y="844"/>
                  </a:cubicBezTo>
                  <a:cubicBezTo>
                    <a:pt x="432" y="829"/>
                    <a:pt x="495" y="822"/>
                    <a:pt x="555" y="822"/>
                  </a:cubicBezTo>
                  <a:cubicBezTo>
                    <a:pt x="1230" y="822"/>
                    <a:pt x="1482" y="1709"/>
                    <a:pt x="1733" y="2212"/>
                  </a:cubicBezTo>
                  <a:cubicBezTo>
                    <a:pt x="2067" y="2850"/>
                    <a:pt x="2250" y="3488"/>
                    <a:pt x="2371" y="4188"/>
                  </a:cubicBezTo>
                  <a:cubicBezTo>
                    <a:pt x="2419" y="4473"/>
                    <a:pt x="2620" y="4595"/>
                    <a:pt x="2839" y="4595"/>
                  </a:cubicBezTo>
                  <a:cubicBezTo>
                    <a:pt x="3182" y="4595"/>
                    <a:pt x="3570" y="4298"/>
                    <a:pt x="3496" y="3853"/>
                  </a:cubicBezTo>
                  <a:cubicBezTo>
                    <a:pt x="3314" y="2850"/>
                    <a:pt x="2979" y="1817"/>
                    <a:pt x="2432" y="935"/>
                  </a:cubicBezTo>
                  <a:cubicBezTo>
                    <a:pt x="2134" y="468"/>
                    <a:pt x="1644" y="0"/>
                    <a:pt x="11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51"/>
            <p:cNvSpPr/>
            <p:nvPr/>
          </p:nvSpPr>
          <p:spPr>
            <a:xfrm>
              <a:off x="4348475" y="1776758"/>
              <a:ext cx="103555" cy="103501"/>
            </a:xfrm>
            <a:custGeom>
              <a:avLst/>
              <a:gdLst/>
              <a:ahLst/>
              <a:cxnLst/>
              <a:rect l="l" t="t" r="r" b="b"/>
              <a:pathLst>
                <a:path w="1916" h="1915" extrusionOk="0">
                  <a:moveTo>
                    <a:pt x="943" y="0"/>
                  </a:moveTo>
                  <a:cubicBezTo>
                    <a:pt x="426" y="0"/>
                    <a:pt x="1" y="426"/>
                    <a:pt x="1" y="942"/>
                  </a:cubicBezTo>
                  <a:cubicBezTo>
                    <a:pt x="1" y="1489"/>
                    <a:pt x="426" y="1915"/>
                    <a:pt x="943" y="1915"/>
                  </a:cubicBezTo>
                  <a:cubicBezTo>
                    <a:pt x="1490" y="1915"/>
                    <a:pt x="1916" y="1489"/>
                    <a:pt x="1916" y="942"/>
                  </a:cubicBezTo>
                  <a:cubicBezTo>
                    <a:pt x="1916" y="426"/>
                    <a:pt x="1490" y="0"/>
                    <a:pt x="94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51"/>
            <p:cNvSpPr/>
            <p:nvPr/>
          </p:nvSpPr>
          <p:spPr>
            <a:xfrm>
              <a:off x="4373121" y="1819402"/>
              <a:ext cx="777095" cy="763745"/>
            </a:xfrm>
            <a:custGeom>
              <a:avLst/>
              <a:gdLst/>
              <a:ahLst/>
              <a:cxnLst/>
              <a:rect l="l" t="t" r="r" b="b"/>
              <a:pathLst>
                <a:path w="14378" h="14131" extrusionOk="0">
                  <a:moveTo>
                    <a:pt x="1211" y="1"/>
                  </a:moveTo>
                  <a:cubicBezTo>
                    <a:pt x="819" y="1"/>
                    <a:pt x="421" y="414"/>
                    <a:pt x="305" y="974"/>
                  </a:cubicBezTo>
                  <a:cubicBezTo>
                    <a:pt x="1" y="2494"/>
                    <a:pt x="1673" y="3223"/>
                    <a:pt x="2554" y="4044"/>
                  </a:cubicBezTo>
                  <a:cubicBezTo>
                    <a:pt x="3709" y="5108"/>
                    <a:pt x="4560" y="6476"/>
                    <a:pt x="5411" y="7752"/>
                  </a:cubicBezTo>
                  <a:cubicBezTo>
                    <a:pt x="6323" y="9150"/>
                    <a:pt x="7387" y="10488"/>
                    <a:pt x="8512" y="11734"/>
                  </a:cubicBezTo>
                  <a:cubicBezTo>
                    <a:pt x="9211" y="12464"/>
                    <a:pt x="9940" y="13193"/>
                    <a:pt x="10761" y="13740"/>
                  </a:cubicBezTo>
                  <a:cubicBezTo>
                    <a:pt x="11111" y="13959"/>
                    <a:pt x="11350" y="14130"/>
                    <a:pt x="11672" y="14130"/>
                  </a:cubicBezTo>
                  <a:cubicBezTo>
                    <a:pt x="11798" y="14130"/>
                    <a:pt x="11936" y="14104"/>
                    <a:pt x="12098" y="14044"/>
                  </a:cubicBezTo>
                  <a:cubicBezTo>
                    <a:pt x="12585" y="13892"/>
                    <a:pt x="13253" y="13193"/>
                    <a:pt x="13496" y="12767"/>
                  </a:cubicBezTo>
                  <a:cubicBezTo>
                    <a:pt x="14378" y="11187"/>
                    <a:pt x="12645" y="9546"/>
                    <a:pt x="11642" y="8360"/>
                  </a:cubicBezTo>
                  <a:cubicBezTo>
                    <a:pt x="10183" y="6658"/>
                    <a:pt x="8451" y="5169"/>
                    <a:pt x="6536" y="4014"/>
                  </a:cubicBezTo>
                  <a:cubicBezTo>
                    <a:pt x="5776" y="3558"/>
                    <a:pt x="5138" y="3071"/>
                    <a:pt x="4469" y="2555"/>
                  </a:cubicBezTo>
                  <a:cubicBezTo>
                    <a:pt x="4378" y="2463"/>
                    <a:pt x="4287" y="2372"/>
                    <a:pt x="4195" y="2311"/>
                  </a:cubicBezTo>
                  <a:cubicBezTo>
                    <a:pt x="3466" y="1734"/>
                    <a:pt x="2311" y="1339"/>
                    <a:pt x="1825" y="457"/>
                  </a:cubicBezTo>
                  <a:cubicBezTo>
                    <a:pt x="1658" y="136"/>
                    <a:pt x="1436" y="1"/>
                    <a:pt x="12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51"/>
            <p:cNvSpPr/>
            <p:nvPr/>
          </p:nvSpPr>
          <p:spPr>
            <a:xfrm>
              <a:off x="4460192" y="2571858"/>
              <a:ext cx="144631" cy="128201"/>
            </a:xfrm>
            <a:custGeom>
              <a:avLst/>
              <a:gdLst/>
              <a:ahLst/>
              <a:cxnLst/>
              <a:rect l="l" t="t" r="r" b="b"/>
              <a:pathLst>
                <a:path w="2676" h="2372" extrusionOk="0">
                  <a:moveTo>
                    <a:pt x="1" y="1"/>
                  </a:moveTo>
                  <a:cubicBezTo>
                    <a:pt x="183" y="304"/>
                    <a:pt x="366" y="608"/>
                    <a:pt x="578" y="882"/>
                  </a:cubicBezTo>
                  <a:cubicBezTo>
                    <a:pt x="913" y="1338"/>
                    <a:pt x="1338" y="1763"/>
                    <a:pt x="1825" y="2037"/>
                  </a:cubicBezTo>
                  <a:cubicBezTo>
                    <a:pt x="2037" y="2159"/>
                    <a:pt x="2280" y="2280"/>
                    <a:pt x="2493" y="2371"/>
                  </a:cubicBezTo>
                  <a:cubicBezTo>
                    <a:pt x="2584" y="2037"/>
                    <a:pt x="2615" y="1733"/>
                    <a:pt x="2676" y="1399"/>
                  </a:cubicBezTo>
                  <a:cubicBezTo>
                    <a:pt x="1703" y="1156"/>
                    <a:pt x="791" y="669"/>
                    <a:pt x="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51"/>
            <p:cNvSpPr/>
            <p:nvPr/>
          </p:nvSpPr>
          <p:spPr>
            <a:xfrm>
              <a:off x="4401064" y="1932794"/>
              <a:ext cx="54264" cy="62479"/>
            </a:xfrm>
            <a:custGeom>
              <a:avLst/>
              <a:gdLst/>
              <a:ahLst/>
              <a:cxnLst/>
              <a:rect l="l" t="t" r="r" b="b"/>
              <a:pathLst>
                <a:path w="1004" h="1156" fill="none" extrusionOk="0">
                  <a:moveTo>
                    <a:pt x="1" y="1"/>
                  </a:moveTo>
                  <a:cubicBezTo>
                    <a:pt x="213" y="457"/>
                    <a:pt x="578" y="882"/>
                    <a:pt x="1004" y="1156"/>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51"/>
            <p:cNvSpPr/>
            <p:nvPr/>
          </p:nvSpPr>
          <p:spPr>
            <a:xfrm>
              <a:off x="4936627" y="4298474"/>
              <a:ext cx="315475" cy="106744"/>
            </a:xfrm>
            <a:custGeom>
              <a:avLst/>
              <a:gdLst/>
              <a:ahLst/>
              <a:cxnLst/>
              <a:rect l="l" t="t" r="r" b="b"/>
              <a:pathLst>
                <a:path w="5837" h="1975" extrusionOk="0">
                  <a:moveTo>
                    <a:pt x="152" y="0"/>
                  </a:moveTo>
                  <a:cubicBezTo>
                    <a:pt x="122" y="335"/>
                    <a:pt x="92" y="639"/>
                    <a:pt x="61" y="882"/>
                  </a:cubicBezTo>
                  <a:cubicBezTo>
                    <a:pt x="31" y="1125"/>
                    <a:pt x="1" y="1398"/>
                    <a:pt x="152" y="1550"/>
                  </a:cubicBezTo>
                  <a:cubicBezTo>
                    <a:pt x="274" y="1672"/>
                    <a:pt x="456" y="1733"/>
                    <a:pt x="608" y="1763"/>
                  </a:cubicBezTo>
                  <a:cubicBezTo>
                    <a:pt x="1308" y="1885"/>
                    <a:pt x="2037" y="1824"/>
                    <a:pt x="2736" y="1915"/>
                  </a:cubicBezTo>
                  <a:cubicBezTo>
                    <a:pt x="2973" y="1949"/>
                    <a:pt x="3243" y="1975"/>
                    <a:pt x="3518" y="1975"/>
                  </a:cubicBezTo>
                  <a:cubicBezTo>
                    <a:pt x="3983" y="1975"/>
                    <a:pt x="4459" y="1901"/>
                    <a:pt x="4803" y="1672"/>
                  </a:cubicBezTo>
                  <a:cubicBezTo>
                    <a:pt x="5836" y="1034"/>
                    <a:pt x="4621" y="517"/>
                    <a:pt x="4013" y="487"/>
                  </a:cubicBezTo>
                  <a:cubicBezTo>
                    <a:pt x="3648" y="456"/>
                    <a:pt x="3253" y="395"/>
                    <a:pt x="2888" y="335"/>
                  </a:cubicBezTo>
                  <a:cubicBezTo>
                    <a:pt x="2645" y="274"/>
                    <a:pt x="2371" y="213"/>
                    <a:pt x="2250" y="31"/>
                  </a:cubicBezTo>
                  <a:cubicBezTo>
                    <a:pt x="1916" y="103"/>
                    <a:pt x="1583" y="141"/>
                    <a:pt x="1249" y="141"/>
                  </a:cubicBezTo>
                  <a:cubicBezTo>
                    <a:pt x="883" y="141"/>
                    <a:pt x="518" y="96"/>
                    <a:pt x="15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51"/>
            <p:cNvSpPr/>
            <p:nvPr/>
          </p:nvSpPr>
          <p:spPr>
            <a:xfrm>
              <a:off x="5620067" y="4160490"/>
              <a:ext cx="305585" cy="146847"/>
            </a:xfrm>
            <a:custGeom>
              <a:avLst/>
              <a:gdLst/>
              <a:ahLst/>
              <a:cxnLst/>
              <a:rect l="l" t="t" r="r" b="b"/>
              <a:pathLst>
                <a:path w="5654" h="2717" extrusionOk="0">
                  <a:moveTo>
                    <a:pt x="5228" y="0"/>
                  </a:moveTo>
                  <a:cubicBezTo>
                    <a:pt x="4529" y="78"/>
                    <a:pt x="3389" y="464"/>
                    <a:pt x="2578" y="464"/>
                  </a:cubicBezTo>
                  <a:cubicBezTo>
                    <a:pt x="2437" y="464"/>
                    <a:pt x="2306" y="453"/>
                    <a:pt x="2189" y="426"/>
                  </a:cubicBezTo>
                  <a:cubicBezTo>
                    <a:pt x="2067" y="395"/>
                    <a:pt x="1976" y="365"/>
                    <a:pt x="1915" y="274"/>
                  </a:cubicBezTo>
                  <a:cubicBezTo>
                    <a:pt x="1520" y="638"/>
                    <a:pt x="1064" y="912"/>
                    <a:pt x="608" y="1155"/>
                  </a:cubicBezTo>
                  <a:cubicBezTo>
                    <a:pt x="395" y="1246"/>
                    <a:pt x="213" y="1337"/>
                    <a:pt x="0" y="1429"/>
                  </a:cubicBezTo>
                  <a:cubicBezTo>
                    <a:pt x="122" y="1793"/>
                    <a:pt x="274" y="2128"/>
                    <a:pt x="426" y="2341"/>
                  </a:cubicBezTo>
                  <a:cubicBezTo>
                    <a:pt x="629" y="2619"/>
                    <a:pt x="900" y="2716"/>
                    <a:pt x="1197" y="2716"/>
                  </a:cubicBezTo>
                  <a:cubicBezTo>
                    <a:pt x="1743" y="2716"/>
                    <a:pt x="2374" y="2387"/>
                    <a:pt x="2827" y="2249"/>
                  </a:cubicBezTo>
                  <a:cubicBezTo>
                    <a:pt x="3891" y="1945"/>
                    <a:pt x="5046" y="1520"/>
                    <a:pt x="5532" y="547"/>
                  </a:cubicBezTo>
                  <a:cubicBezTo>
                    <a:pt x="5593" y="365"/>
                    <a:pt x="5654" y="152"/>
                    <a:pt x="5471" y="30"/>
                  </a:cubicBezTo>
                  <a:cubicBezTo>
                    <a:pt x="5411" y="0"/>
                    <a:pt x="5319" y="0"/>
                    <a:pt x="52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9" name="Google Shape;809;p51"/>
          <p:cNvGrpSpPr/>
          <p:nvPr/>
        </p:nvGrpSpPr>
        <p:grpSpPr>
          <a:xfrm flipH="1">
            <a:off x="2692825" y="2729943"/>
            <a:ext cx="1671184" cy="2440924"/>
            <a:chOff x="6795049" y="1179275"/>
            <a:chExt cx="1268451" cy="1852694"/>
          </a:xfrm>
        </p:grpSpPr>
        <p:sp>
          <p:nvSpPr>
            <p:cNvPr id="810" name="Google Shape;810;p51"/>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51"/>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51"/>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51"/>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51"/>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51"/>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51"/>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 name="Google Shape;836;p53">
            <a:extLst>
              <a:ext uri="{FF2B5EF4-FFF2-40B4-BE49-F238E27FC236}">
                <a16:creationId xmlns:a16="http://schemas.microsoft.com/office/drawing/2014/main" id="{7D314101-8DDA-EEB5-475A-CF6FC39650E9}"/>
              </a:ext>
            </a:extLst>
          </p:cNvPr>
          <p:cNvSpPr txBox="1">
            <a:spLocks/>
          </p:cNvSpPr>
          <p:nvPr/>
        </p:nvSpPr>
        <p:spPr>
          <a:xfrm>
            <a:off x="6927585" y="942350"/>
            <a:ext cx="1413587" cy="1239900"/>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lgn="l"/>
            <a:r>
              <a:rPr lang="en" sz="8900" dirty="0">
                <a:solidFill>
                  <a:srgbClr val="0070C0"/>
                </a:solidFill>
              </a:rPr>
              <a:t>06</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250"/>
                                        <p:tgtEl>
                                          <p:spTgt spid="67">
                                            <p:txEl>
                                              <p:pRg st="0" end="0"/>
                                            </p:txEl>
                                          </p:spTgt>
                                        </p:tgtEl>
                                      </p:cBhvr>
                                    </p:animEffect>
                                    <p:anim calcmode="lin" valueType="num">
                                      <p:cBhvr>
                                        <p:cTn id="8" dur="250" fill="hold"/>
                                        <p:tgtEl>
                                          <p:spTgt spid="67">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6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 presetClass="entr" presetSubtype="2" fill="hold" grpId="0" nodeType="afterEffect">
                                  <p:stCondLst>
                                    <p:cond delay="0"/>
                                  </p:stCondLst>
                                  <p:childTnLst>
                                    <p:set>
                                      <p:cBhvr>
                                        <p:cTn id="12" dur="1" fill="hold">
                                          <p:stCondLst>
                                            <p:cond delay="0"/>
                                          </p:stCondLst>
                                        </p:cTn>
                                        <p:tgtEl>
                                          <p:spTgt spid="765"/>
                                        </p:tgtEl>
                                        <p:attrNameLst>
                                          <p:attrName>style.visibility</p:attrName>
                                        </p:attrNameLst>
                                      </p:cBhvr>
                                      <p:to>
                                        <p:strVal val="visible"/>
                                      </p:to>
                                    </p:set>
                                    <p:anim calcmode="lin" valueType="num">
                                      <p:cBhvr additive="base">
                                        <p:cTn id="13" dur="500" fill="hold"/>
                                        <p:tgtEl>
                                          <p:spTgt spid="765"/>
                                        </p:tgtEl>
                                        <p:attrNameLst>
                                          <p:attrName>ppt_x</p:attrName>
                                        </p:attrNameLst>
                                      </p:cBhvr>
                                      <p:tavLst>
                                        <p:tav tm="0">
                                          <p:val>
                                            <p:strVal val="1+#ppt_w/2"/>
                                          </p:val>
                                        </p:tav>
                                        <p:tav tm="100000">
                                          <p:val>
                                            <p:strVal val="#ppt_x"/>
                                          </p:val>
                                        </p:tav>
                                      </p:tavLst>
                                    </p:anim>
                                    <p:anim calcmode="lin" valueType="num">
                                      <p:cBhvr additive="base">
                                        <p:cTn id="14" dur="500" fill="hold"/>
                                        <p:tgtEl>
                                          <p:spTgt spid="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 grpId="0"/>
      <p:bldP spid="67"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447054"/>
            <a:ext cx="2265329" cy="307777"/>
          </a:xfrm>
          <a:prstGeom prst="rect">
            <a:avLst/>
          </a:prstGeom>
          <a:noFill/>
        </p:spPr>
        <p:txBody>
          <a:bodyPr wrap="square" rtlCol="0">
            <a:spAutoFit/>
          </a:bodyPr>
          <a:lstStyle/>
          <a:p>
            <a:r>
              <a:rPr lang="en-US" b="1" dirty="0">
                <a:latin typeface="Baloo 2" pitchFamily="2" charset="0"/>
                <a:cs typeface="Baloo 2" pitchFamily="2" charset="0"/>
              </a:rPr>
              <a:t>Black &amp; White Box Testing</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4" y="1038455"/>
            <a:ext cx="6765483" cy="2562240"/>
          </a:xfrm>
          <a:prstGeom prst="rect">
            <a:avLst/>
          </a:prstGeom>
          <a:noFill/>
        </p:spPr>
        <p:txBody>
          <a:bodyPr wrap="square" rtlCol="0">
            <a:spAutoFit/>
          </a:bodyPr>
          <a:lstStyle/>
          <a:p>
            <a:pPr>
              <a:lnSpc>
                <a:spcPct val="150000"/>
              </a:lnSpc>
            </a:pPr>
            <a:r>
              <a:rPr lang="en-US" sz="1200" b="1" dirty="0">
                <a:latin typeface="Baloo 2" pitchFamily="2" charset="0"/>
                <a:cs typeface="Baloo 2" pitchFamily="2" charset="0"/>
              </a:rPr>
              <a:t>Black Box Testing: </a:t>
            </a:r>
            <a:r>
              <a:rPr lang="en-US" sz="1200" dirty="0">
                <a:latin typeface="Baloo 2" pitchFamily="2" charset="0"/>
                <a:cs typeface="Baloo 2" pitchFamily="2" charset="0"/>
              </a:rPr>
              <a:t>The technique of testing in which the tester doesn’t have access to the source code of the software and is conducted at the software interface without concern with the internal logical structure of the software is known as black-box testing. </a:t>
            </a:r>
          </a:p>
          <a:p>
            <a:pPr>
              <a:lnSpc>
                <a:spcPct val="150000"/>
              </a:lnSpc>
            </a:pPr>
            <a:endParaRPr lang="en-US" sz="1200" b="1" dirty="0">
              <a:latin typeface="Baloo 2" pitchFamily="2" charset="0"/>
              <a:cs typeface="Baloo 2" pitchFamily="2" charset="0"/>
            </a:endParaRPr>
          </a:p>
          <a:p>
            <a:pPr>
              <a:lnSpc>
                <a:spcPct val="150000"/>
              </a:lnSpc>
            </a:pPr>
            <a:r>
              <a:rPr lang="en-US" sz="1200" b="1" dirty="0">
                <a:latin typeface="Baloo 2" pitchFamily="2" charset="0"/>
                <a:cs typeface="Baloo 2" pitchFamily="2" charset="0"/>
              </a:rPr>
              <a:t>White Box Testing: </a:t>
            </a:r>
            <a:r>
              <a:rPr lang="en-US" sz="1200" dirty="0">
                <a:latin typeface="Baloo 2" pitchFamily="2" charset="0"/>
                <a:cs typeface="Baloo 2" pitchFamily="2" charset="0"/>
              </a:rPr>
              <a:t>The technique of testing in which the tester is aware of the internal workings of the product has access to its source code and is conducted by making sure that all internal operations are performed according to the specifications is known as white box testing. </a:t>
            </a:r>
          </a:p>
          <a:p>
            <a:pPr>
              <a:lnSpc>
                <a:spcPct val="150000"/>
              </a:lnSpc>
            </a:pPr>
            <a:endParaRPr lang="en-US" sz="1200" b="1" dirty="0">
              <a:latin typeface="Baloo 2" pitchFamily="2" charset="0"/>
              <a:cs typeface="Baloo 2" pitchFamily="2" charset="0"/>
            </a:endParaRPr>
          </a:p>
          <a:p>
            <a:pPr>
              <a:lnSpc>
                <a:spcPct val="150000"/>
              </a:lnSpc>
            </a:pPr>
            <a:r>
              <a:rPr lang="en-US" sz="1200" b="1" dirty="0">
                <a:latin typeface="Baloo 2" pitchFamily="2" charset="0"/>
                <a:cs typeface="Baloo 2" pitchFamily="2" charset="0"/>
              </a:rPr>
              <a:t>Grey box Testing: </a:t>
            </a:r>
            <a:r>
              <a:rPr lang="en-US" sz="1200" dirty="0">
                <a:latin typeface="Baloo 2" pitchFamily="2" charset="0"/>
                <a:cs typeface="Baloo 2" pitchFamily="2" charset="0"/>
              </a:rPr>
              <a:t>a combination of both White Box and Black Box Testing.</a:t>
            </a:r>
          </a:p>
        </p:txBody>
      </p:sp>
    </p:spTree>
    <p:extLst>
      <p:ext uri="{BB962C8B-B14F-4D97-AF65-F5344CB8AC3E}">
        <p14:creationId xmlns:p14="http://schemas.microsoft.com/office/powerpoint/2010/main" val="2966295678"/>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447054"/>
            <a:ext cx="2265329" cy="307777"/>
          </a:xfrm>
          <a:prstGeom prst="rect">
            <a:avLst/>
          </a:prstGeom>
          <a:noFill/>
        </p:spPr>
        <p:txBody>
          <a:bodyPr wrap="square" rtlCol="0">
            <a:spAutoFit/>
          </a:bodyPr>
          <a:lstStyle/>
          <a:p>
            <a:r>
              <a:rPr lang="en-US" b="1" dirty="0">
                <a:latin typeface="Baloo 2" pitchFamily="2" charset="0"/>
                <a:cs typeface="Baloo 2" pitchFamily="2" charset="0"/>
              </a:rPr>
              <a:t>Login Page Testing</a:t>
            </a:r>
          </a:p>
        </p:txBody>
      </p:sp>
      <p:graphicFrame>
        <p:nvGraphicFramePr>
          <p:cNvPr id="4" name="Table 3">
            <a:extLst>
              <a:ext uri="{FF2B5EF4-FFF2-40B4-BE49-F238E27FC236}">
                <a16:creationId xmlns:a16="http://schemas.microsoft.com/office/drawing/2014/main" id="{054C848E-0468-5FEA-43CC-068F68E1156A}"/>
              </a:ext>
            </a:extLst>
          </p:cNvPr>
          <p:cNvGraphicFramePr>
            <a:graphicFrameLocks noGrp="1"/>
          </p:cNvGraphicFramePr>
          <p:nvPr>
            <p:extLst>
              <p:ext uri="{D42A27DB-BD31-4B8C-83A1-F6EECF244321}">
                <p14:modId xmlns:p14="http://schemas.microsoft.com/office/powerpoint/2010/main" val="1498809333"/>
              </p:ext>
            </p:extLst>
          </p:nvPr>
        </p:nvGraphicFramePr>
        <p:xfrm>
          <a:off x="2116183" y="907870"/>
          <a:ext cx="4673236" cy="3613950"/>
        </p:xfrm>
        <a:graphic>
          <a:graphicData uri="http://schemas.openxmlformats.org/drawingml/2006/table">
            <a:tbl>
              <a:tblPr firstRow="1" firstCol="1" bandRow="1">
                <a:tableStyleId>{9824CFA6-F01F-4D1B-8E71-D0E26E0278BD}</a:tableStyleId>
              </a:tblPr>
              <a:tblGrid>
                <a:gridCol w="394239">
                  <a:extLst>
                    <a:ext uri="{9D8B030D-6E8A-4147-A177-3AD203B41FA5}">
                      <a16:colId xmlns:a16="http://schemas.microsoft.com/office/drawing/2014/main" val="4160894299"/>
                    </a:ext>
                  </a:extLst>
                </a:gridCol>
                <a:gridCol w="796200">
                  <a:extLst>
                    <a:ext uri="{9D8B030D-6E8A-4147-A177-3AD203B41FA5}">
                      <a16:colId xmlns:a16="http://schemas.microsoft.com/office/drawing/2014/main" val="1326030152"/>
                    </a:ext>
                  </a:extLst>
                </a:gridCol>
                <a:gridCol w="1298522">
                  <a:extLst>
                    <a:ext uri="{9D8B030D-6E8A-4147-A177-3AD203B41FA5}">
                      <a16:colId xmlns:a16="http://schemas.microsoft.com/office/drawing/2014/main" val="2384207356"/>
                    </a:ext>
                  </a:extLst>
                </a:gridCol>
                <a:gridCol w="809067">
                  <a:extLst>
                    <a:ext uri="{9D8B030D-6E8A-4147-A177-3AD203B41FA5}">
                      <a16:colId xmlns:a16="http://schemas.microsoft.com/office/drawing/2014/main" val="3545591878"/>
                    </a:ext>
                  </a:extLst>
                </a:gridCol>
                <a:gridCol w="787450">
                  <a:extLst>
                    <a:ext uri="{9D8B030D-6E8A-4147-A177-3AD203B41FA5}">
                      <a16:colId xmlns:a16="http://schemas.microsoft.com/office/drawing/2014/main" val="1658592282"/>
                    </a:ext>
                  </a:extLst>
                </a:gridCol>
                <a:gridCol w="587758">
                  <a:extLst>
                    <a:ext uri="{9D8B030D-6E8A-4147-A177-3AD203B41FA5}">
                      <a16:colId xmlns:a16="http://schemas.microsoft.com/office/drawing/2014/main" val="962989754"/>
                    </a:ext>
                  </a:extLst>
                </a:gridCol>
              </a:tblGrid>
              <a:tr h="375658">
                <a:tc>
                  <a:txBody>
                    <a:bodyPr/>
                    <a:lstStyle/>
                    <a:p>
                      <a:pPr marL="0" marR="0" algn="just">
                        <a:lnSpc>
                          <a:spcPct val="150000"/>
                        </a:lnSpc>
                        <a:spcBef>
                          <a:spcPts val="0"/>
                        </a:spcBef>
                        <a:spcAft>
                          <a:spcPts val="1800"/>
                        </a:spcAft>
                      </a:pPr>
                      <a:r>
                        <a:rPr lang="en-US" sz="600" b="1" dirty="0">
                          <a:effectLst/>
                          <a:latin typeface="Baloo 2" pitchFamily="2" charset="0"/>
                          <a:cs typeface="Baloo 2" pitchFamily="2" charset="0"/>
                        </a:rPr>
                        <a:t>Test Case #</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Test Case Description</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just">
                        <a:lnSpc>
                          <a:spcPct val="150000"/>
                        </a:lnSpc>
                        <a:spcBef>
                          <a:spcPts val="0"/>
                        </a:spcBef>
                        <a:spcAft>
                          <a:spcPts val="1800"/>
                        </a:spcAft>
                      </a:pPr>
                      <a:r>
                        <a:rPr lang="en-US" sz="600" b="1">
                          <a:effectLst/>
                          <a:latin typeface="Baloo 2" pitchFamily="2" charset="0"/>
                          <a:cs typeface="Baloo 2" pitchFamily="2" charset="0"/>
                        </a:rPr>
                        <a:t>Test Data</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just">
                        <a:lnSpc>
                          <a:spcPct val="150000"/>
                        </a:lnSpc>
                        <a:spcBef>
                          <a:spcPts val="0"/>
                        </a:spcBef>
                        <a:spcAft>
                          <a:spcPts val="1800"/>
                        </a:spcAft>
                      </a:pPr>
                      <a:r>
                        <a:rPr lang="en-US" sz="600" b="1">
                          <a:effectLst/>
                          <a:latin typeface="Baloo 2" pitchFamily="2" charset="0"/>
                          <a:cs typeface="Baloo 2" pitchFamily="2" charset="0"/>
                        </a:rPr>
                        <a:t>Expected Results</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just">
                        <a:lnSpc>
                          <a:spcPct val="150000"/>
                        </a:lnSpc>
                        <a:spcBef>
                          <a:spcPts val="0"/>
                        </a:spcBef>
                        <a:spcAft>
                          <a:spcPts val="1800"/>
                        </a:spcAft>
                      </a:pPr>
                      <a:r>
                        <a:rPr lang="en-US" sz="600" b="1">
                          <a:effectLst/>
                          <a:latin typeface="Baloo 2" pitchFamily="2" charset="0"/>
                          <a:cs typeface="Baloo 2" pitchFamily="2" charset="0"/>
                        </a:rPr>
                        <a:t>Actual Result</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just">
                        <a:lnSpc>
                          <a:spcPct val="150000"/>
                        </a:lnSpc>
                        <a:spcBef>
                          <a:spcPts val="0"/>
                        </a:spcBef>
                        <a:spcAft>
                          <a:spcPts val="1800"/>
                        </a:spcAft>
                      </a:pPr>
                      <a:r>
                        <a:rPr lang="en-US" sz="600" b="1">
                          <a:effectLst/>
                          <a:latin typeface="Baloo 2" pitchFamily="2" charset="0"/>
                          <a:cs typeface="Baloo 2" pitchFamily="2" charset="0"/>
                        </a:rPr>
                        <a:t>Pass/Fail</a:t>
                      </a:r>
                      <a:endParaRPr lang="en-US" sz="600" b="1">
                        <a:effectLst/>
                        <a:latin typeface="Baloo 2" pitchFamily="2" charset="0"/>
                        <a:ea typeface="Times New Roman" panose="02020603050405020304" pitchFamily="18" charset="0"/>
                        <a:cs typeface="Baloo 2" pitchFamily="2" charset="0"/>
                      </a:endParaRPr>
                    </a:p>
                  </a:txBody>
                  <a:tcPr marL="26486" marR="26486" marT="0" marB="0"/>
                </a:tc>
                <a:extLst>
                  <a:ext uri="{0D108BD9-81ED-4DB2-BD59-A6C34878D82A}">
                    <a16:rowId xmlns:a16="http://schemas.microsoft.com/office/drawing/2014/main" val="2176530304"/>
                  </a:ext>
                </a:extLst>
              </a:tr>
              <a:tr h="594568">
                <a:tc>
                  <a:txBody>
                    <a:bodyPr/>
                    <a:lstStyle/>
                    <a:p>
                      <a:pPr marL="0" marR="0" algn="ctr">
                        <a:lnSpc>
                          <a:spcPct val="150000"/>
                        </a:lnSpc>
                        <a:spcBef>
                          <a:spcPts val="0"/>
                        </a:spcBef>
                        <a:spcAft>
                          <a:spcPts val="1800"/>
                        </a:spcAft>
                      </a:pPr>
                      <a:r>
                        <a:rPr lang="en-US" sz="600" b="1">
                          <a:effectLst/>
                          <a:latin typeface="Baloo 2" pitchFamily="2" charset="0"/>
                          <a:cs typeface="Baloo 2" pitchFamily="2" charset="0"/>
                        </a:rPr>
                        <a:t>1</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15000"/>
                        </a:lnSpc>
                        <a:spcBef>
                          <a:spcPts val="0"/>
                        </a:spcBef>
                        <a:spcAft>
                          <a:spcPts val="1800"/>
                        </a:spcAft>
                      </a:pPr>
                      <a:r>
                        <a:rPr lang="en-US" sz="600" b="1">
                          <a:effectLst/>
                          <a:latin typeface="Baloo 2" pitchFamily="2" charset="0"/>
                          <a:cs typeface="Baloo 2" pitchFamily="2" charset="0"/>
                        </a:rPr>
                        <a:t>Check the response when valid student number and password are entered</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dirty="0">
                          <a:effectLst/>
                          <a:latin typeface="Baloo 2" pitchFamily="2" charset="0"/>
                          <a:cs typeface="Baloo 2" pitchFamily="2" charset="0"/>
                        </a:rPr>
                        <a:t>StdNo: 120180612122</a:t>
                      </a:r>
                    </a:p>
                    <a:p>
                      <a:pPr marL="0" marR="0" algn="l">
                        <a:lnSpc>
                          <a:spcPct val="150000"/>
                        </a:lnSpc>
                        <a:spcBef>
                          <a:spcPts val="0"/>
                        </a:spcBef>
                        <a:spcAft>
                          <a:spcPts val="1800"/>
                        </a:spcAft>
                      </a:pPr>
                      <a:r>
                        <a:rPr lang="en-US" sz="600" b="1" dirty="0">
                          <a:effectLst/>
                          <a:latin typeface="Baloo 2" pitchFamily="2" charset="0"/>
                          <a:cs typeface="Baloo 2" pitchFamily="2" charset="0"/>
                        </a:rPr>
                        <a:t>Password: Admin123</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Login should be successful</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15000"/>
                        </a:lnSpc>
                        <a:spcBef>
                          <a:spcPts val="0"/>
                        </a:spcBef>
                        <a:spcAft>
                          <a:spcPts val="1800"/>
                        </a:spcAft>
                      </a:pPr>
                      <a:r>
                        <a:rPr lang="en-US" sz="600" b="1">
                          <a:effectLst/>
                          <a:latin typeface="Baloo 2" pitchFamily="2" charset="0"/>
                          <a:cs typeface="Baloo 2" pitchFamily="2" charset="0"/>
                        </a:rPr>
                        <a:t>Login was successful</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Pass</a:t>
                      </a:r>
                      <a:endParaRPr lang="en-US" sz="600" b="1">
                        <a:effectLst/>
                        <a:latin typeface="Baloo 2" pitchFamily="2" charset="0"/>
                        <a:ea typeface="Times New Roman" panose="02020603050405020304" pitchFamily="18" charset="0"/>
                        <a:cs typeface="Baloo 2" pitchFamily="2" charset="0"/>
                      </a:endParaRPr>
                    </a:p>
                  </a:txBody>
                  <a:tcPr marL="26486" marR="26486" marT="0" marB="0"/>
                </a:tc>
                <a:extLst>
                  <a:ext uri="{0D108BD9-81ED-4DB2-BD59-A6C34878D82A}">
                    <a16:rowId xmlns:a16="http://schemas.microsoft.com/office/drawing/2014/main" val="2988018964"/>
                  </a:ext>
                </a:extLst>
              </a:tr>
              <a:tr h="883161">
                <a:tc>
                  <a:txBody>
                    <a:bodyPr/>
                    <a:lstStyle/>
                    <a:p>
                      <a:pPr marL="0" marR="0" algn="ctr">
                        <a:lnSpc>
                          <a:spcPct val="150000"/>
                        </a:lnSpc>
                        <a:spcBef>
                          <a:spcPts val="0"/>
                        </a:spcBef>
                        <a:spcAft>
                          <a:spcPts val="1800"/>
                        </a:spcAft>
                      </a:pPr>
                      <a:r>
                        <a:rPr lang="en-US" sz="600" b="1">
                          <a:effectLst/>
                          <a:latin typeface="Baloo 2" pitchFamily="2" charset="0"/>
                          <a:cs typeface="Baloo 2" pitchFamily="2" charset="0"/>
                        </a:rPr>
                        <a:t>2</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Check the response when valid student number and invalid password are entered</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dirty="0">
                          <a:effectLst/>
                          <a:latin typeface="Baloo 2" pitchFamily="2" charset="0"/>
                          <a:cs typeface="Baloo 2" pitchFamily="2" charset="0"/>
                        </a:rPr>
                        <a:t>StdNo: 120180612122</a:t>
                      </a:r>
                    </a:p>
                    <a:p>
                      <a:pPr marL="0" marR="0" algn="l">
                        <a:lnSpc>
                          <a:spcPct val="150000"/>
                        </a:lnSpc>
                        <a:spcBef>
                          <a:spcPts val="0"/>
                        </a:spcBef>
                        <a:spcAft>
                          <a:spcPts val="1800"/>
                        </a:spcAft>
                      </a:pPr>
                      <a:r>
                        <a:rPr lang="en-US" sz="600" b="1" dirty="0">
                          <a:effectLst/>
                          <a:latin typeface="Baloo 2" pitchFamily="2" charset="0"/>
                          <a:cs typeface="Baloo 2" pitchFamily="2" charset="0"/>
                        </a:rPr>
                        <a:t>Password: admin123</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Popup should appear to tell the user he entered an invalid information</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15000"/>
                        </a:lnSpc>
                        <a:spcBef>
                          <a:spcPts val="0"/>
                        </a:spcBef>
                        <a:spcAft>
                          <a:spcPts val="1800"/>
                        </a:spcAft>
                      </a:pPr>
                      <a:r>
                        <a:rPr lang="en-US" sz="600" b="1" dirty="0">
                          <a:effectLst/>
                          <a:latin typeface="Baloo 2" pitchFamily="2" charset="0"/>
                          <a:cs typeface="Baloo 2" pitchFamily="2" charset="0"/>
                        </a:rPr>
                        <a:t>Popup Appeared</a:t>
                      </a:r>
                    </a:p>
                    <a:p>
                      <a:pPr marL="0" marR="0" algn="l">
                        <a:lnSpc>
                          <a:spcPct val="115000"/>
                        </a:lnSpc>
                        <a:spcBef>
                          <a:spcPts val="0"/>
                        </a:spcBef>
                        <a:spcAft>
                          <a:spcPts val="1800"/>
                        </a:spcAft>
                      </a:pPr>
                      <a:r>
                        <a:rPr lang="en-US" sz="600" b="1" dirty="0">
                          <a:effectLst/>
                          <a:latin typeface="Baloo 2" pitchFamily="2" charset="0"/>
                          <a:cs typeface="Baloo 2" pitchFamily="2" charset="0"/>
                        </a:rPr>
                        <a:t>And the login was unsuccessful</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Pass</a:t>
                      </a:r>
                      <a:endParaRPr lang="en-US" sz="600" b="1">
                        <a:effectLst/>
                        <a:latin typeface="Baloo 2" pitchFamily="2" charset="0"/>
                        <a:ea typeface="Times New Roman" panose="02020603050405020304" pitchFamily="18" charset="0"/>
                        <a:cs typeface="Baloo 2" pitchFamily="2" charset="0"/>
                      </a:endParaRPr>
                    </a:p>
                  </a:txBody>
                  <a:tcPr marL="26486" marR="26486" marT="0" marB="0"/>
                </a:tc>
                <a:extLst>
                  <a:ext uri="{0D108BD9-81ED-4DB2-BD59-A6C34878D82A}">
                    <a16:rowId xmlns:a16="http://schemas.microsoft.com/office/drawing/2014/main" val="354731892"/>
                  </a:ext>
                </a:extLst>
              </a:tr>
              <a:tr h="883161">
                <a:tc>
                  <a:txBody>
                    <a:bodyPr/>
                    <a:lstStyle/>
                    <a:p>
                      <a:pPr marL="0" marR="0" algn="ctr">
                        <a:lnSpc>
                          <a:spcPct val="150000"/>
                        </a:lnSpc>
                        <a:spcBef>
                          <a:spcPts val="0"/>
                        </a:spcBef>
                        <a:spcAft>
                          <a:spcPts val="1800"/>
                        </a:spcAft>
                      </a:pPr>
                      <a:r>
                        <a:rPr lang="en-US" sz="600" b="1">
                          <a:effectLst/>
                          <a:latin typeface="Baloo 2" pitchFamily="2" charset="0"/>
                          <a:cs typeface="Baloo 2" pitchFamily="2" charset="0"/>
                        </a:rPr>
                        <a:t>3</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Check the response when invalid student number and invalid password are entered</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dirty="0">
                          <a:effectLst/>
                          <a:latin typeface="Baloo 2" pitchFamily="2" charset="0"/>
                          <a:cs typeface="Baloo 2" pitchFamily="2" charset="0"/>
                        </a:rPr>
                        <a:t>StdNo: 120180612</a:t>
                      </a:r>
                    </a:p>
                    <a:p>
                      <a:pPr marL="0" marR="0" algn="l">
                        <a:lnSpc>
                          <a:spcPct val="150000"/>
                        </a:lnSpc>
                        <a:spcBef>
                          <a:spcPts val="0"/>
                        </a:spcBef>
                        <a:spcAft>
                          <a:spcPts val="1800"/>
                        </a:spcAft>
                      </a:pPr>
                      <a:r>
                        <a:rPr lang="en-US" sz="600" b="1" dirty="0">
                          <a:effectLst/>
                          <a:latin typeface="Baloo 2" pitchFamily="2" charset="0"/>
                          <a:cs typeface="Baloo 2" pitchFamily="2" charset="0"/>
                        </a:rPr>
                        <a:t>Password: admin123</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Popup should appear to tell the user he entered an invalid information</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15000"/>
                        </a:lnSpc>
                        <a:spcBef>
                          <a:spcPts val="0"/>
                        </a:spcBef>
                        <a:spcAft>
                          <a:spcPts val="1800"/>
                        </a:spcAft>
                      </a:pPr>
                      <a:r>
                        <a:rPr lang="en-US" sz="600" b="1" dirty="0">
                          <a:effectLst/>
                          <a:latin typeface="Baloo 2" pitchFamily="2" charset="0"/>
                          <a:cs typeface="Baloo 2" pitchFamily="2" charset="0"/>
                        </a:rPr>
                        <a:t>Popup Appeared</a:t>
                      </a:r>
                    </a:p>
                    <a:p>
                      <a:pPr marL="0" marR="0" algn="l">
                        <a:lnSpc>
                          <a:spcPct val="115000"/>
                        </a:lnSpc>
                        <a:spcBef>
                          <a:spcPts val="0"/>
                        </a:spcBef>
                        <a:spcAft>
                          <a:spcPts val="1800"/>
                        </a:spcAft>
                      </a:pPr>
                      <a:r>
                        <a:rPr lang="en-US" sz="600" b="1" dirty="0">
                          <a:effectLst/>
                          <a:latin typeface="Baloo 2" pitchFamily="2" charset="0"/>
                          <a:cs typeface="Baloo 2" pitchFamily="2" charset="0"/>
                        </a:rPr>
                        <a:t>And the login was unsuccessful</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Pass</a:t>
                      </a:r>
                      <a:endParaRPr lang="en-US" sz="600" b="1">
                        <a:effectLst/>
                        <a:latin typeface="Baloo 2" pitchFamily="2" charset="0"/>
                        <a:ea typeface="Times New Roman" panose="02020603050405020304" pitchFamily="18" charset="0"/>
                        <a:cs typeface="Baloo 2" pitchFamily="2" charset="0"/>
                      </a:endParaRPr>
                    </a:p>
                  </a:txBody>
                  <a:tcPr marL="26486" marR="26486" marT="0" marB="0"/>
                </a:tc>
                <a:extLst>
                  <a:ext uri="{0D108BD9-81ED-4DB2-BD59-A6C34878D82A}">
                    <a16:rowId xmlns:a16="http://schemas.microsoft.com/office/drawing/2014/main" val="2053674524"/>
                  </a:ext>
                </a:extLst>
              </a:tr>
              <a:tr h="877402">
                <a:tc>
                  <a:txBody>
                    <a:bodyPr/>
                    <a:lstStyle/>
                    <a:p>
                      <a:pPr marL="0" marR="0" algn="ctr">
                        <a:lnSpc>
                          <a:spcPct val="150000"/>
                        </a:lnSpc>
                        <a:spcBef>
                          <a:spcPts val="0"/>
                        </a:spcBef>
                        <a:spcAft>
                          <a:spcPts val="1800"/>
                        </a:spcAft>
                      </a:pPr>
                      <a:r>
                        <a:rPr lang="en-US" sz="600" b="1">
                          <a:effectLst/>
                          <a:latin typeface="Baloo 2" pitchFamily="2" charset="0"/>
                          <a:cs typeface="Baloo 2" pitchFamily="2" charset="0"/>
                        </a:rPr>
                        <a:t>4</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Check the response when no information is entered</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dirty="0">
                          <a:effectLst/>
                          <a:latin typeface="Baloo 2" pitchFamily="2" charset="0"/>
                          <a:cs typeface="Baloo 2" pitchFamily="2" charset="0"/>
                        </a:rPr>
                        <a:t>StdNo:</a:t>
                      </a:r>
                    </a:p>
                    <a:p>
                      <a:pPr marL="0" marR="0" algn="l">
                        <a:lnSpc>
                          <a:spcPct val="150000"/>
                        </a:lnSpc>
                        <a:spcBef>
                          <a:spcPts val="0"/>
                        </a:spcBef>
                        <a:spcAft>
                          <a:spcPts val="1800"/>
                        </a:spcAft>
                      </a:pPr>
                      <a:r>
                        <a:rPr lang="en-US" sz="600" b="1" dirty="0">
                          <a:effectLst/>
                          <a:latin typeface="Baloo 2" pitchFamily="2" charset="0"/>
                          <a:cs typeface="Baloo 2" pitchFamily="2" charset="0"/>
                        </a:rPr>
                        <a:t>Password:</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Popup should appear to tell the user to enter his information</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15000"/>
                        </a:lnSpc>
                        <a:spcBef>
                          <a:spcPts val="0"/>
                        </a:spcBef>
                        <a:spcAft>
                          <a:spcPts val="1800"/>
                        </a:spcAft>
                      </a:pPr>
                      <a:r>
                        <a:rPr lang="en-US" sz="600" b="1" dirty="0">
                          <a:effectLst/>
                          <a:latin typeface="Baloo 2" pitchFamily="2" charset="0"/>
                          <a:cs typeface="Baloo 2" pitchFamily="2" charset="0"/>
                        </a:rPr>
                        <a:t>Popup Appeared</a:t>
                      </a:r>
                    </a:p>
                    <a:p>
                      <a:pPr marL="0" marR="0" algn="l">
                        <a:lnSpc>
                          <a:spcPct val="115000"/>
                        </a:lnSpc>
                        <a:spcBef>
                          <a:spcPts val="0"/>
                        </a:spcBef>
                        <a:spcAft>
                          <a:spcPts val="1800"/>
                        </a:spcAft>
                      </a:pPr>
                      <a:r>
                        <a:rPr lang="en-US" sz="600" b="1" dirty="0">
                          <a:effectLst/>
                          <a:latin typeface="Baloo 2" pitchFamily="2" charset="0"/>
                          <a:cs typeface="Baloo 2" pitchFamily="2" charset="0"/>
                        </a:rPr>
                        <a:t>And the login was unsuccessful</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dirty="0">
                          <a:effectLst/>
                          <a:latin typeface="Baloo 2" pitchFamily="2" charset="0"/>
                          <a:cs typeface="Baloo 2" pitchFamily="2" charset="0"/>
                        </a:rPr>
                        <a:t>Pass</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extLst>
                  <a:ext uri="{0D108BD9-81ED-4DB2-BD59-A6C34878D82A}">
                    <a16:rowId xmlns:a16="http://schemas.microsoft.com/office/drawing/2014/main" val="1991824293"/>
                  </a:ext>
                </a:extLst>
              </a:tr>
            </a:tbl>
          </a:graphicData>
        </a:graphic>
      </p:graphicFrame>
    </p:spTree>
    <p:extLst>
      <p:ext uri="{BB962C8B-B14F-4D97-AF65-F5344CB8AC3E}">
        <p14:creationId xmlns:p14="http://schemas.microsoft.com/office/powerpoint/2010/main" val="234892606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8"/>
          <p:cNvSpPr/>
          <p:nvPr/>
        </p:nvSpPr>
        <p:spPr>
          <a:xfrm>
            <a:off x="859725" y="10730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58"/>
          <p:cNvSpPr txBox="1">
            <a:spLocks noGrp="1"/>
          </p:cNvSpPr>
          <p:nvPr>
            <p:ph type="title"/>
          </p:nvPr>
        </p:nvSpPr>
        <p:spPr>
          <a:xfrm>
            <a:off x="4884010" y="2415656"/>
            <a:ext cx="3717876" cy="10204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Conclusion</a:t>
            </a:r>
            <a:endParaRPr sz="5400" dirty="0"/>
          </a:p>
        </p:txBody>
      </p:sp>
      <p:sp>
        <p:nvSpPr>
          <p:cNvPr id="986" name="Google Shape;986;p58"/>
          <p:cNvSpPr txBox="1">
            <a:spLocks noGrp="1"/>
          </p:cNvSpPr>
          <p:nvPr>
            <p:ph type="title" idx="2"/>
          </p:nvPr>
        </p:nvSpPr>
        <p:spPr>
          <a:xfrm>
            <a:off x="4872480" y="1056922"/>
            <a:ext cx="1948500" cy="12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07</a:t>
            </a:r>
            <a:endParaRPr dirty="0"/>
          </a:p>
        </p:txBody>
      </p:sp>
      <p:grpSp>
        <p:nvGrpSpPr>
          <p:cNvPr id="987" name="Google Shape;987;p58"/>
          <p:cNvGrpSpPr/>
          <p:nvPr/>
        </p:nvGrpSpPr>
        <p:grpSpPr>
          <a:xfrm>
            <a:off x="1235610" y="1101991"/>
            <a:ext cx="2119080" cy="3241580"/>
            <a:chOff x="1799800" y="1859275"/>
            <a:chExt cx="2007275" cy="3070550"/>
          </a:xfrm>
        </p:grpSpPr>
        <p:sp>
          <p:nvSpPr>
            <p:cNvPr id="988" name="Google Shape;988;p58"/>
            <p:cNvSpPr/>
            <p:nvPr/>
          </p:nvSpPr>
          <p:spPr>
            <a:xfrm>
              <a:off x="3207450" y="1859275"/>
              <a:ext cx="476200" cy="361950"/>
            </a:xfrm>
            <a:custGeom>
              <a:avLst/>
              <a:gdLst/>
              <a:ahLst/>
              <a:cxnLst/>
              <a:rect l="l" t="t" r="r" b="b"/>
              <a:pathLst>
                <a:path w="19048" h="14478" extrusionOk="0">
                  <a:moveTo>
                    <a:pt x="19048" y="0"/>
                  </a:moveTo>
                  <a:lnTo>
                    <a:pt x="1" y="3603"/>
                  </a:lnTo>
                  <a:lnTo>
                    <a:pt x="2903" y="5938"/>
                  </a:lnTo>
                  <a:lnTo>
                    <a:pt x="3937" y="11042"/>
                  </a:lnTo>
                  <a:lnTo>
                    <a:pt x="5472" y="8240"/>
                  </a:lnTo>
                  <a:lnTo>
                    <a:pt x="11042" y="14477"/>
                  </a:lnTo>
                  <a:lnTo>
                    <a:pt x="1904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58"/>
            <p:cNvSpPr/>
            <p:nvPr/>
          </p:nvSpPr>
          <p:spPr>
            <a:xfrm>
              <a:off x="3245000" y="1910150"/>
              <a:ext cx="367775" cy="284400"/>
            </a:xfrm>
            <a:custGeom>
              <a:avLst/>
              <a:gdLst/>
              <a:ahLst/>
              <a:cxnLst/>
              <a:rect l="l" t="t" r="r" b="b"/>
              <a:pathLst>
                <a:path w="14711" h="11376" extrusionOk="0">
                  <a:moveTo>
                    <a:pt x="14711" y="0"/>
                  </a:moveTo>
                  <a:lnTo>
                    <a:pt x="1401" y="3903"/>
                  </a:lnTo>
                  <a:lnTo>
                    <a:pt x="0" y="9240"/>
                  </a:lnTo>
                  <a:lnTo>
                    <a:pt x="3236" y="11375"/>
                  </a:lnTo>
                  <a:lnTo>
                    <a:pt x="3970" y="6205"/>
                  </a:lnTo>
                  <a:lnTo>
                    <a:pt x="1471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58"/>
            <p:cNvSpPr/>
            <p:nvPr/>
          </p:nvSpPr>
          <p:spPr>
            <a:xfrm>
              <a:off x="3425950" y="3608850"/>
              <a:ext cx="381125" cy="1318475"/>
            </a:xfrm>
            <a:custGeom>
              <a:avLst/>
              <a:gdLst/>
              <a:ahLst/>
              <a:cxnLst/>
              <a:rect l="l" t="t" r="r" b="b"/>
              <a:pathLst>
                <a:path w="15245" h="52739" fill="none" extrusionOk="0">
                  <a:moveTo>
                    <a:pt x="1" y="52739"/>
                  </a:moveTo>
                  <a:lnTo>
                    <a:pt x="7139" y="201"/>
                  </a:lnTo>
                  <a:cubicBezTo>
                    <a:pt x="7172" y="34"/>
                    <a:pt x="7406" y="1"/>
                    <a:pt x="7439" y="168"/>
                  </a:cubicBezTo>
                  <a:lnTo>
                    <a:pt x="15245"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58"/>
            <p:cNvSpPr/>
            <p:nvPr/>
          </p:nvSpPr>
          <p:spPr>
            <a:xfrm>
              <a:off x="2452750" y="4050000"/>
              <a:ext cx="514575" cy="876500"/>
            </a:xfrm>
            <a:custGeom>
              <a:avLst/>
              <a:gdLst/>
              <a:ahLst/>
              <a:cxnLst/>
              <a:rect l="l" t="t" r="r" b="b"/>
              <a:pathLst>
                <a:path w="20583" h="35060" fill="none" extrusionOk="0">
                  <a:moveTo>
                    <a:pt x="1" y="34826"/>
                  </a:moveTo>
                  <a:lnTo>
                    <a:pt x="8607" y="1"/>
                  </a:lnTo>
                  <a:lnTo>
                    <a:pt x="20582" y="3505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58"/>
            <p:cNvSpPr/>
            <p:nvPr/>
          </p:nvSpPr>
          <p:spPr>
            <a:xfrm>
              <a:off x="3245825" y="3208350"/>
              <a:ext cx="253525" cy="598275"/>
            </a:xfrm>
            <a:custGeom>
              <a:avLst/>
              <a:gdLst/>
              <a:ahLst/>
              <a:cxnLst/>
              <a:rect l="l" t="t" r="r" b="b"/>
              <a:pathLst>
                <a:path w="10141" h="23931" extrusionOk="0">
                  <a:moveTo>
                    <a:pt x="4741" y="1"/>
                  </a:moveTo>
                  <a:cubicBezTo>
                    <a:pt x="4127" y="1"/>
                    <a:pt x="3528" y="125"/>
                    <a:pt x="3036" y="410"/>
                  </a:cubicBezTo>
                  <a:cubicBezTo>
                    <a:pt x="1835" y="1144"/>
                    <a:pt x="1168" y="2878"/>
                    <a:pt x="801" y="4146"/>
                  </a:cubicBezTo>
                  <a:cubicBezTo>
                    <a:pt x="100" y="6381"/>
                    <a:pt x="0" y="8716"/>
                    <a:pt x="67" y="11051"/>
                  </a:cubicBezTo>
                  <a:cubicBezTo>
                    <a:pt x="134" y="13185"/>
                    <a:pt x="367" y="15354"/>
                    <a:pt x="401" y="17522"/>
                  </a:cubicBezTo>
                  <a:cubicBezTo>
                    <a:pt x="434" y="18723"/>
                    <a:pt x="401" y="19890"/>
                    <a:pt x="334" y="21091"/>
                  </a:cubicBezTo>
                  <a:cubicBezTo>
                    <a:pt x="301" y="21658"/>
                    <a:pt x="267" y="22259"/>
                    <a:pt x="601" y="22726"/>
                  </a:cubicBezTo>
                  <a:cubicBezTo>
                    <a:pt x="801" y="22993"/>
                    <a:pt x="1101" y="23193"/>
                    <a:pt x="1401" y="23326"/>
                  </a:cubicBezTo>
                  <a:cubicBezTo>
                    <a:pt x="2110" y="23680"/>
                    <a:pt x="2934" y="23931"/>
                    <a:pt x="3714" y="23931"/>
                  </a:cubicBezTo>
                  <a:cubicBezTo>
                    <a:pt x="4330" y="23931"/>
                    <a:pt x="4919" y="23775"/>
                    <a:pt x="5404" y="23393"/>
                  </a:cubicBezTo>
                  <a:cubicBezTo>
                    <a:pt x="6238" y="22759"/>
                    <a:pt x="6538" y="21658"/>
                    <a:pt x="6805" y="20624"/>
                  </a:cubicBezTo>
                  <a:cubicBezTo>
                    <a:pt x="8039" y="15854"/>
                    <a:pt x="10141" y="10584"/>
                    <a:pt x="9841" y="5613"/>
                  </a:cubicBezTo>
                  <a:cubicBezTo>
                    <a:pt x="9741" y="3745"/>
                    <a:pt x="8940" y="1811"/>
                    <a:pt x="7406" y="777"/>
                  </a:cubicBezTo>
                  <a:cubicBezTo>
                    <a:pt x="6712" y="308"/>
                    <a:pt x="5707" y="1"/>
                    <a:pt x="474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58"/>
            <p:cNvSpPr/>
            <p:nvPr/>
          </p:nvSpPr>
          <p:spPr>
            <a:xfrm>
              <a:off x="3252500" y="3638875"/>
              <a:ext cx="176800" cy="167400"/>
            </a:xfrm>
            <a:custGeom>
              <a:avLst/>
              <a:gdLst/>
              <a:ahLst/>
              <a:cxnLst/>
              <a:rect l="l" t="t" r="r" b="b"/>
              <a:pathLst>
                <a:path w="7072" h="6696" extrusionOk="0">
                  <a:moveTo>
                    <a:pt x="134" y="1"/>
                  </a:moveTo>
                  <a:cubicBezTo>
                    <a:pt x="134" y="101"/>
                    <a:pt x="134" y="201"/>
                    <a:pt x="134" y="301"/>
                  </a:cubicBezTo>
                  <a:cubicBezTo>
                    <a:pt x="167" y="1468"/>
                    <a:pt x="134" y="2669"/>
                    <a:pt x="67" y="3870"/>
                  </a:cubicBezTo>
                  <a:cubicBezTo>
                    <a:pt x="34" y="4437"/>
                    <a:pt x="0" y="5038"/>
                    <a:pt x="334" y="5471"/>
                  </a:cubicBezTo>
                  <a:cubicBezTo>
                    <a:pt x="534" y="5772"/>
                    <a:pt x="834" y="5938"/>
                    <a:pt x="1134" y="6105"/>
                  </a:cubicBezTo>
                  <a:cubicBezTo>
                    <a:pt x="1838" y="6457"/>
                    <a:pt x="2655" y="6696"/>
                    <a:pt x="3431" y="6696"/>
                  </a:cubicBezTo>
                  <a:cubicBezTo>
                    <a:pt x="4053" y="6696"/>
                    <a:pt x="4648" y="6543"/>
                    <a:pt x="5137" y="6172"/>
                  </a:cubicBezTo>
                  <a:cubicBezTo>
                    <a:pt x="5971" y="5505"/>
                    <a:pt x="6305" y="4437"/>
                    <a:pt x="6538" y="3403"/>
                  </a:cubicBezTo>
                  <a:cubicBezTo>
                    <a:pt x="6705" y="2769"/>
                    <a:pt x="6905" y="2136"/>
                    <a:pt x="7072" y="1502"/>
                  </a:cubicBezTo>
                  <a:cubicBezTo>
                    <a:pt x="6071" y="1402"/>
                    <a:pt x="5071" y="1235"/>
                    <a:pt x="4070" y="1001"/>
                  </a:cubicBezTo>
                  <a:cubicBezTo>
                    <a:pt x="2836" y="768"/>
                    <a:pt x="1635" y="434"/>
                    <a:pt x="434" y="101"/>
                  </a:cubicBezTo>
                  <a:cubicBezTo>
                    <a:pt x="334" y="67"/>
                    <a:pt x="234" y="34"/>
                    <a:pt x="13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58"/>
            <p:cNvSpPr/>
            <p:nvPr/>
          </p:nvSpPr>
          <p:spPr>
            <a:xfrm>
              <a:off x="3263325" y="4245150"/>
              <a:ext cx="243550" cy="622175"/>
            </a:xfrm>
            <a:custGeom>
              <a:avLst/>
              <a:gdLst/>
              <a:ahLst/>
              <a:cxnLst/>
              <a:rect l="l" t="t" r="r" b="b"/>
              <a:pathLst>
                <a:path w="9742" h="24887" extrusionOk="0">
                  <a:moveTo>
                    <a:pt x="7706" y="0"/>
                  </a:moveTo>
                  <a:cubicBezTo>
                    <a:pt x="6039" y="601"/>
                    <a:pt x="6172" y="901"/>
                    <a:pt x="4437" y="1301"/>
                  </a:cubicBezTo>
                  <a:cubicBezTo>
                    <a:pt x="2369" y="1802"/>
                    <a:pt x="2169" y="1435"/>
                    <a:pt x="68" y="1835"/>
                  </a:cubicBezTo>
                  <a:cubicBezTo>
                    <a:pt x="1135" y="5671"/>
                    <a:pt x="1" y="11509"/>
                    <a:pt x="201" y="12209"/>
                  </a:cubicBezTo>
                  <a:cubicBezTo>
                    <a:pt x="1168" y="15111"/>
                    <a:pt x="2603" y="22150"/>
                    <a:pt x="4304" y="24885"/>
                  </a:cubicBezTo>
                  <a:cubicBezTo>
                    <a:pt x="4341" y="24886"/>
                    <a:pt x="4379" y="24887"/>
                    <a:pt x="4415" y="24887"/>
                  </a:cubicBezTo>
                  <a:cubicBezTo>
                    <a:pt x="6479" y="24887"/>
                    <a:pt x="7610" y="23081"/>
                    <a:pt x="9708" y="22917"/>
                  </a:cubicBezTo>
                  <a:cubicBezTo>
                    <a:pt x="9741" y="20715"/>
                    <a:pt x="7706" y="7639"/>
                    <a:pt x="770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58"/>
            <p:cNvSpPr/>
            <p:nvPr/>
          </p:nvSpPr>
          <p:spPr>
            <a:xfrm>
              <a:off x="3304200" y="4651275"/>
              <a:ext cx="202675" cy="216050"/>
            </a:xfrm>
            <a:custGeom>
              <a:avLst/>
              <a:gdLst/>
              <a:ahLst/>
              <a:cxnLst/>
              <a:rect l="l" t="t" r="r" b="b"/>
              <a:pathLst>
                <a:path w="8107" h="8642" extrusionOk="0">
                  <a:moveTo>
                    <a:pt x="7406" y="0"/>
                  </a:moveTo>
                  <a:cubicBezTo>
                    <a:pt x="6705" y="100"/>
                    <a:pt x="5971" y="201"/>
                    <a:pt x="5271" y="334"/>
                  </a:cubicBezTo>
                  <a:cubicBezTo>
                    <a:pt x="3536" y="601"/>
                    <a:pt x="1768" y="934"/>
                    <a:pt x="0" y="1168"/>
                  </a:cubicBezTo>
                  <a:cubicBezTo>
                    <a:pt x="768" y="4003"/>
                    <a:pt x="1668" y="7039"/>
                    <a:pt x="2669" y="8640"/>
                  </a:cubicBezTo>
                  <a:cubicBezTo>
                    <a:pt x="2707" y="8641"/>
                    <a:pt x="2745" y="8642"/>
                    <a:pt x="2782" y="8642"/>
                  </a:cubicBezTo>
                  <a:cubicBezTo>
                    <a:pt x="4876" y="8642"/>
                    <a:pt x="5975" y="6836"/>
                    <a:pt x="8073" y="6672"/>
                  </a:cubicBezTo>
                  <a:cubicBezTo>
                    <a:pt x="8106" y="5805"/>
                    <a:pt x="7773" y="3236"/>
                    <a:pt x="7406"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58"/>
            <p:cNvSpPr/>
            <p:nvPr/>
          </p:nvSpPr>
          <p:spPr>
            <a:xfrm>
              <a:off x="1931550" y="2808275"/>
              <a:ext cx="1403525" cy="1318475"/>
            </a:xfrm>
            <a:custGeom>
              <a:avLst/>
              <a:gdLst/>
              <a:ahLst/>
              <a:cxnLst/>
              <a:rect l="l" t="t" r="r" b="b"/>
              <a:pathLst>
                <a:path w="56141" h="52739" extrusionOk="0">
                  <a:moveTo>
                    <a:pt x="12655" y="1"/>
                  </a:moveTo>
                  <a:cubicBezTo>
                    <a:pt x="11493" y="1"/>
                    <a:pt x="10345" y="159"/>
                    <a:pt x="9240" y="535"/>
                  </a:cubicBezTo>
                  <a:cubicBezTo>
                    <a:pt x="4704" y="2036"/>
                    <a:pt x="2035" y="6839"/>
                    <a:pt x="1235" y="11543"/>
                  </a:cubicBezTo>
                  <a:cubicBezTo>
                    <a:pt x="1" y="18848"/>
                    <a:pt x="834" y="27787"/>
                    <a:pt x="3136" y="34859"/>
                  </a:cubicBezTo>
                  <a:cubicBezTo>
                    <a:pt x="5338" y="41564"/>
                    <a:pt x="10842" y="48769"/>
                    <a:pt x="17680" y="51138"/>
                  </a:cubicBezTo>
                  <a:cubicBezTo>
                    <a:pt x="19081" y="51638"/>
                    <a:pt x="20482" y="52072"/>
                    <a:pt x="21916" y="52472"/>
                  </a:cubicBezTo>
                  <a:cubicBezTo>
                    <a:pt x="24685" y="52672"/>
                    <a:pt x="27487" y="52739"/>
                    <a:pt x="30255" y="52739"/>
                  </a:cubicBezTo>
                  <a:cubicBezTo>
                    <a:pt x="34592" y="52705"/>
                    <a:pt x="38995" y="52505"/>
                    <a:pt x="43265" y="51738"/>
                  </a:cubicBezTo>
                  <a:cubicBezTo>
                    <a:pt x="45366" y="51338"/>
                    <a:pt x="47468" y="50771"/>
                    <a:pt x="49469" y="49903"/>
                  </a:cubicBezTo>
                  <a:cubicBezTo>
                    <a:pt x="51137" y="49203"/>
                    <a:pt x="53005" y="48235"/>
                    <a:pt x="54173" y="46801"/>
                  </a:cubicBezTo>
                  <a:cubicBezTo>
                    <a:pt x="55107" y="45634"/>
                    <a:pt x="56007" y="43699"/>
                    <a:pt x="56141" y="41931"/>
                  </a:cubicBezTo>
                  <a:cubicBezTo>
                    <a:pt x="54506" y="36661"/>
                    <a:pt x="49736" y="35927"/>
                    <a:pt x="45466" y="33492"/>
                  </a:cubicBezTo>
                  <a:cubicBezTo>
                    <a:pt x="40863" y="30890"/>
                    <a:pt x="36894" y="27087"/>
                    <a:pt x="34158" y="22550"/>
                  </a:cubicBezTo>
                  <a:cubicBezTo>
                    <a:pt x="31590" y="18347"/>
                    <a:pt x="30089" y="13611"/>
                    <a:pt x="28054" y="9174"/>
                  </a:cubicBezTo>
                  <a:cubicBezTo>
                    <a:pt x="26153" y="5005"/>
                    <a:pt x="23684" y="2870"/>
                    <a:pt x="19314" y="1335"/>
                  </a:cubicBezTo>
                  <a:cubicBezTo>
                    <a:pt x="17184" y="588"/>
                    <a:pt x="14894" y="1"/>
                    <a:pt x="1265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58"/>
            <p:cNvSpPr/>
            <p:nvPr/>
          </p:nvSpPr>
          <p:spPr>
            <a:xfrm>
              <a:off x="2450250" y="3914625"/>
              <a:ext cx="422825" cy="127000"/>
            </a:xfrm>
            <a:custGeom>
              <a:avLst/>
              <a:gdLst/>
              <a:ahLst/>
              <a:cxnLst/>
              <a:rect l="l" t="t" r="r" b="b"/>
              <a:pathLst>
                <a:path w="16913" h="5080" extrusionOk="0">
                  <a:moveTo>
                    <a:pt x="1447" y="0"/>
                  </a:moveTo>
                  <a:cubicBezTo>
                    <a:pt x="1224" y="0"/>
                    <a:pt x="1035" y="22"/>
                    <a:pt x="901" y="79"/>
                  </a:cubicBezTo>
                  <a:cubicBezTo>
                    <a:pt x="1" y="479"/>
                    <a:pt x="368" y="1947"/>
                    <a:pt x="768" y="2580"/>
                  </a:cubicBezTo>
                  <a:cubicBezTo>
                    <a:pt x="1302" y="3448"/>
                    <a:pt x="2236" y="3948"/>
                    <a:pt x="3203" y="4282"/>
                  </a:cubicBezTo>
                  <a:cubicBezTo>
                    <a:pt x="5138" y="4915"/>
                    <a:pt x="7439" y="4815"/>
                    <a:pt x="9441" y="5049"/>
                  </a:cubicBezTo>
                  <a:cubicBezTo>
                    <a:pt x="9644" y="5070"/>
                    <a:pt x="9851" y="5080"/>
                    <a:pt x="10061" y="5080"/>
                  </a:cubicBezTo>
                  <a:cubicBezTo>
                    <a:pt x="12198" y="5080"/>
                    <a:pt x="14648" y="4053"/>
                    <a:pt x="16379" y="3081"/>
                  </a:cubicBezTo>
                  <a:cubicBezTo>
                    <a:pt x="16613" y="2947"/>
                    <a:pt x="16846" y="2781"/>
                    <a:pt x="16879" y="2547"/>
                  </a:cubicBezTo>
                  <a:cubicBezTo>
                    <a:pt x="16913" y="2280"/>
                    <a:pt x="16679" y="2047"/>
                    <a:pt x="16446" y="1880"/>
                  </a:cubicBezTo>
                  <a:cubicBezTo>
                    <a:pt x="15378" y="1213"/>
                    <a:pt x="14077" y="1013"/>
                    <a:pt x="12810" y="846"/>
                  </a:cubicBezTo>
                  <a:cubicBezTo>
                    <a:pt x="11375" y="679"/>
                    <a:pt x="9941" y="546"/>
                    <a:pt x="8507" y="479"/>
                  </a:cubicBezTo>
                  <a:cubicBezTo>
                    <a:pt x="7072" y="379"/>
                    <a:pt x="5605" y="312"/>
                    <a:pt x="4137" y="312"/>
                  </a:cubicBezTo>
                  <a:cubicBezTo>
                    <a:pt x="3584" y="312"/>
                    <a:pt x="2282" y="0"/>
                    <a:pt x="14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58"/>
            <p:cNvSpPr/>
            <p:nvPr/>
          </p:nvSpPr>
          <p:spPr>
            <a:xfrm>
              <a:off x="2752975" y="2952750"/>
              <a:ext cx="808100" cy="827125"/>
            </a:xfrm>
            <a:custGeom>
              <a:avLst/>
              <a:gdLst/>
              <a:ahLst/>
              <a:cxnLst/>
              <a:rect l="l" t="t" r="r" b="b"/>
              <a:pathLst>
                <a:path w="32324" h="33085" extrusionOk="0">
                  <a:moveTo>
                    <a:pt x="22912" y="0"/>
                  </a:moveTo>
                  <a:cubicBezTo>
                    <a:pt x="19935" y="0"/>
                    <a:pt x="17193" y="1577"/>
                    <a:pt x="14878" y="3562"/>
                  </a:cubicBezTo>
                  <a:cubicBezTo>
                    <a:pt x="8740" y="8832"/>
                    <a:pt x="3002" y="15104"/>
                    <a:pt x="868" y="22876"/>
                  </a:cubicBezTo>
                  <a:cubicBezTo>
                    <a:pt x="267" y="25011"/>
                    <a:pt x="0" y="27379"/>
                    <a:pt x="968" y="29347"/>
                  </a:cubicBezTo>
                  <a:cubicBezTo>
                    <a:pt x="2169" y="31782"/>
                    <a:pt x="5004" y="33050"/>
                    <a:pt x="7706" y="33083"/>
                  </a:cubicBezTo>
                  <a:cubicBezTo>
                    <a:pt x="7777" y="33084"/>
                    <a:pt x="7848" y="33085"/>
                    <a:pt x="7920" y="33085"/>
                  </a:cubicBezTo>
                  <a:cubicBezTo>
                    <a:pt x="10175" y="33085"/>
                    <a:pt x="12798" y="32571"/>
                    <a:pt x="14544" y="31148"/>
                  </a:cubicBezTo>
                  <a:cubicBezTo>
                    <a:pt x="15411" y="30448"/>
                    <a:pt x="16279" y="29681"/>
                    <a:pt x="16879" y="28747"/>
                  </a:cubicBezTo>
                  <a:cubicBezTo>
                    <a:pt x="17508" y="27835"/>
                    <a:pt x="17544" y="25619"/>
                    <a:pt x="18859" y="25619"/>
                  </a:cubicBezTo>
                  <a:cubicBezTo>
                    <a:pt x="18939" y="25619"/>
                    <a:pt x="19024" y="25627"/>
                    <a:pt x="19114" y="25644"/>
                  </a:cubicBezTo>
                  <a:cubicBezTo>
                    <a:pt x="22116" y="26278"/>
                    <a:pt x="25152" y="27079"/>
                    <a:pt x="28187" y="27713"/>
                  </a:cubicBezTo>
                  <a:cubicBezTo>
                    <a:pt x="28821" y="25444"/>
                    <a:pt x="29355" y="22942"/>
                    <a:pt x="29888" y="20641"/>
                  </a:cubicBezTo>
                  <a:cubicBezTo>
                    <a:pt x="30255" y="19073"/>
                    <a:pt x="30589" y="17505"/>
                    <a:pt x="30922" y="15904"/>
                  </a:cubicBezTo>
                  <a:cubicBezTo>
                    <a:pt x="32057" y="10233"/>
                    <a:pt x="32323" y="2795"/>
                    <a:pt x="25752" y="493"/>
                  </a:cubicBezTo>
                  <a:cubicBezTo>
                    <a:pt x="24787" y="153"/>
                    <a:pt x="23838" y="0"/>
                    <a:pt x="229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58"/>
            <p:cNvSpPr/>
            <p:nvPr/>
          </p:nvSpPr>
          <p:spPr>
            <a:xfrm>
              <a:off x="3192450" y="3714300"/>
              <a:ext cx="440350" cy="205750"/>
            </a:xfrm>
            <a:custGeom>
              <a:avLst/>
              <a:gdLst/>
              <a:ahLst/>
              <a:cxnLst/>
              <a:rect l="l" t="t" r="r" b="b"/>
              <a:pathLst>
                <a:path w="17614" h="8230" extrusionOk="0">
                  <a:moveTo>
                    <a:pt x="3396" y="1"/>
                  </a:moveTo>
                  <a:cubicBezTo>
                    <a:pt x="2747" y="1"/>
                    <a:pt x="2116" y="244"/>
                    <a:pt x="1535" y="887"/>
                  </a:cubicBezTo>
                  <a:cubicBezTo>
                    <a:pt x="301" y="2221"/>
                    <a:pt x="167" y="4356"/>
                    <a:pt x="1" y="6090"/>
                  </a:cubicBezTo>
                  <a:cubicBezTo>
                    <a:pt x="1101" y="6124"/>
                    <a:pt x="2135" y="6290"/>
                    <a:pt x="3203" y="6557"/>
                  </a:cubicBezTo>
                  <a:cubicBezTo>
                    <a:pt x="5671" y="7124"/>
                    <a:pt x="8206" y="7391"/>
                    <a:pt x="10742" y="7758"/>
                  </a:cubicBezTo>
                  <a:cubicBezTo>
                    <a:pt x="11592" y="7886"/>
                    <a:pt x="12997" y="8230"/>
                    <a:pt x="14224" y="8230"/>
                  </a:cubicBezTo>
                  <a:cubicBezTo>
                    <a:pt x="14923" y="8230"/>
                    <a:pt x="15564" y="8118"/>
                    <a:pt x="16012" y="7791"/>
                  </a:cubicBezTo>
                  <a:cubicBezTo>
                    <a:pt x="17613" y="6591"/>
                    <a:pt x="15011" y="5923"/>
                    <a:pt x="13844" y="5256"/>
                  </a:cubicBezTo>
                  <a:cubicBezTo>
                    <a:pt x="11809" y="4122"/>
                    <a:pt x="9774" y="3055"/>
                    <a:pt x="7739" y="1954"/>
                  </a:cubicBezTo>
                  <a:cubicBezTo>
                    <a:pt x="6442" y="1259"/>
                    <a:pt x="4871" y="1"/>
                    <a:pt x="33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58"/>
            <p:cNvSpPr/>
            <p:nvPr/>
          </p:nvSpPr>
          <p:spPr>
            <a:xfrm>
              <a:off x="2260125" y="3588975"/>
              <a:ext cx="1275100" cy="1043975"/>
            </a:xfrm>
            <a:custGeom>
              <a:avLst/>
              <a:gdLst/>
              <a:ahLst/>
              <a:cxnLst/>
              <a:rect l="l" t="t" r="r" b="b"/>
              <a:pathLst>
                <a:path w="51004" h="41759" extrusionOk="0">
                  <a:moveTo>
                    <a:pt x="22615" y="1"/>
                  </a:moveTo>
                  <a:cubicBezTo>
                    <a:pt x="20692" y="1"/>
                    <a:pt x="18769" y="47"/>
                    <a:pt x="16846" y="162"/>
                  </a:cubicBezTo>
                  <a:cubicBezTo>
                    <a:pt x="14286" y="310"/>
                    <a:pt x="11727" y="584"/>
                    <a:pt x="9181" y="584"/>
                  </a:cubicBezTo>
                  <a:cubicBezTo>
                    <a:pt x="8276" y="584"/>
                    <a:pt x="7373" y="550"/>
                    <a:pt x="6472" y="462"/>
                  </a:cubicBezTo>
                  <a:cubicBezTo>
                    <a:pt x="5606" y="372"/>
                    <a:pt x="4788" y="306"/>
                    <a:pt x="4043" y="306"/>
                  </a:cubicBezTo>
                  <a:cubicBezTo>
                    <a:pt x="2030" y="306"/>
                    <a:pt x="557" y="787"/>
                    <a:pt x="167" y="2564"/>
                  </a:cubicBezTo>
                  <a:cubicBezTo>
                    <a:pt x="0" y="3198"/>
                    <a:pt x="0" y="3998"/>
                    <a:pt x="134" y="4999"/>
                  </a:cubicBezTo>
                  <a:cubicBezTo>
                    <a:pt x="634" y="8535"/>
                    <a:pt x="3703" y="11704"/>
                    <a:pt x="6705" y="13405"/>
                  </a:cubicBezTo>
                  <a:cubicBezTo>
                    <a:pt x="10107" y="15340"/>
                    <a:pt x="14110" y="16040"/>
                    <a:pt x="18013" y="16340"/>
                  </a:cubicBezTo>
                  <a:cubicBezTo>
                    <a:pt x="19891" y="16487"/>
                    <a:pt x="21772" y="16562"/>
                    <a:pt x="23652" y="16562"/>
                  </a:cubicBezTo>
                  <a:cubicBezTo>
                    <a:pt x="27317" y="16562"/>
                    <a:pt x="30976" y="16280"/>
                    <a:pt x="34592" y="15707"/>
                  </a:cubicBezTo>
                  <a:cubicBezTo>
                    <a:pt x="34592" y="15706"/>
                    <a:pt x="34593" y="15706"/>
                    <a:pt x="34593" y="15706"/>
                  </a:cubicBezTo>
                  <a:cubicBezTo>
                    <a:pt x="34864" y="15706"/>
                    <a:pt x="36393" y="24781"/>
                    <a:pt x="36493" y="25514"/>
                  </a:cubicBezTo>
                  <a:cubicBezTo>
                    <a:pt x="37127" y="31017"/>
                    <a:pt x="38494" y="36421"/>
                    <a:pt x="39829" y="41759"/>
                  </a:cubicBezTo>
                  <a:cubicBezTo>
                    <a:pt x="42931" y="41358"/>
                    <a:pt x="46000" y="40958"/>
                    <a:pt x="49069" y="40491"/>
                  </a:cubicBezTo>
                  <a:cubicBezTo>
                    <a:pt x="50903" y="40224"/>
                    <a:pt x="51003" y="40257"/>
                    <a:pt x="50837" y="38423"/>
                  </a:cubicBezTo>
                  <a:cubicBezTo>
                    <a:pt x="50670" y="36788"/>
                    <a:pt x="50436" y="35187"/>
                    <a:pt x="50236" y="33586"/>
                  </a:cubicBezTo>
                  <a:cubicBezTo>
                    <a:pt x="49502" y="27248"/>
                    <a:pt x="48735" y="20910"/>
                    <a:pt x="47968" y="14572"/>
                  </a:cubicBezTo>
                  <a:cubicBezTo>
                    <a:pt x="47701" y="12171"/>
                    <a:pt x="47401" y="9736"/>
                    <a:pt x="46567" y="7467"/>
                  </a:cubicBezTo>
                  <a:cubicBezTo>
                    <a:pt x="45733" y="5199"/>
                    <a:pt x="44299" y="3098"/>
                    <a:pt x="42197" y="1897"/>
                  </a:cubicBezTo>
                  <a:cubicBezTo>
                    <a:pt x="40129" y="729"/>
                    <a:pt x="37627" y="562"/>
                    <a:pt x="35259" y="429"/>
                  </a:cubicBezTo>
                  <a:cubicBezTo>
                    <a:pt x="31044" y="223"/>
                    <a:pt x="26830" y="1"/>
                    <a:pt x="2261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58"/>
            <p:cNvSpPr/>
            <p:nvPr/>
          </p:nvSpPr>
          <p:spPr>
            <a:xfrm>
              <a:off x="3340050" y="4746350"/>
              <a:ext cx="449525" cy="183475"/>
            </a:xfrm>
            <a:custGeom>
              <a:avLst/>
              <a:gdLst/>
              <a:ahLst/>
              <a:cxnLst/>
              <a:rect l="l" t="t" r="r" b="b"/>
              <a:pathLst>
                <a:path w="17981" h="7339" extrusionOk="0">
                  <a:moveTo>
                    <a:pt x="2" y="3035"/>
                  </a:moveTo>
                  <a:cubicBezTo>
                    <a:pt x="1" y="3035"/>
                    <a:pt x="1" y="3036"/>
                    <a:pt x="1" y="3036"/>
                  </a:cubicBezTo>
                  <a:cubicBezTo>
                    <a:pt x="1" y="3036"/>
                    <a:pt x="1" y="3035"/>
                    <a:pt x="2" y="3035"/>
                  </a:cubicBezTo>
                  <a:close/>
                  <a:moveTo>
                    <a:pt x="6572" y="0"/>
                  </a:moveTo>
                  <a:cubicBezTo>
                    <a:pt x="4471" y="1201"/>
                    <a:pt x="2270" y="2201"/>
                    <a:pt x="2" y="3035"/>
                  </a:cubicBezTo>
                  <a:lnTo>
                    <a:pt x="2" y="3035"/>
                  </a:lnTo>
                  <a:cubicBezTo>
                    <a:pt x="8" y="3033"/>
                    <a:pt x="14" y="3032"/>
                    <a:pt x="20" y="3032"/>
                  </a:cubicBezTo>
                  <a:cubicBezTo>
                    <a:pt x="274" y="3032"/>
                    <a:pt x="403" y="4943"/>
                    <a:pt x="468" y="5170"/>
                  </a:cubicBezTo>
                  <a:cubicBezTo>
                    <a:pt x="668" y="5871"/>
                    <a:pt x="1001" y="6972"/>
                    <a:pt x="1669" y="7305"/>
                  </a:cubicBezTo>
                  <a:cubicBezTo>
                    <a:pt x="1735" y="7305"/>
                    <a:pt x="1769" y="7305"/>
                    <a:pt x="1802" y="7339"/>
                  </a:cubicBezTo>
                  <a:lnTo>
                    <a:pt x="3670" y="7339"/>
                  </a:lnTo>
                  <a:cubicBezTo>
                    <a:pt x="5231" y="7232"/>
                    <a:pt x="6792" y="7216"/>
                    <a:pt x="8356" y="7216"/>
                  </a:cubicBezTo>
                  <a:cubicBezTo>
                    <a:pt x="9025" y="7216"/>
                    <a:pt x="9696" y="7219"/>
                    <a:pt x="10367" y="7219"/>
                  </a:cubicBezTo>
                  <a:cubicBezTo>
                    <a:pt x="12044" y="7219"/>
                    <a:pt x="13725" y="7200"/>
                    <a:pt x="15412" y="7072"/>
                  </a:cubicBezTo>
                  <a:cubicBezTo>
                    <a:pt x="15979" y="7038"/>
                    <a:pt x="16546" y="6972"/>
                    <a:pt x="16980" y="6638"/>
                  </a:cubicBezTo>
                  <a:cubicBezTo>
                    <a:pt x="17980" y="5838"/>
                    <a:pt x="17113" y="4637"/>
                    <a:pt x="16212" y="4303"/>
                  </a:cubicBezTo>
                  <a:cubicBezTo>
                    <a:pt x="12943" y="3002"/>
                    <a:pt x="8707" y="3202"/>
                    <a:pt x="65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58"/>
            <p:cNvSpPr/>
            <p:nvPr/>
          </p:nvSpPr>
          <p:spPr>
            <a:xfrm>
              <a:off x="2087500" y="2619575"/>
              <a:ext cx="1257575" cy="1036000"/>
            </a:xfrm>
            <a:custGeom>
              <a:avLst/>
              <a:gdLst/>
              <a:ahLst/>
              <a:cxnLst/>
              <a:rect l="l" t="t" r="r" b="b"/>
              <a:pathLst>
                <a:path w="50303" h="41440" extrusionOk="0">
                  <a:moveTo>
                    <a:pt x="19801" y="0"/>
                  </a:moveTo>
                  <a:cubicBezTo>
                    <a:pt x="18338" y="0"/>
                    <a:pt x="16891" y="244"/>
                    <a:pt x="15378" y="244"/>
                  </a:cubicBezTo>
                  <a:cubicBezTo>
                    <a:pt x="14010" y="444"/>
                    <a:pt x="12643" y="777"/>
                    <a:pt x="11375" y="1378"/>
                  </a:cubicBezTo>
                  <a:cubicBezTo>
                    <a:pt x="9607" y="2212"/>
                    <a:pt x="8106" y="3413"/>
                    <a:pt x="6839" y="4880"/>
                  </a:cubicBezTo>
                  <a:cubicBezTo>
                    <a:pt x="4770" y="7249"/>
                    <a:pt x="3903" y="10418"/>
                    <a:pt x="3203" y="13420"/>
                  </a:cubicBezTo>
                  <a:cubicBezTo>
                    <a:pt x="2302" y="17256"/>
                    <a:pt x="1401" y="21125"/>
                    <a:pt x="501" y="24961"/>
                  </a:cubicBezTo>
                  <a:cubicBezTo>
                    <a:pt x="267" y="25895"/>
                    <a:pt x="67" y="26796"/>
                    <a:pt x="34" y="27730"/>
                  </a:cubicBezTo>
                  <a:cubicBezTo>
                    <a:pt x="0" y="29198"/>
                    <a:pt x="434" y="31099"/>
                    <a:pt x="768" y="32533"/>
                  </a:cubicBezTo>
                  <a:cubicBezTo>
                    <a:pt x="934" y="33234"/>
                    <a:pt x="1201" y="33668"/>
                    <a:pt x="1568" y="33901"/>
                  </a:cubicBezTo>
                  <a:cubicBezTo>
                    <a:pt x="3103" y="34969"/>
                    <a:pt x="4403" y="36403"/>
                    <a:pt x="5004" y="38204"/>
                  </a:cubicBezTo>
                  <a:cubicBezTo>
                    <a:pt x="5237" y="38771"/>
                    <a:pt x="5438" y="39372"/>
                    <a:pt x="5638" y="39972"/>
                  </a:cubicBezTo>
                  <a:cubicBezTo>
                    <a:pt x="5871" y="40639"/>
                    <a:pt x="6005" y="41106"/>
                    <a:pt x="6205" y="41407"/>
                  </a:cubicBezTo>
                  <a:cubicBezTo>
                    <a:pt x="7205" y="41407"/>
                    <a:pt x="8206" y="41407"/>
                    <a:pt x="9207" y="41440"/>
                  </a:cubicBezTo>
                  <a:cubicBezTo>
                    <a:pt x="9434" y="41440"/>
                    <a:pt x="9659" y="41440"/>
                    <a:pt x="9883" y="41440"/>
                  </a:cubicBezTo>
                  <a:cubicBezTo>
                    <a:pt x="13015" y="41440"/>
                    <a:pt x="15865" y="41411"/>
                    <a:pt x="18947" y="40539"/>
                  </a:cubicBezTo>
                  <a:cubicBezTo>
                    <a:pt x="22250" y="39572"/>
                    <a:pt x="25752" y="39739"/>
                    <a:pt x="29088" y="38871"/>
                  </a:cubicBezTo>
                  <a:cubicBezTo>
                    <a:pt x="29355" y="38805"/>
                    <a:pt x="29655" y="38671"/>
                    <a:pt x="29755" y="38438"/>
                  </a:cubicBezTo>
                  <a:cubicBezTo>
                    <a:pt x="29888" y="38104"/>
                    <a:pt x="29822" y="37237"/>
                    <a:pt x="29822" y="36837"/>
                  </a:cubicBezTo>
                  <a:cubicBezTo>
                    <a:pt x="29888" y="36003"/>
                    <a:pt x="29922" y="35135"/>
                    <a:pt x="29955" y="34301"/>
                  </a:cubicBezTo>
                  <a:cubicBezTo>
                    <a:pt x="29988" y="32634"/>
                    <a:pt x="29955" y="30999"/>
                    <a:pt x="29922" y="29331"/>
                  </a:cubicBezTo>
                  <a:cubicBezTo>
                    <a:pt x="29888" y="26129"/>
                    <a:pt x="29788" y="22893"/>
                    <a:pt x="29955" y="19691"/>
                  </a:cubicBezTo>
                  <a:cubicBezTo>
                    <a:pt x="30189" y="17389"/>
                    <a:pt x="30255" y="15054"/>
                    <a:pt x="30289" y="12786"/>
                  </a:cubicBezTo>
                  <a:cubicBezTo>
                    <a:pt x="33658" y="12619"/>
                    <a:pt x="37093" y="11952"/>
                    <a:pt x="40463" y="11552"/>
                  </a:cubicBezTo>
                  <a:cubicBezTo>
                    <a:pt x="43365" y="11185"/>
                    <a:pt x="46233" y="10951"/>
                    <a:pt x="48268" y="8583"/>
                  </a:cubicBezTo>
                  <a:cubicBezTo>
                    <a:pt x="48502" y="8316"/>
                    <a:pt x="48702" y="8049"/>
                    <a:pt x="48869" y="7716"/>
                  </a:cubicBezTo>
                  <a:cubicBezTo>
                    <a:pt x="50303" y="4880"/>
                    <a:pt x="48201" y="1745"/>
                    <a:pt x="45233" y="1211"/>
                  </a:cubicBezTo>
                  <a:cubicBezTo>
                    <a:pt x="44632" y="1111"/>
                    <a:pt x="44032" y="1111"/>
                    <a:pt x="43431" y="1111"/>
                  </a:cubicBezTo>
                  <a:cubicBezTo>
                    <a:pt x="38595" y="1111"/>
                    <a:pt x="33758" y="944"/>
                    <a:pt x="28954" y="744"/>
                  </a:cubicBezTo>
                  <a:cubicBezTo>
                    <a:pt x="26219" y="644"/>
                    <a:pt x="24384" y="711"/>
                    <a:pt x="21716" y="177"/>
                  </a:cubicBezTo>
                  <a:cubicBezTo>
                    <a:pt x="21070" y="46"/>
                    <a:pt x="20434" y="0"/>
                    <a:pt x="19801"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58"/>
            <p:cNvSpPr/>
            <p:nvPr/>
          </p:nvSpPr>
          <p:spPr>
            <a:xfrm>
              <a:off x="3139925" y="2033575"/>
              <a:ext cx="232675" cy="827800"/>
            </a:xfrm>
            <a:custGeom>
              <a:avLst/>
              <a:gdLst/>
              <a:ahLst/>
              <a:cxnLst/>
              <a:rect l="l" t="t" r="r" b="b"/>
              <a:pathLst>
                <a:path w="9307" h="33112" extrusionOk="0">
                  <a:moveTo>
                    <a:pt x="7005" y="0"/>
                  </a:moveTo>
                  <a:cubicBezTo>
                    <a:pt x="6671" y="0"/>
                    <a:pt x="6338" y="0"/>
                    <a:pt x="6038" y="134"/>
                  </a:cubicBezTo>
                  <a:cubicBezTo>
                    <a:pt x="5804" y="234"/>
                    <a:pt x="5571" y="467"/>
                    <a:pt x="5371" y="667"/>
                  </a:cubicBezTo>
                  <a:cubicBezTo>
                    <a:pt x="4136" y="2035"/>
                    <a:pt x="3636" y="4003"/>
                    <a:pt x="3703" y="5804"/>
                  </a:cubicBezTo>
                  <a:cubicBezTo>
                    <a:pt x="3803" y="8206"/>
                    <a:pt x="3503" y="10608"/>
                    <a:pt x="3069" y="12943"/>
                  </a:cubicBezTo>
                  <a:cubicBezTo>
                    <a:pt x="2535" y="15611"/>
                    <a:pt x="1801" y="18246"/>
                    <a:pt x="1201" y="20915"/>
                  </a:cubicBezTo>
                  <a:cubicBezTo>
                    <a:pt x="767" y="22683"/>
                    <a:pt x="200" y="24684"/>
                    <a:pt x="67" y="26619"/>
                  </a:cubicBezTo>
                  <a:cubicBezTo>
                    <a:pt x="0" y="27453"/>
                    <a:pt x="33" y="28287"/>
                    <a:pt x="200" y="29054"/>
                  </a:cubicBezTo>
                  <a:cubicBezTo>
                    <a:pt x="563" y="30740"/>
                    <a:pt x="2217" y="33111"/>
                    <a:pt x="4063" y="33111"/>
                  </a:cubicBezTo>
                  <a:cubicBezTo>
                    <a:pt x="4592" y="33111"/>
                    <a:pt x="5136" y="32917"/>
                    <a:pt x="5671" y="32457"/>
                  </a:cubicBezTo>
                  <a:cubicBezTo>
                    <a:pt x="6071" y="32090"/>
                    <a:pt x="6405" y="31623"/>
                    <a:pt x="6705" y="31156"/>
                  </a:cubicBezTo>
                  <a:cubicBezTo>
                    <a:pt x="8673" y="28020"/>
                    <a:pt x="8640" y="24317"/>
                    <a:pt x="8539" y="20715"/>
                  </a:cubicBezTo>
                  <a:cubicBezTo>
                    <a:pt x="8539" y="20348"/>
                    <a:pt x="8539" y="19948"/>
                    <a:pt x="8506" y="19581"/>
                  </a:cubicBezTo>
                  <a:cubicBezTo>
                    <a:pt x="8406" y="17446"/>
                    <a:pt x="8206" y="15278"/>
                    <a:pt x="7906" y="13109"/>
                  </a:cubicBezTo>
                  <a:cubicBezTo>
                    <a:pt x="7605" y="11141"/>
                    <a:pt x="7439" y="9073"/>
                    <a:pt x="7472" y="7072"/>
                  </a:cubicBezTo>
                  <a:cubicBezTo>
                    <a:pt x="7472" y="6905"/>
                    <a:pt x="7505" y="6738"/>
                    <a:pt x="7539" y="6605"/>
                  </a:cubicBezTo>
                  <a:cubicBezTo>
                    <a:pt x="7605" y="6338"/>
                    <a:pt x="7739" y="6138"/>
                    <a:pt x="7906" y="5938"/>
                  </a:cubicBezTo>
                  <a:cubicBezTo>
                    <a:pt x="8273" y="5337"/>
                    <a:pt x="8606" y="4737"/>
                    <a:pt x="8840" y="4070"/>
                  </a:cubicBezTo>
                  <a:cubicBezTo>
                    <a:pt x="9006" y="3603"/>
                    <a:pt x="9307" y="2669"/>
                    <a:pt x="9040" y="2202"/>
                  </a:cubicBezTo>
                  <a:cubicBezTo>
                    <a:pt x="8873" y="1935"/>
                    <a:pt x="8539" y="1701"/>
                    <a:pt x="8339" y="1468"/>
                  </a:cubicBezTo>
                  <a:cubicBezTo>
                    <a:pt x="8173" y="1234"/>
                    <a:pt x="8206" y="1201"/>
                    <a:pt x="8439" y="1034"/>
                  </a:cubicBezTo>
                  <a:cubicBezTo>
                    <a:pt x="8740" y="834"/>
                    <a:pt x="9040" y="667"/>
                    <a:pt x="9307" y="467"/>
                  </a:cubicBezTo>
                  <a:cubicBezTo>
                    <a:pt x="8539" y="167"/>
                    <a:pt x="7839" y="33"/>
                    <a:pt x="7005"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58"/>
            <p:cNvSpPr/>
            <p:nvPr/>
          </p:nvSpPr>
          <p:spPr>
            <a:xfrm>
              <a:off x="2348525" y="2907525"/>
              <a:ext cx="116775" cy="447000"/>
            </a:xfrm>
            <a:custGeom>
              <a:avLst/>
              <a:gdLst/>
              <a:ahLst/>
              <a:cxnLst/>
              <a:rect l="l" t="t" r="r" b="b"/>
              <a:pathLst>
                <a:path w="4671" h="17880" fill="none" extrusionOk="0">
                  <a:moveTo>
                    <a:pt x="4670" y="0"/>
                  </a:moveTo>
                  <a:cubicBezTo>
                    <a:pt x="4136" y="634"/>
                    <a:pt x="3569" y="1301"/>
                    <a:pt x="3269" y="2102"/>
                  </a:cubicBezTo>
                  <a:cubicBezTo>
                    <a:pt x="3102" y="2536"/>
                    <a:pt x="3002" y="3036"/>
                    <a:pt x="2936" y="3503"/>
                  </a:cubicBezTo>
                  <a:cubicBezTo>
                    <a:pt x="2068" y="8306"/>
                    <a:pt x="1268" y="13177"/>
                    <a:pt x="0" y="178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58"/>
            <p:cNvSpPr/>
            <p:nvPr/>
          </p:nvSpPr>
          <p:spPr>
            <a:xfrm>
              <a:off x="3174950" y="3131850"/>
              <a:ext cx="95925" cy="439500"/>
            </a:xfrm>
            <a:custGeom>
              <a:avLst/>
              <a:gdLst/>
              <a:ahLst/>
              <a:cxnLst/>
              <a:rect l="l" t="t" r="r" b="b"/>
              <a:pathLst>
                <a:path w="3837" h="17580" fill="none" extrusionOk="0">
                  <a:moveTo>
                    <a:pt x="3836" y="1"/>
                  </a:moveTo>
                  <a:cubicBezTo>
                    <a:pt x="2669" y="4971"/>
                    <a:pt x="67" y="12476"/>
                    <a:pt x="0" y="175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58"/>
            <p:cNvSpPr/>
            <p:nvPr/>
          </p:nvSpPr>
          <p:spPr>
            <a:xfrm>
              <a:off x="1980750" y="3462925"/>
              <a:ext cx="879825" cy="632975"/>
            </a:xfrm>
            <a:custGeom>
              <a:avLst/>
              <a:gdLst/>
              <a:ahLst/>
              <a:cxnLst/>
              <a:rect l="l" t="t" r="r" b="b"/>
              <a:pathLst>
                <a:path w="35193" h="25319" fill="none" extrusionOk="0">
                  <a:moveTo>
                    <a:pt x="1" y="3403"/>
                  </a:moveTo>
                  <a:cubicBezTo>
                    <a:pt x="8340" y="1535"/>
                    <a:pt x="17713" y="0"/>
                    <a:pt x="25185" y="3503"/>
                  </a:cubicBezTo>
                  <a:cubicBezTo>
                    <a:pt x="30055" y="5804"/>
                    <a:pt x="33358" y="10074"/>
                    <a:pt x="34292" y="14611"/>
                  </a:cubicBezTo>
                  <a:cubicBezTo>
                    <a:pt x="35192" y="19147"/>
                    <a:pt x="34425" y="21316"/>
                    <a:pt x="31623" y="2531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58"/>
            <p:cNvSpPr/>
            <p:nvPr/>
          </p:nvSpPr>
          <p:spPr>
            <a:xfrm>
              <a:off x="1932375" y="3001750"/>
              <a:ext cx="959050" cy="1124250"/>
            </a:xfrm>
            <a:custGeom>
              <a:avLst/>
              <a:gdLst/>
              <a:ahLst/>
              <a:cxnLst/>
              <a:rect l="l" t="t" r="r" b="b"/>
              <a:pathLst>
                <a:path w="38362" h="44970" extrusionOk="0">
                  <a:moveTo>
                    <a:pt x="2269" y="1"/>
                  </a:moveTo>
                  <a:cubicBezTo>
                    <a:pt x="1769" y="1235"/>
                    <a:pt x="1435" y="2503"/>
                    <a:pt x="1202" y="3804"/>
                  </a:cubicBezTo>
                  <a:cubicBezTo>
                    <a:pt x="1" y="11109"/>
                    <a:pt x="835" y="20048"/>
                    <a:pt x="3103" y="27087"/>
                  </a:cubicBezTo>
                  <a:cubicBezTo>
                    <a:pt x="4070" y="30022"/>
                    <a:pt x="4838" y="33425"/>
                    <a:pt x="5972" y="36494"/>
                  </a:cubicBezTo>
                  <a:cubicBezTo>
                    <a:pt x="7306" y="39996"/>
                    <a:pt x="10242" y="42665"/>
                    <a:pt x="13911" y="43499"/>
                  </a:cubicBezTo>
                  <a:cubicBezTo>
                    <a:pt x="13911" y="43499"/>
                    <a:pt x="13944" y="43532"/>
                    <a:pt x="13944" y="43532"/>
                  </a:cubicBezTo>
                  <a:cubicBezTo>
                    <a:pt x="18972" y="44695"/>
                    <a:pt x="24149" y="44969"/>
                    <a:pt x="29278" y="44969"/>
                  </a:cubicBezTo>
                  <a:cubicBezTo>
                    <a:pt x="29593" y="44969"/>
                    <a:pt x="29908" y="44968"/>
                    <a:pt x="30222" y="44966"/>
                  </a:cubicBezTo>
                  <a:cubicBezTo>
                    <a:pt x="32924" y="44966"/>
                    <a:pt x="35660" y="44900"/>
                    <a:pt x="38362" y="44633"/>
                  </a:cubicBezTo>
                  <a:cubicBezTo>
                    <a:pt x="37795" y="44399"/>
                    <a:pt x="37194" y="44132"/>
                    <a:pt x="36627" y="43832"/>
                  </a:cubicBezTo>
                  <a:cubicBezTo>
                    <a:pt x="31557" y="41364"/>
                    <a:pt x="26620" y="38562"/>
                    <a:pt x="22317" y="34892"/>
                  </a:cubicBezTo>
                  <a:cubicBezTo>
                    <a:pt x="18347" y="31490"/>
                    <a:pt x="14745" y="27587"/>
                    <a:pt x="11909" y="23184"/>
                  </a:cubicBezTo>
                  <a:cubicBezTo>
                    <a:pt x="10508" y="21049"/>
                    <a:pt x="9408" y="18781"/>
                    <a:pt x="8307" y="16479"/>
                  </a:cubicBezTo>
                  <a:cubicBezTo>
                    <a:pt x="7273" y="14311"/>
                    <a:pt x="6239" y="12176"/>
                    <a:pt x="5305" y="9941"/>
                  </a:cubicBezTo>
                  <a:cubicBezTo>
                    <a:pt x="3970" y="6839"/>
                    <a:pt x="2669" y="3437"/>
                    <a:pt x="2269"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58"/>
            <p:cNvSpPr/>
            <p:nvPr/>
          </p:nvSpPr>
          <p:spPr>
            <a:xfrm>
              <a:off x="2785500" y="3592175"/>
              <a:ext cx="392800" cy="20875"/>
            </a:xfrm>
            <a:custGeom>
              <a:avLst/>
              <a:gdLst/>
              <a:ahLst/>
              <a:cxnLst/>
              <a:rect l="l" t="t" r="r" b="b"/>
              <a:pathLst>
                <a:path w="15712" h="835" fill="none" extrusionOk="0">
                  <a:moveTo>
                    <a:pt x="15711" y="835"/>
                  </a:moveTo>
                  <a:cubicBezTo>
                    <a:pt x="10341" y="1"/>
                    <a:pt x="6905" y="735"/>
                    <a:pt x="0" y="7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58"/>
            <p:cNvSpPr/>
            <p:nvPr/>
          </p:nvSpPr>
          <p:spPr>
            <a:xfrm>
              <a:off x="2087500" y="3240950"/>
              <a:ext cx="804750" cy="355350"/>
            </a:xfrm>
            <a:custGeom>
              <a:avLst/>
              <a:gdLst/>
              <a:ahLst/>
              <a:cxnLst/>
              <a:rect l="l" t="t" r="r" b="b"/>
              <a:pathLst>
                <a:path w="32190" h="14214" extrusionOk="0">
                  <a:moveTo>
                    <a:pt x="4002" y="1"/>
                  </a:moveTo>
                  <a:cubicBezTo>
                    <a:pt x="2788" y="1"/>
                    <a:pt x="1651" y="271"/>
                    <a:pt x="868" y="1040"/>
                  </a:cubicBezTo>
                  <a:cubicBezTo>
                    <a:pt x="467" y="1441"/>
                    <a:pt x="200" y="1841"/>
                    <a:pt x="0" y="2275"/>
                  </a:cubicBezTo>
                  <a:cubicBezTo>
                    <a:pt x="1001" y="4343"/>
                    <a:pt x="1968" y="6411"/>
                    <a:pt x="2969" y="8446"/>
                  </a:cubicBezTo>
                  <a:cubicBezTo>
                    <a:pt x="3603" y="8746"/>
                    <a:pt x="4270" y="9013"/>
                    <a:pt x="4937" y="9213"/>
                  </a:cubicBezTo>
                  <a:cubicBezTo>
                    <a:pt x="7639" y="10114"/>
                    <a:pt x="10474" y="10480"/>
                    <a:pt x="13310" y="10814"/>
                  </a:cubicBezTo>
                  <a:cubicBezTo>
                    <a:pt x="16112" y="11181"/>
                    <a:pt x="18981" y="11348"/>
                    <a:pt x="21449" y="12849"/>
                  </a:cubicBezTo>
                  <a:cubicBezTo>
                    <a:pt x="23097" y="13834"/>
                    <a:pt x="25109" y="14213"/>
                    <a:pt x="27119" y="14213"/>
                  </a:cubicBezTo>
                  <a:cubicBezTo>
                    <a:pt x="28444" y="14213"/>
                    <a:pt x="29769" y="14048"/>
                    <a:pt x="30989" y="13783"/>
                  </a:cubicBezTo>
                  <a:cubicBezTo>
                    <a:pt x="31523" y="13649"/>
                    <a:pt x="32190" y="13349"/>
                    <a:pt x="32123" y="12782"/>
                  </a:cubicBezTo>
                  <a:cubicBezTo>
                    <a:pt x="32090" y="12382"/>
                    <a:pt x="31723" y="12148"/>
                    <a:pt x="31356" y="11982"/>
                  </a:cubicBezTo>
                  <a:cubicBezTo>
                    <a:pt x="29588" y="11081"/>
                    <a:pt x="27753" y="10380"/>
                    <a:pt x="25852" y="9847"/>
                  </a:cubicBezTo>
                  <a:cubicBezTo>
                    <a:pt x="24985" y="9580"/>
                    <a:pt x="24084" y="9380"/>
                    <a:pt x="23250" y="9046"/>
                  </a:cubicBezTo>
                  <a:cubicBezTo>
                    <a:pt x="22283" y="8646"/>
                    <a:pt x="21416" y="8112"/>
                    <a:pt x="20515" y="7578"/>
                  </a:cubicBezTo>
                  <a:cubicBezTo>
                    <a:pt x="18780" y="6511"/>
                    <a:pt x="17046" y="5444"/>
                    <a:pt x="15311" y="4376"/>
                  </a:cubicBezTo>
                  <a:cubicBezTo>
                    <a:pt x="13877" y="3509"/>
                    <a:pt x="12476" y="2642"/>
                    <a:pt x="11008" y="1908"/>
                  </a:cubicBezTo>
                  <a:cubicBezTo>
                    <a:pt x="10241" y="1541"/>
                    <a:pt x="9440" y="1207"/>
                    <a:pt x="8640" y="907"/>
                  </a:cubicBezTo>
                  <a:cubicBezTo>
                    <a:pt x="7398" y="487"/>
                    <a:pt x="5631" y="1"/>
                    <a:pt x="4002"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58"/>
            <p:cNvSpPr/>
            <p:nvPr/>
          </p:nvSpPr>
          <p:spPr>
            <a:xfrm>
              <a:off x="3290850" y="3377025"/>
              <a:ext cx="1700" cy="25"/>
            </a:xfrm>
            <a:custGeom>
              <a:avLst/>
              <a:gdLst/>
              <a:ahLst/>
              <a:cxnLst/>
              <a:rect l="l" t="t" r="r" b="b"/>
              <a:pathLst>
                <a:path w="68" h="1" extrusionOk="0">
                  <a:moveTo>
                    <a:pt x="67" y="1"/>
                  </a:moveTo>
                  <a:lnTo>
                    <a:pt x="1" y="1"/>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58"/>
            <p:cNvSpPr/>
            <p:nvPr/>
          </p:nvSpPr>
          <p:spPr>
            <a:xfrm>
              <a:off x="1799800" y="3608850"/>
              <a:ext cx="399475" cy="1318475"/>
            </a:xfrm>
            <a:custGeom>
              <a:avLst/>
              <a:gdLst/>
              <a:ahLst/>
              <a:cxnLst/>
              <a:rect l="l" t="t" r="r" b="b"/>
              <a:pathLst>
                <a:path w="15979" h="52739" fill="none" extrusionOk="0">
                  <a:moveTo>
                    <a:pt x="0" y="52739"/>
                  </a:moveTo>
                  <a:lnTo>
                    <a:pt x="7505" y="201"/>
                  </a:lnTo>
                  <a:cubicBezTo>
                    <a:pt x="7505" y="34"/>
                    <a:pt x="7772" y="1"/>
                    <a:pt x="7806" y="168"/>
                  </a:cubicBezTo>
                  <a:lnTo>
                    <a:pt x="15978"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58"/>
            <p:cNvSpPr/>
            <p:nvPr/>
          </p:nvSpPr>
          <p:spPr>
            <a:xfrm>
              <a:off x="1872350" y="3573000"/>
              <a:ext cx="1857175" cy="57575"/>
            </a:xfrm>
            <a:custGeom>
              <a:avLst/>
              <a:gdLst/>
              <a:ahLst/>
              <a:cxnLst/>
              <a:rect l="l" t="t" r="r" b="b"/>
              <a:pathLst>
                <a:path w="74287" h="2303" extrusionOk="0">
                  <a:moveTo>
                    <a:pt x="0" y="0"/>
                  </a:moveTo>
                  <a:lnTo>
                    <a:pt x="0" y="2302"/>
                  </a:lnTo>
                  <a:lnTo>
                    <a:pt x="74287" y="2302"/>
                  </a:lnTo>
                  <a:lnTo>
                    <a:pt x="742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58"/>
            <p:cNvSpPr/>
            <p:nvPr/>
          </p:nvSpPr>
          <p:spPr>
            <a:xfrm>
              <a:off x="1858175" y="3573825"/>
              <a:ext cx="1885525" cy="25"/>
            </a:xfrm>
            <a:custGeom>
              <a:avLst/>
              <a:gdLst/>
              <a:ahLst/>
              <a:cxnLst/>
              <a:rect l="l" t="t" r="r" b="b"/>
              <a:pathLst>
                <a:path w="75421" h="1" fill="none" extrusionOk="0">
                  <a:moveTo>
                    <a:pt x="75421" y="1"/>
                  </a:moveTo>
                  <a:lnTo>
                    <a:pt x="0"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58"/>
            <p:cNvSpPr/>
            <p:nvPr/>
          </p:nvSpPr>
          <p:spPr>
            <a:xfrm>
              <a:off x="1966575" y="3629700"/>
              <a:ext cx="68400" cy="25"/>
            </a:xfrm>
            <a:custGeom>
              <a:avLst/>
              <a:gdLst/>
              <a:ahLst/>
              <a:cxnLst/>
              <a:rect l="l" t="t" r="r" b="b"/>
              <a:pathLst>
                <a:path w="2736" h="1" fill="none" extrusionOk="0">
                  <a:moveTo>
                    <a:pt x="1" y="1"/>
                  </a:moveTo>
                  <a:lnTo>
                    <a:pt x="2736"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58"/>
            <p:cNvSpPr/>
            <p:nvPr/>
          </p:nvSpPr>
          <p:spPr>
            <a:xfrm>
              <a:off x="3575225" y="3629700"/>
              <a:ext cx="69250" cy="25"/>
            </a:xfrm>
            <a:custGeom>
              <a:avLst/>
              <a:gdLst/>
              <a:ahLst/>
              <a:cxnLst/>
              <a:rect l="l" t="t" r="r" b="b"/>
              <a:pathLst>
                <a:path w="2770" h="1" fill="none" extrusionOk="0">
                  <a:moveTo>
                    <a:pt x="0" y="1"/>
                  </a:moveTo>
                  <a:lnTo>
                    <a:pt x="2769"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58"/>
            <p:cNvSpPr/>
            <p:nvPr/>
          </p:nvSpPr>
          <p:spPr>
            <a:xfrm>
              <a:off x="2802175" y="3539650"/>
              <a:ext cx="862300" cy="36700"/>
            </a:xfrm>
            <a:custGeom>
              <a:avLst/>
              <a:gdLst/>
              <a:ahLst/>
              <a:cxnLst/>
              <a:rect l="l" t="t" r="r" b="b"/>
              <a:pathLst>
                <a:path w="34492" h="1468" extrusionOk="0">
                  <a:moveTo>
                    <a:pt x="634" y="0"/>
                  </a:moveTo>
                  <a:cubicBezTo>
                    <a:pt x="267" y="0"/>
                    <a:pt x="0" y="234"/>
                    <a:pt x="0" y="501"/>
                  </a:cubicBezTo>
                  <a:lnTo>
                    <a:pt x="0" y="968"/>
                  </a:lnTo>
                  <a:cubicBezTo>
                    <a:pt x="0" y="1234"/>
                    <a:pt x="267" y="1468"/>
                    <a:pt x="634" y="1468"/>
                  </a:cubicBezTo>
                  <a:lnTo>
                    <a:pt x="34492" y="1468"/>
                  </a:lnTo>
                  <a:lnTo>
                    <a:pt x="344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58"/>
            <p:cNvSpPr/>
            <p:nvPr/>
          </p:nvSpPr>
          <p:spPr>
            <a:xfrm>
              <a:off x="2923100" y="3116000"/>
              <a:ext cx="806425" cy="451175"/>
            </a:xfrm>
            <a:custGeom>
              <a:avLst/>
              <a:gdLst/>
              <a:ahLst/>
              <a:cxnLst/>
              <a:rect l="l" t="t" r="r" b="b"/>
              <a:pathLst>
                <a:path w="32257" h="18047" extrusionOk="0">
                  <a:moveTo>
                    <a:pt x="3736" y="1"/>
                  </a:moveTo>
                  <a:cubicBezTo>
                    <a:pt x="3169" y="1"/>
                    <a:pt x="2669" y="434"/>
                    <a:pt x="2569" y="1035"/>
                  </a:cubicBezTo>
                  <a:lnTo>
                    <a:pt x="0" y="18047"/>
                  </a:lnTo>
                  <a:lnTo>
                    <a:pt x="29621" y="18047"/>
                  </a:lnTo>
                  <a:lnTo>
                    <a:pt x="32156" y="1335"/>
                  </a:lnTo>
                  <a:cubicBezTo>
                    <a:pt x="32257" y="635"/>
                    <a:pt x="31723" y="1"/>
                    <a:pt x="3102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58"/>
            <p:cNvSpPr/>
            <p:nvPr/>
          </p:nvSpPr>
          <p:spPr>
            <a:xfrm>
              <a:off x="2459425" y="2267575"/>
              <a:ext cx="307750" cy="429350"/>
            </a:xfrm>
            <a:custGeom>
              <a:avLst/>
              <a:gdLst/>
              <a:ahLst/>
              <a:cxnLst/>
              <a:rect l="l" t="t" r="r" b="b"/>
              <a:pathLst>
                <a:path w="12310" h="17174" extrusionOk="0">
                  <a:moveTo>
                    <a:pt x="10961" y="1"/>
                  </a:moveTo>
                  <a:cubicBezTo>
                    <a:pt x="10384" y="1"/>
                    <a:pt x="9631" y="528"/>
                    <a:pt x="8802" y="528"/>
                  </a:cubicBezTo>
                  <a:cubicBezTo>
                    <a:pt x="8727" y="528"/>
                    <a:pt x="8650" y="523"/>
                    <a:pt x="8573" y="514"/>
                  </a:cubicBezTo>
                  <a:cubicBezTo>
                    <a:pt x="7940" y="426"/>
                    <a:pt x="7391" y="338"/>
                    <a:pt x="6847" y="338"/>
                  </a:cubicBezTo>
                  <a:cubicBezTo>
                    <a:pt x="6358" y="338"/>
                    <a:pt x="5874" y="409"/>
                    <a:pt x="5338" y="614"/>
                  </a:cubicBezTo>
                  <a:cubicBezTo>
                    <a:pt x="4337" y="981"/>
                    <a:pt x="3436" y="1715"/>
                    <a:pt x="2936" y="2682"/>
                  </a:cubicBezTo>
                  <a:cubicBezTo>
                    <a:pt x="2803" y="2949"/>
                    <a:pt x="2669" y="3216"/>
                    <a:pt x="2569" y="3483"/>
                  </a:cubicBezTo>
                  <a:cubicBezTo>
                    <a:pt x="2369" y="4283"/>
                    <a:pt x="2202" y="5117"/>
                    <a:pt x="2135" y="5951"/>
                  </a:cubicBezTo>
                  <a:cubicBezTo>
                    <a:pt x="2069" y="6618"/>
                    <a:pt x="2135" y="7319"/>
                    <a:pt x="2169" y="7986"/>
                  </a:cubicBezTo>
                  <a:cubicBezTo>
                    <a:pt x="2202" y="8286"/>
                    <a:pt x="2236" y="8553"/>
                    <a:pt x="2269" y="8853"/>
                  </a:cubicBezTo>
                  <a:cubicBezTo>
                    <a:pt x="2269" y="10221"/>
                    <a:pt x="2336" y="11488"/>
                    <a:pt x="1769" y="12856"/>
                  </a:cubicBezTo>
                  <a:cubicBezTo>
                    <a:pt x="1502" y="13490"/>
                    <a:pt x="1168" y="14090"/>
                    <a:pt x="701" y="14557"/>
                  </a:cubicBezTo>
                  <a:cubicBezTo>
                    <a:pt x="534" y="14824"/>
                    <a:pt x="301" y="15024"/>
                    <a:pt x="1" y="15191"/>
                  </a:cubicBezTo>
                  <a:cubicBezTo>
                    <a:pt x="67" y="15258"/>
                    <a:pt x="167" y="15324"/>
                    <a:pt x="234" y="15391"/>
                  </a:cubicBezTo>
                  <a:cubicBezTo>
                    <a:pt x="1331" y="16789"/>
                    <a:pt x="3283" y="17173"/>
                    <a:pt x="5055" y="17173"/>
                  </a:cubicBezTo>
                  <a:cubicBezTo>
                    <a:pt x="5439" y="17173"/>
                    <a:pt x="5815" y="17155"/>
                    <a:pt x="6172" y="17126"/>
                  </a:cubicBezTo>
                  <a:cubicBezTo>
                    <a:pt x="7139" y="17059"/>
                    <a:pt x="8307" y="16859"/>
                    <a:pt x="9274" y="16392"/>
                  </a:cubicBezTo>
                  <a:cubicBezTo>
                    <a:pt x="8507" y="15224"/>
                    <a:pt x="8807" y="13957"/>
                    <a:pt x="9140" y="12422"/>
                  </a:cubicBezTo>
                  <a:cubicBezTo>
                    <a:pt x="9174" y="12289"/>
                    <a:pt x="9341" y="11822"/>
                    <a:pt x="9507" y="11355"/>
                  </a:cubicBezTo>
                  <a:cubicBezTo>
                    <a:pt x="10041" y="11055"/>
                    <a:pt x="10541" y="10621"/>
                    <a:pt x="10908" y="10021"/>
                  </a:cubicBezTo>
                  <a:cubicBezTo>
                    <a:pt x="11442" y="9187"/>
                    <a:pt x="11742" y="8219"/>
                    <a:pt x="11942" y="7252"/>
                  </a:cubicBezTo>
                  <a:cubicBezTo>
                    <a:pt x="12243" y="5784"/>
                    <a:pt x="12309" y="1881"/>
                    <a:pt x="11676" y="514"/>
                  </a:cubicBezTo>
                  <a:cubicBezTo>
                    <a:pt x="11488" y="129"/>
                    <a:pt x="11246" y="1"/>
                    <a:pt x="1096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58"/>
            <p:cNvSpPr/>
            <p:nvPr/>
          </p:nvSpPr>
          <p:spPr>
            <a:xfrm>
              <a:off x="2433575" y="2152600"/>
              <a:ext cx="355275" cy="345500"/>
            </a:xfrm>
            <a:custGeom>
              <a:avLst/>
              <a:gdLst/>
              <a:ahLst/>
              <a:cxnLst/>
              <a:rect l="l" t="t" r="r" b="b"/>
              <a:pathLst>
                <a:path w="14211" h="13820" extrusionOk="0">
                  <a:moveTo>
                    <a:pt x="11139" y="0"/>
                  </a:moveTo>
                  <a:cubicBezTo>
                    <a:pt x="10840" y="0"/>
                    <a:pt x="10537" y="30"/>
                    <a:pt x="10241" y="76"/>
                  </a:cubicBezTo>
                  <a:cubicBezTo>
                    <a:pt x="9374" y="243"/>
                    <a:pt x="8540" y="510"/>
                    <a:pt x="7673" y="543"/>
                  </a:cubicBezTo>
                  <a:cubicBezTo>
                    <a:pt x="6734" y="543"/>
                    <a:pt x="5818" y="269"/>
                    <a:pt x="4906" y="269"/>
                  </a:cubicBezTo>
                  <a:cubicBezTo>
                    <a:pt x="4717" y="269"/>
                    <a:pt x="4527" y="281"/>
                    <a:pt x="4337" y="309"/>
                  </a:cubicBezTo>
                  <a:cubicBezTo>
                    <a:pt x="3336" y="510"/>
                    <a:pt x="2436" y="1277"/>
                    <a:pt x="2102" y="2277"/>
                  </a:cubicBezTo>
                  <a:cubicBezTo>
                    <a:pt x="1802" y="3211"/>
                    <a:pt x="1768" y="4112"/>
                    <a:pt x="1201" y="4913"/>
                  </a:cubicBezTo>
                  <a:cubicBezTo>
                    <a:pt x="601" y="5780"/>
                    <a:pt x="1" y="6480"/>
                    <a:pt x="1" y="7615"/>
                  </a:cubicBezTo>
                  <a:cubicBezTo>
                    <a:pt x="1" y="8515"/>
                    <a:pt x="668" y="9383"/>
                    <a:pt x="1001" y="10183"/>
                  </a:cubicBezTo>
                  <a:cubicBezTo>
                    <a:pt x="1301" y="10884"/>
                    <a:pt x="1435" y="11684"/>
                    <a:pt x="1768" y="12385"/>
                  </a:cubicBezTo>
                  <a:cubicBezTo>
                    <a:pt x="2102" y="13085"/>
                    <a:pt x="2736" y="13752"/>
                    <a:pt x="3503" y="13819"/>
                  </a:cubicBezTo>
                  <a:cubicBezTo>
                    <a:pt x="3636" y="13819"/>
                    <a:pt x="3770" y="13819"/>
                    <a:pt x="3837" y="13752"/>
                  </a:cubicBezTo>
                  <a:cubicBezTo>
                    <a:pt x="4037" y="13619"/>
                    <a:pt x="4037" y="13319"/>
                    <a:pt x="4037" y="13085"/>
                  </a:cubicBezTo>
                  <a:cubicBezTo>
                    <a:pt x="4037" y="13018"/>
                    <a:pt x="4070" y="12785"/>
                    <a:pt x="4170" y="12451"/>
                  </a:cubicBezTo>
                  <a:cubicBezTo>
                    <a:pt x="4270" y="11818"/>
                    <a:pt x="4304" y="11150"/>
                    <a:pt x="4570" y="10583"/>
                  </a:cubicBezTo>
                  <a:cubicBezTo>
                    <a:pt x="4871" y="9950"/>
                    <a:pt x="5504" y="9816"/>
                    <a:pt x="5838" y="9282"/>
                  </a:cubicBezTo>
                  <a:cubicBezTo>
                    <a:pt x="6505" y="8148"/>
                    <a:pt x="6472" y="6814"/>
                    <a:pt x="7873" y="6147"/>
                  </a:cubicBezTo>
                  <a:cubicBezTo>
                    <a:pt x="8275" y="5960"/>
                    <a:pt x="8705" y="5901"/>
                    <a:pt x="9150" y="5901"/>
                  </a:cubicBezTo>
                  <a:cubicBezTo>
                    <a:pt x="9898" y="5901"/>
                    <a:pt x="10686" y="6067"/>
                    <a:pt x="11445" y="6067"/>
                  </a:cubicBezTo>
                  <a:cubicBezTo>
                    <a:pt x="11845" y="6067"/>
                    <a:pt x="12236" y="6021"/>
                    <a:pt x="12610" y="5880"/>
                  </a:cubicBezTo>
                  <a:cubicBezTo>
                    <a:pt x="13544" y="5546"/>
                    <a:pt x="14211" y="4546"/>
                    <a:pt x="14211" y="3545"/>
                  </a:cubicBezTo>
                  <a:cubicBezTo>
                    <a:pt x="14211" y="3011"/>
                    <a:pt x="14044" y="2511"/>
                    <a:pt x="13810" y="2011"/>
                  </a:cubicBezTo>
                  <a:cubicBezTo>
                    <a:pt x="13577" y="1410"/>
                    <a:pt x="13277" y="843"/>
                    <a:pt x="12743" y="443"/>
                  </a:cubicBezTo>
                  <a:cubicBezTo>
                    <a:pt x="12281" y="113"/>
                    <a:pt x="11718" y="0"/>
                    <a:pt x="111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58"/>
            <p:cNvSpPr/>
            <p:nvPr/>
          </p:nvSpPr>
          <p:spPr>
            <a:xfrm>
              <a:off x="2649575" y="2468875"/>
              <a:ext cx="64225" cy="21700"/>
            </a:xfrm>
            <a:custGeom>
              <a:avLst/>
              <a:gdLst/>
              <a:ahLst/>
              <a:cxnLst/>
              <a:rect l="l" t="t" r="r" b="b"/>
              <a:pathLst>
                <a:path w="2569" h="868" fill="none" extrusionOk="0">
                  <a:moveTo>
                    <a:pt x="0" y="1"/>
                  </a:moveTo>
                  <a:cubicBezTo>
                    <a:pt x="267" y="501"/>
                    <a:pt x="767" y="834"/>
                    <a:pt x="1301" y="834"/>
                  </a:cubicBezTo>
                  <a:cubicBezTo>
                    <a:pt x="1801" y="868"/>
                    <a:pt x="2302" y="568"/>
                    <a:pt x="2569" y="67"/>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58"/>
            <p:cNvSpPr/>
            <p:nvPr/>
          </p:nvSpPr>
          <p:spPr>
            <a:xfrm>
              <a:off x="2473600" y="2372100"/>
              <a:ext cx="110100" cy="106150"/>
            </a:xfrm>
            <a:custGeom>
              <a:avLst/>
              <a:gdLst/>
              <a:ahLst/>
              <a:cxnLst/>
              <a:rect l="l" t="t" r="r" b="b"/>
              <a:pathLst>
                <a:path w="4404" h="4246" extrusionOk="0">
                  <a:moveTo>
                    <a:pt x="2348" y="1"/>
                  </a:moveTo>
                  <a:cubicBezTo>
                    <a:pt x="2125" y="1"/>
                    <a:pt x="1896" y="43"/>
                    <a:pt x="1669" y="136"/>
                  </a:cubicBezTo>
                  <a:cubicBezTo>
                    <a:pt x="434" y="669"/>
                    <a:pt x="1" y="2637"/>
                    <a:pt x="868" y="3605"/>
                  </a:cubicBezTo>
                  <a:cubicBezTo>
                    <a:pt x="1215" y="4032"/>
                    <a:pt x="1754" y="4245"/>
                    <a:pt x="2297" y="4245"/>
                  </a:cubicBezTo>
                  <a:cubicBezTo>
                    <a:pt x="2433" y="4245"/>
                    <a:pt x="2569" y="4232"/>
                    <a:pt x="2703" y="4205"/>
                  </a:cubicBezTo>
                  <a:lnTo>
                    <a:pt x="4404" y="1837"/>
                  </a:lnTo>
                  <a:cubicBezTo>
                    <a:pt x="4213" y="830"/>
                    <a:pt x="3335" y="1"/>
                    <a:pt x="23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58"/>
            <p:cNvSpPr/>
            <p:nvPr/>
          </p:nvSpPr>
          <p:spPr>
            <a:xfrm>
              <a:off x="2473600" y="2362975"/>
              <a:ext cx="110100" cy="117600"/>
            </a:xfrm>
            <a:custGeom>
              <a:avLst/>
              <a:gdLst/>
              <a:ahLst/>
              <a:cxnLst/>
              <a:rect l="l" t="t" r="r" b="b"/>
              <a:pathLst>
                <a:path w="4404" h="4704" fill="none" extrusionOk="0">
                  <a:moveTo>
                    <a:pt x="4404" y="2202"/>
                  </a:moveTo>
                  <a:cubicBezTo>
                    <a:pt x="4170" y="968"/>
                    <a:pt x="2903" y="0"/>
                    <a:pt x="1669" y="501"/>
                  </a:cubicBezTo>
                  <a:cubicBezTo>
                    <a:pt x="434" y="1034"/>
                    <a:pt x="1" y="3002"/>
                    <a:pt x="868" y="3970"/>
                  </a:cubicBezTo>
                  <a:cubicBezTo>
                    <a:pt x="1302" y="4503"/>
                    <a:pt x="2035" y="4704"/>
                    <a:pt x="2703" y="4570"/>
                  </a:cubicBezTo>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58"/>
            <p:cNvSpPr/>
            <p:nvPr/>
          </p:nvSpPr>
          <p:spPr>
            <a:xfrm>
              <a:off x="2526975" y="2403825"/>
              <a:ext cx="34225" cy="39225"/>
            </a:xfrm>
            <a:custGeom>
              <a:avLst/>
              <a:gdLst/>
              <a:ahLst/>
              <a:cxnLst/>
              <a:rect l="l" t="t" r="r" b="b"/>
              <a:pathLst>
                <a:path w="1369" h="1569" fill="none" extrusionOk="0">
                  <a:moveTo>
                    <a:pt x="1" y="67"/>
                  </a:moveTo>
                  <a:cubicBezTo>
                    <a:pt x="401" y="1"/>
                    <a:pt x="801" y="167"/>
                    <a:pt x="1035" y="468"/>
                  </a:cubicBezTo>
                  <a:cubicBezTo>
                    <a:pt x="1268" y="768"/>
                    <a:pt x="1368" y="1202"/>
                    <a:pt x="1235" y="15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58"/>
            <p:cNvSpPr/>
            <p:nvPr/>
          </p:nvSpPr>
          <p:spPr>
            <a:xfrm>
              <a:off x="3295025" y="2081925"/>
              <a:ext cx="69250" cy="64825"/>
            </a:xfrm>
            <a:custGeom>
              <a:avLst/>
              <a:gdLst/>
              <a:ahLst/>
              <a:cxnLst/>
              <a:rect l="l" t="t" r="r" b="b"/>
              <a:pathLst>
                <a:path w="2770" h="2593" extrusionOk="0">
                  <a:moveTo>
                    <a:pt x="2302" y="1"/>
                  </a:moveTo>
                  <a:cubicBezTo>
                    <a:pt x="1802" y="568"/>
                    <a:pt x="1235" y="1068"/>
                    <a:pt x="601" y="1502"/>
                  </a:cubicBezTo>
                  <a:cubicBezTo>
                    <a:pt x="434" y="1602"/>
                    <a:pt x="234" y="1735"/>
                    <a:pt x="134" y="1936"/>
                  </a:cubicBezTo>
                  <a:cubicBezTo>
                    <a:pt x="0" y="2269"/>
                    <a:pt x="67" y="2436"/>
                    <a:pt x="234" y="2536"/>
                  </a:cubicBezTo>
                  <a:cubicBezTo>
                    <a:pt x="324" y="2576"/>
                    <a:pt x="445" y="2592"/>
                    <a:pt x="576" y="2592"/>
                  </a:cubicBezTo>
                  <a:cubicBezTo>
                    <a:pt x="879" y="2592"/>
                    <a:pt x="1238" y="2506"/>
                    <a:pt x="1401" y="2436"/>
                  </a:cubicBezTo>
                  <a:cubicBezTo>
                    <a:pt x="1768" y="2302"/>
                    <a:pt x="2102" y="2102"/>
                    <a:pt x="2335" y="1802"/>
                  </a:cubicBezTo>
                  <a:cubicBezTo>
                    <a:pt x="2769" y="1235"/>
                    <a:pt x="2636" y="568"/>
                    <a:pt x="23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58"/>
            <p:cNvSpPr/>
            <p:nvPr/>
          </p:nvSpPr>
          <p:spPr>
            <a:xfrm>
              <a:off x="3278350" y="2000050"/>
              <a:ext cx="99250" cy="119425"/>
            </a:xfrm>
            <a:custGeom>
              <a:avLst/>
              <a:gdLst/>
              <a:ahLst/>
              <a:cxnLst/>
              <a:rect l="l" t="t" r="r" b="b"/>
              <a:pathLst>
                <a:path w="3970" h="4777" extrusionOk="0">
                  <a:moveTo>
                    <a:pt x="1854" y="0"/>
                  </a:moveTo>
                  <a:cubicBezTo>
                    <a:pt x="1392" y="0"/>
                    <a:pt x="934" y="87"/>
                    <a:pt x="501" y="174"/>
                  </a:cubicBezTo>
                  <a:cubicBezTo>
                    <a:pt x="401" y="174"/>
                    <a:pt x="334" y="207"/>
                    <a:pt x="267" y="240"/>
                  </a:cubicBezTo>
                  <a:cubicBezTo>
                    <a:pt x="0" y="407"/>
                    <a:pt x="200" y="907"/>
                    <a:pt x="267" y="1141"/>
                  </a:cubicBezTo>
                  <a:lnTo>
                    <a:pt x="501" y="2242"/>
                  </a:lnTo>
                  <a:cubicBezTo>
                    <a:pt x="567" y="2642"/>
                    <a:pt x="667" y="3009"/>
                    <a:pt x="734" y="3409"/>
                  </a:cubicBezTo>
                  <a:cubicBezTo>
                    <a:pt x="834" y="3876"/>
                    <a:pt x="868" y="4310"/>
                    <a:pt x="1034" y="4777"/>
                  </a:cubicBezTo>
                  <a:cubicBezTo>
                    <a:pt x="1068" y="4777"/>
                    <a:pt x="1134" y="4744"/>
                    <a:pt x="1201" y="4744"/>
                  </a:cubicBezTo>
                  <a:cubicBezTo>
                    <a:pt x="1702" y="4577"/>
                    <a:pt x="2102" y="4043"/>
                    <a:pt x="2435" y="3676"/>
                  </a:cubicBezTo>
                  <a:cubicBezTo>
                    <a:pt x="2535" y="3543"/>
                    <a:pt x="2936" y="3209"/>
                    <a:pt x="2936" y="3042"/>
                  </a:cubicBezTo>
                  <a:cubicBezTo>
                    <a:pt x="2936" y="2976"/>
                    <a:pt x="2669" y="2675"/>
                    <a:pt x="2736" y="2609"/>
                  </a:cubicBezTo>
                  <a:cubicBezTo>
                    <a:pt x="2902" y="2475"/>
                    <a:pt x="3103" y="2308"/>
                    <a:pt x="3303" y="2175"/>
                  </a:cubicBezTo>
                  <a:cubicBezTo>
                    <a:pt x="3603" y="1975"/>
                    <a:pt x="3903" y="1741"/>
                    <a:pt x="3936" y="1408"/>
                  </a:cubicBezTo>
                  <a:cubicBezTo>
                    <a:pt x="3970" y="1074"/>
                    <a:pt x="3770" y="774"/>
                    <a:pt x="3503" y="541"/>
                  </a:cubicBezTo>
                  <a:cubicBezTo>
                    <a:pt x="3103" y="207"/>
                    <a:pt x="2602" y="40"/>
                    <a:pt x="2068" y="7"/>
                  </a:cubicBezTo>
                  <a:cubicBezTo>
                    <a:pt x="1997" y="2"/>
                    <a:pt x="1925" y="0"/>
                    <a:pt x="18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58"/>
            <p:cNvSpPr/>
            <p:nvPr/>
          </p:nvSpPr>
          <p:spPr>
            <a:xfrm>
              <a:off x="3302525" y="2074425"/>
              <a:ext cx="49225" cy="47550"/>
            </a:xfrm>
            <a:custGeom>
              <a:avLst/>
              <a:gdLst/>
              <a:ahLst/>
              <a:cxnLst/>
              <a:rect l="l" t="t" r="r" b="b"/>
              <a:pathLst>
                <a:path w="1969" h="1902" fill="none" extrusionOk="0">
                  <a:moveTo>
                    <a:pt x="1969" y="1"/>
                  </a:moveTo>
                  <a:cubicBezTo>
                    <a:pt x="1535" y="801"/>
                    <a:pt x="735" y="1502"/>
                    <a:pt x="1" y="190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58"/>
            <p:cNvSpPr/>
            <p:nvPr/>
          </p:nvSpPr>
          <p:spPr>
            <a:xfrm>
              <a:off x="2843875" y="2885850"/>
              <a:ext cx="8350" cy="60050"/>
            </a:xfrm>
            <a:custGeom>
              <a:avLst/>
              <a:gdLst/>
              <a:ahLst/>
              <a:cxnLst/>
              <a:rect l="l" t="t" r="r" b="b"/>
              <a:pathLst>
                <a:path w="334" h="2402" extrusionOk="0">
                  <a:moveTo>
                    <a:pt x="334" y="0"/>
                  </a:moveTo>
                  <a:lnTo>
                    <a:pt x="334" y="0"/>
                  </a:lnTo>
                  <a:cubicBezTo>
                    <a:pt x="200" y="801"/>
                    <a:pt x="100" y="1601"/>
                    <a:pt x="0" y="2402"/>
                  </a:cubicBezTo>
                  <a:lnTo>
                    <a:pt x="33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58"/>
            <p:cNvSpPr/>
            <p:nvPr/>
          </p:nvSpPr>
          <p:spPr>
            <a:xfrm>
              <a:off x="2843875" y="2885850"/>
              <a:ext cx="8350" cy="60050"/>
            </a:xfrm>
            <a:custGeom>
              <a:avLst/>
              <a:gdLst/>
              <a:ahLst/>
              <a:cxnLst/>
              <a:rect l="l" t="t" r="r" b="b"/>
              <a:pathLst>
                <a:path w="334" h="2402" fill="none" extrusionOk="0">
                  <a:moveTo>
                    <a:pt x="0" y="2402"/>
                  </a:moveTo>
                  <a:cubicBezTo>
                    <a:pt x="100" y="1601"/>
                    <a:pt x="200" y="801"/>
                    <a:pt x="334"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58"/>
            <p:cNvSpPr/>
            <p:nvPr/>
          </p:nvSpPr>
          <p:spPr>
            <a:xfrm>
              <a:off x="2431900" y="2622325"/>
              <a:ext cx="281075" cy="107675"/>
            </a:xfrm>
            <a:custGeom>
              <a:avLst/>
              <a:gdLst/>
              <a:ahLst/>
              <a:cxnLst/>
              <a:rect l="l" t="t" r="r" b="b"/>
              <a:pathLst>
                <a:path w="11243" h="4307" extrusionOk="0">
                  <a:moveTo>
                    <a:pt x="1535" y="0"/>
                  </a:moveTo>
                  <a:cubicBezTo>
                    <a:pt x="1035" y="200"/>
                    <a:pt x="535" y="334"/>
                    <a:pt x="1" y="434"/>
                  </a:cubicBezTo>
                  <a:cubicBezTo>
                    <a:pt x="434" y="1268"/>
                    <a:pt x="935" y="2035"/>
                    <a:pt x="1669" y="2602"/>
                  </a:cubicBezTo>
                  <a:cubicBezTo>
                    <a:pt x="2136" y="2936"/>
                    <a:pt x="2603" y="3236"/>
                    <a:pt x="3103" y="3469"/>
                  </a:cubicBezTo>
                  <a:cubicBezTo>
                    <a:pt x="4137" y="3936"/>
                    <a:pt x="5271" y="4237"/>
                    <a:pt x="6439" y="4303"/>
                  </a:cubicBezTo>
                  <a:cubicBezTo>
                    <a:pt x="6519" y="4306"/>
                    <a:pt x="6600" y="4307"/>
                    <a:pt x="6681" y="4307"/>
                  </a:cubicBezTo>
                  <a:cubicBezTo>
                    <a:pt x="7779" y="4307"/>
                    <a:pt x="8940" y="4088"/>
                    <a:pt x="9841" y="3436"/>
                  </a:cubicBezTo>
                  <a:cubicBezTo>
                    <a:pt x="10708" y="2802"/>
                    <a:pt x="11242" y="1635"/>
                    <a:pt x="11209" y="567"/>
                  </a:cubicBezTo>
                  <a:cubicBezTo>
                    <a:pt x="11109" y="567"/>
                    <a:pt x="11042" y="534"/>
                    <a:pt x="10942" y="534"/>
                  </a:cubicBezTo>
                  <a:cubicBezTo>
                    <a:pt x="10608" y="434"/>
                    <a:pt x="10241" y="334"/>
                    <a:pt x="9908" y="234"/>
                  </a:cubicBezTo>
                  <a:cubicBezTo>
                    <a:pt x="9908" y="1134"/>
                    <a:pt x="9541" y="1868"/>
                    <a:pt x="8774" y="2302"/>
                  </a:cubicBezTo>
                  <a:cubicBezTo>
                    <a:pt x="8177" y="2636"/>
                    <a:pt x="7494" y="2748"/>
                    <a:pt x="6824" y="2748"/>
                  </a:cubicBezTo>
                  <a:cubicBezTo>
                    <a:pt x="6558" y="2748"/>
                    <a:pt x="6294" y="2731"/>
                    <a:pt x="6038" y="2702"/>
                  </a:cubicBezTo>
                  <a:cubicBezTo>
                    <a:pt x="4404" y="2535"/>
                    <a:pt x="2269" y="1568"/>
                    <a:pt x="15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58"/>
            <p:cNvSpPr/>
            <p:nvPr/>
          </p:nvSpPr>
          <p:spPr>
            <a:xfrm>
              <a:off x="3089050" y="3873225"/>
              <a:ext cx="40050" cy="117600"/>
            </a:xfrm>
            <a:custGeom>
              <a:avLst/>
              <a:gdLst/>
              <a:ahLst/>
              <a:cxnLst/>
              <a:rect l="l" t="t" r="r" b="b"/>
              <a:pathLst>
                <a:path w="1602" h="4704" extrusionOk="0">
                  <a:moveTo>
                    <a:pt x="934" y="0"/>
                  </a:moveTo>
                  <a:cubicBezTo>
                    <a:pt x="634" y="1568"/>
                    <a:pt x="300" y="3136"/>
                    <a:pt x="0" y="4703"/>
                  </a:cubicBezTo>
                  <a:cubicBezTo>
                    <a:pt x="534" y="4637"/>
                    <a:pt x="1068" y="4537"/>
                    <a:pt x="1601" y="4437"/>
                  </a:cubicBezTo>
                  <a:cubicBezTo>
                    <a:pt x="1301" y="2969"/>
                    <a:pt x="1101" y="1501"/>
                    <a:pt x="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58"/>
            <p:cNvSpPr/>
            <p:nvPr/>
          </p:nvSpPr>
          <p:spPr>
            <a:xfrm>
              <a:off x="3181600" y="2458875"/>
              <a:ext cx="875" cy="850"/>
            </a:xfrm>
            <a:custGeom>
              <a:avLst/>
              <a:gdLst/>
              <a:ahLst/>
              <a:cxnLst/>
              <a:rect l="l" t="t" r="r" b="b"/>
              <a:pathLst>
                <a:path w="35" h="34" extrusionOk="0">
                  <a:moveTo>
                    <a:pt x="34" y="0"/>
                  </a:moveTo>
                  <a:cubicBezTo>
                    <a:pt x="34" y="0"/>
                    <a:pt x="1" y="34"/>
                    <a:pt x="1" y="34"/>
                  </a:cubicBez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2" name="Google Shape;1032;p58"/>
          <p:cNvGrpSpPr/>
          <p:nvPr/>
        </p:nvGrpSpPr>
        <p:grpSpPr>
          <a:xfrm flipH="1">
            <a:off x="284725" y="2109154"/>
            <a:ext cx="1223892" cy="3034347"/>
            <a:chOff x="2330682" y="1468700"/>
            <a:chExt cx="824447" cy="2044019"/>
          </a:xfrm>
        </p:grpSpPr>
        <p:sp>
          <p:nvSpPr>
            <p:cNvPr id="1033" name="Google Shape;1033;p58"/>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58"/>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58"/>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58"/>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58"/>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986"/>
                                        </p:tgtEl>
                                        <p:attrNameLst>
                                          <p:attrName>style.visibility</p:attrName>
                                        </p:attrNameLst>
                                      </p:cBhvr>
                                      <p:to>
                                        <p:strVal val="visible"/>
                                      </p:to>
                                    </p:set>
                                    <p:animEffect transition="in" filter="circle(in)">
                                      <p:cBhvr>
                                        <p:cTn id="7" dur="500"/>
                                        <p:tgtEl>
                                          <p:spTgt spid="98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84"/>
                                        </p:tgtEl>
                                        <p:attrNameLst>
                                          <p:attrName>style.visibility</p:attrName>
                                        </p:attrNameLst>
                                      </p:cBhvr>
                                      <p:to>
                                        <p:strVal val="visible"/>
                                      </p:to>
                                    </p:set>
                                    <p:animEffect transition="in" filter="wipe(up)">
                                      <p:cBhvr>
                                        <p:cTn id="11" dur="500"/>
                                        <p:tgtEl>
                                          <p:spTgt spid="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 grpId="0"/>
      <p:bldP spid="98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447054"/>
            <a:ext cx="1475026" cy="338554"/>
          </a:xfrm>
          <a:prstGeom prst="rect">
            <a:avLst/>
          </a:prstGeom>
          <a:noFill/>
        </p:spPr>
        <p:txBody>
          <a:bodyPr wrap="square" rtlCol="0">
            <a:spAutoFit/>
          </a:bodyPr>
          <a:lstStyle/>
          <a:p>
            <a:r>
              <a:rPr lang="en-US" sz="1600" b="1" dirty="0">
                <a:latin typeface="Baloo 2" pitchFamily="2" charset="0"/>
                <a:cs typeface="Baloo 2" pitchFamily="2" charset="0"/>
              </a:rPr>
              <a:t>Conclusion</a:t>
            </a:r>
          </a:p>
        </p:txBody>
      </p:sp>
      <p:sp>
        <p:nvSpPr>
          <p:cNvPr id="2" name="TextBox 1">
            <a:extLst>
              <a:ext uri="{FF2B5EF4-FFF2-40B4-BE49-F238E27FC236}">
                <a16:creationId xmlns:a16="http://schemas.microsoft.com/office/drawing/2014/main" id="{D5ED54E5-8DAC-B9F0-CCEC-8981656A7045}"/>
              </a:ext>
            </a:extLst>
          </p:cNvPr>
          <p:cNvSpPr txBox="1"/>
          <p:nvPr/>
        </p:nvSpPr>
        <p:spPr>
          <a:xfrm>
            <a:off x="594360" y="973183"/>
            <a:ext cx="7060474" cy="2650726"/>
          </a:xfrm>
          <a:prstGeom prst="rect">
            <a:avLst/>
          </a:prstGeom>
          <a:noFill/>
        </p:spPr>
        <p:txBody>
          <a:bodyPr wrap="square" rtlCol="0">
            <a:spAutoFit/>
          </a:bodyPr>
          <a:lstStyle/>
          <a:p>
            <a:pPr algn="just">
              <a:lnSpc>
                <a:spcPct val="150000"/>
              </a:lnSpc>
            </a:pPr>
            <a:r>
              <a:rPr lang="en-US" b="1" dirty="0">
                <a:latin typeface="Baloo 2" pitchFamily="2" charset="0"/>
                <a:cs typeface="Baloo 2" pitchFamily="2" charset="0"/>
              </a:rPr>
              <a:t>Triibe </a:t>
            </a:r>
            <a:r>
              <a:rPr lang="en-US" dirty="0">
                <a:latin typeface="Baloo 2" pitchFamily="2" charset="0"/>
                <a:cs typeface="Baloo 2" pitchFamily="2" charset="0"/>
              </a:rPr>
              <a:t>main goal wasn’t for generating profit from universities but was to make a private platform that helps students communicate with each other more easily, for this project, we employed the waterfall approach, which is a sequential development process that flows like a waterfall through all phases of a project, The project's analysis and design stages were then finished. which included the main design diagrams such as the DFD sequence diagram, use-case diagram, context diagram, and so on. Then the project was implemented using the PHP programming language Finally, this project was evaluated using white-box and black-box testing approaches. </a:t>
            </a:r>
          </a:p>
        </p:txBody>
      </p:sp>
    </p:spTree>
    <p:extLst>
      <p:ext uri="{BB962C8B-B14F-4D97-AF65-F5344CB8AC3E}">
        <p14:creationId xmlns:p14="http://schemas.microsoft.com/office/powerpoint/2010/main" val="544331841"/>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447054"/>
            <a:ext cx="1475026" cy="338554"/>
          </a:xfrm>
          <a:prstGeom prst="rect">
            <a:avLst/>
          </a:prstGeom>
          <a:noFill/>
        </p:spPr>
        <p:txBody>
          <a:bodyPr wrap="square" rtlCol="0">
            <a:spAutoFit/>
          </a:bodyPr>
          <a:lstStyle/>
          <a:p>
            <a:r>
              <a:rPr lang="en-US" sz="1600" b="1" dirty="0">
                <a:latin typeface="Baloo 2" pitchFamily="2" charset="0"/>
                <a:cs typeface="Baloo 2" pitchFamily="2" charset="0"/>
              </a:rPr>
              <a:t>Limitations</a:t>
            </a:r>
          </a:p>
        </p:txBody>
      </p:sp>
      <p:sp>
        <p:nvSpPr>
          <p:cNvPr id="2" name="TextBox 1">
            <a:extLst>
              <a:ext uri="{FF2B5EF4-FFF2-40B4-BE49-F238E27FC236}">
                <a16:creationId xmlns:a16="http://schemas.microsoft.com/office/drawing/2014/main" id="{D5ED54E5-8DAC-B9F0-CCEC-8981656A7045}"/>
              </a:ext>
            </a:extLst>
          </p:cNvPr>
          <p:cNvSpPr txBox="1"/>
          <p:nvPr/>
        </p:nvSpPr>
        <p:spPr>
          <a:xfrm>
            <a:off x="399494" y="1116875"/>
            <a:ext cx="7171509" cy="200439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Some students have some difficulties using social media websites.</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Difficulties to verify every post that is posted on the platform.</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Some students are hesitant to use social media platforms because of their lack of trust.</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Social media websites use huge amounts of data, which can be difficult to handle by the university's integrated servers.</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Some students refuse to use platforms other than those they are already familiar with.</a:t>
            </a:r>
          </a:p>
        </p:txBody>
      </p:sp>
    </p:spTree>
    <p:extLst>
      <p:ext uri="{BB962C8B-B14F-4D97-AF65-F5344CB8AC3E}">
        <p14:creationId xmlns:p14="http://schemas.microsoft.com/office/powerpoint/2010/main" val="120289114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45"/>
          <p:cNvSpPr txBox="1">
            <a:spLocks noGrp="1"/>
          </p:cNvSpPr>
          <p:nvPr>
            <p:ph type="title"/>
          </p:nvPr>
        </p:nvSpPr>
        <p:spPr>
          <a:xfrm flipH="1">
            <a:off x="4804847" y="2257736"/>
            <a:ext cx="3625927" cy="841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dirty="0"/>
              <a:t>Introduction</a:t>
            </a:r>
            <a:endParaRPr dirty="0"/>
          </a:p>
        </p:txBody>
      </p:sp>
      <p:sp>
        <p:nvSpPr>
          <p:cNvPr id="396" name="Google Shape;396;p45"/>
          <p:cNvSpPr txBox="1">
            <a:spLocks noGrp="1"/>
          </p:cNvSpPr>
          <p:nvPr>
            <p:ph type="title" idx="2"/>
          </p:nvPr>
        </p:nvSpPr>
        <p:spPr>
          <a:xfrm flipH="1">
            <a:off x="6525175" y="1035674"/>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dirty="0"/>
              <a:t>01</a:t>
            </a:r>
            <a:endParaRPr dirty="0"/>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500"/>
                                        <p:tgtEl>
                                          <p:spTgt spid="396"/>
                                        </p:tgtEl>
                                      </p:cBhvr>
                                    </p:animEffect>
                                    <p:anim calcmode="lin" valueType="num">
                                      <p:cBhvr>
                                        <p:cTn id="8" dur="500" fill="hold"/>
                                        <p:tgtEl>
                                          <p:spTgt spid="396"/>
                                        </p:tgtEl>
                                        <p:attrNameLst>
                                          <p:attrName>ppt_x</p:attrName>
                                        </p:attrNameLst>
                                      </p:cBhvr>
                                      <p:tavLst>
                                        <p:tav tm="0">
                                          <p:val>
                                            <p:strVal val="#ppt_x"/>
                                          </p:val>
                                        </p:tav>
                                        <p:tav tm="100000">
                                          <p:val>
                                            <p:strVal val="#ppt_x"/>
                                          </p:val>
                                        </p:tav>
                                      </p:tavLst>
                                    </p:anim>
                                    <p:anim calcmode="lin" valueType="num">
                                      <p:cBhvr>
                                        <p:cTn id="9" dur="500" fill="hold"/>
                                        <p:tgtEl>
                                          <p:spTgt spid="39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394"/>
                                        </p:tgtEl>
                                        <p:attrNameLst>
                                          <p:attrName>style.visibility</p:attrName>
                                        </p:attrNameLst>
                                      </p:cBhvr>
                                      <p:to>
                                        <p:strVal val="visible"/>
                                      </p:to>
                                    </p:set>
                                    <p:animEffect transition="in" filter="fade">
                                      <p:cBhvr>
                                        <p:cTn id="13" dur="500"/>
                                        <p:tgtEl>
                                          <p:spTgt spid="394"/>
                                        </p:tgtEl>
                                      </p:cBhvr>
                                    </p:animEffect>
                                    <p:anim calcmode="lin" valueType="num">
                                      <p:cBhvr>
                                        <p:cTn id="14" dur="500" fill="hold"/>
                                        <p:tgtEl>
                                          <p:spTgt spid="394"/>
                                        </p:tgtEl>
                                        <p:attrNameLst>
                                          <p:attrName>ppt_x</p:attrName>
                                        </p:attrNameLst>
                                      </p:cBhvr>
                                      <p:tavLst>
                                        <p:tav tm="0">
                                          <p:val>
                                            <p:strVal val="#ppt_x"/>
                                          </p:val>
                                        </p:tav>
                                        <p:tav tm="100000">
                                          <p:val>
                                            <p:strVal val="#ppt_x"/>
                                          </p:val>
                                        </p:tav>
                                      </p:tavLst>
                                    </p:anim>
                                    <p:anim calcmode="lin" valueType="num">
                                      <p:cBhvr>
                                        <p:cTn id="15" dur="500" fill="hold"/>
                                        <p:tgtEl>
                                          <p:spTgt spid="3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0"/>
      <p:bldP spid="39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447054"/>
            <a:ext cx="1475026" cy="338554"/>
          </a:xfrm>
          <a:prstGeom prst="rect">
            <a:avLst/>
          </a:prstGeom>
          <a:noFill/>
        </p:spPr>
        <p:txBody>
          <a:bodyPr wrap="square" rtlCol="0">
            <a:spAutoFit/>
          </a:bodyPr>
          <a:lstStyle/>
          <a:p>
            <a:r>
              <a:rPr lang="en-US" sz="1600" b="1" dirty="0">
                <a:latin typeface="Baloo 2" pitchFamily="2" charset="0"/>
                <a:cs typeface="Baloo 2" pitchFamily="2" charset="0"/>
              </a:rPr>
              <a:t>Future Works</a:t>
            </a:r>
          </a:p>
        </p:txBody>
      </p:sp>
      <p:sp>
        <p:nvSpPr>
          <p:cNvPr id="2" name="TextBox 1">
            <a:extLst>
              <a:ext uri="{FF2B5EF4-FFF2-40B4-BE49-F238E27FC236}">
                <a16:creationId xmlns:a16="http://schemas.microsoft.com/office/drawing/2014/main" id="{D5ED54E5-8DAC-B9F0-CCEC-8981656A7045}"/>
              </a:ext>
            </a:extLst>
          </p:cNvPr>
          <p:cNvSpPr txBox="1"/>
          <p:nvPr/>
        </p:nvSpPr>
        <p:spPr>
          <a:xfrm>
            <a:off x="594360" y="973183"/>
            <a:ext cx="7060474" cy="711733"/>
          </a:xfrm>
          <a:prstGeom prst="rect">
            <a:avLst/>
          </a:prstGeom>
          <a:noFill/>
        </p:spPr>
        <p:txBody>
          <a:bodyPr wrap="square" rtlCol="0">
            <a:spAutoFit/>
          </a:bodyPr>
          <a:lstStyle/>
          <a:p>
            <a:pPr algn="just">
              <a:lnSpc>
                <a:spcPct val="150000"/>
              </a:lnSpc>
            </a:pPr>
            <a:r>
              <a:rPr lang="en-US" dirty="0">
                <a:latin typeface="Baloo 2" pitchFamily="2" charset="0"/>
                <a:cs typeface="Baloo 2" pitchFamily="2" charset="0"/>
              </a:rPr>
              <a:t>The main future approach for this project is to build an all-in-one platform for students so they don’t have to use many platforms.</a:t>
            </a:r>
          </a:p>
        </p:txBody>
      </p:sp>
      <p:sp>
        <p:nvSpPr>
          <p:cNvPr id="4" name="TextBox 3">
            <a:extLst>
              <a:ext uri="{FF2B5EF4-FFF2-40B4-BE49-F238E27FC236}">
                <a16:creationId xmlns:a16="http://schemas.microsoft.com/office/drawing/2014/main" id="{2D76531A-9C25-E3D2-F3A8-962F808F4165}"/>
              </a:ext>
            </a:extLst>
          </p:cNvPr>
          <p:cNvSpPr txBox="1"/>
          <p:nvPr/>
        </p:nvSpPr>
        <p:spPr>
          <a:xfrm>
            <a:off x="594360" y="1804851"/>
            <a:ext cx="7060474" cy="2004395"/>
          </a:xfrm>
          <a:prstGeom prst="rect">
            <a:avLst/>
          </a:prstGeom>
          <a:noFill/>
        </p:spPr>
        <p:txBody>
          <a:bodyPr wrap="square" rtlCol="0">
            <a:spAutoFit/>
          </a:bodyPr>
          <a:lstStyle/>
          <a:p>
            <a:pPr algn="just">
              <a:lnSpc>
                <a:spcPct val="150000"/>
              </a:lnSpc>
            </a:pPr>
            <a:r>
              <a:rPr lang="en-US" u="sng" dirty="0">
                <a:latin typeface="Baloo 2" pitchFamily="2" charset="0"/>
                <a:cs typeface="Baloo 2" pitchFamily="2" charset="0"/>
              </a:rPr>
              <a:t>A list of Future works: </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Live Audio and video calls and meetings.</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Add a range of payment methods for the market page.</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Further enhance the security of the website.</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Add artificial Intelligence for detecting and reporting spam and unappropriated content on the website.</a:t>
            </a:r>
          </a:p>
        </p:txBody>
      </p:sp>
    </p:spTree>
    <p:extLst>
      <p:ext uri="{BB962C8B-B14F-4D97-AF65-F5344CB8AC3E}">
        <p14:creationId xmlns:p14="http://schemas.microsoft.com/office/powerpoint/2010/main" val="4064734602"/>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66"/>
          <p:cNvSpPr txBox="1">
            <a:spLocks noGrp="1"/>
          </p:cNvSpPr>
          <p:nvPr>
            <p:ph type="title"/>
          </p:nvPr>
        </p:nvSpPr>
        <p:spPr>
          <a:xfrm>
            <a:off x="295215" y="477682"/>
            <a:ext cx="267658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Appreciation</a:t>
            </a:r>
            <a:endParaRPr dirty="0"/>
          </a:p>
        </p:txBody>
      </p:sp>
      <p:sp>
        <p:nvSpPr>
          <p:cNvPr id="2" name="TextBox 1">
            <a:extLst>
              <a:ext uri="{FF2B5EF4-FFF2-40B4-BE49-F238E27FC236}">
                <a16:creationId xmlns:a16="http://schemas.microsoft.com/office/drawing/2014/main" id="{01E22ABE-65E2-E28D-2AF9-9301C71003EA}"/>
              </a:ext>
            </a:extLst>
          </p:cNvPr>
          <p:cNvSpPr txBox="1"/>
          <p:nvPr/>
        </p:nvSpPr>
        <p:spPr>
          <a:xfrm>
            <a:off x="346165" y="1378132"/>
            <a:ext cx="6224451" cy="2246769"/>
          </a:xfrm>
          <a:prstGeom prst="rect">
            <a:avLst/>
          </a:prstGeom>
          <a:noFill/>
        </p:spPr>
        <p:txBody>
          <a:bodyPr wrap="square" rtlCol="0">
            <a:spAutoFit/>
          </a:bodyPr>
          <a:lstStyle/>
          <a:p>
            <a:r>
              <a:rPr lang="en-US" dirty="0">
                <a:latin typeface="Baloo 2" pitchFamily="2" charset="0"/>
                <a:cs typeface="Baloo 2" pitchFamily="2" charset="0"/>
              </a:rPr>
              <a:t>Many people have contributed to the success of this work. We'd like to express our gratitude to everyone who contributed to this effort.</a:t>
            </a:r>
          </a:p>
          <a:p>
            <a:endParaRPr lang="en-US" dirty="0">
              <a:latin typeface="Baloo 2" pitchFamily="2" charset="0"/>
              <a:cs typeface="Baloo 2" pitchFamily="2" charset="0"/>
            </a:endParaRPr>
          </a:p>
          <a:p>
            <a:r>
              <a:rPr lang="en-US" dirty="0">
                <a:latin typeface="Baloo 2" pitchFamily="2" charset="0"/>
                <a:cs typeface="Baloo 2" pitchFamily="2" charset="0"/>
              </a:rPr>
              <a:t>First and foremost, we thank God for allowing us to successfully accomplish this project. Then we appreciate Prof. Dr. Malek Alksasbeh, our supervisor, for his recommendations and direction in completing this study.</a:t>
            </a:r>
          </a:p>
          <a:p>
            <a:endParaRPr lang="en-US" dirty="0">
              <a:latin typeface="Baloo 2" pitchFamily="2" charset="0"/>
              <a:cs typeface="Baloo 2" pitchFamily="2" charset="0"/>
            </a:endParaRPr>
          </a:p>
          <a:p>
            <a:r>
              <a:rPr lang="en-US" dirty="0">
                <a:latin typeface="Baloo 2" pitchFamily="2" charset="0"/>
                <a:cs typeface="Baloo 2" pitchFamily="2" charset="0"/>
              </a:rPr>
              <a:t>Finally, we'd want to express our gratitude to the parents and friends who assisted us with excellent advice and recommendations at various phases of the project.</a:t>
            </a:r>
          </a:p>
        </p:txBody>
      </p:sp>
      <p:sp>
        <p:nvSpPr>
          <p:cNvPr id="3" name="TextBox 2">
            <a:extLst>
              <a:ext uri="{FF2B5EF4-FFF2-40B4-BE49-F238E27FC236}">
                <a16:creationId xmlns:a16="http://schemas.microsoft.com/office/drawing/2014/main" id="{3EBB58B6-B79F-B668-8AA7-2406C450BAF7}"/>
              </a:ext>
            </a:extLst>
          </p:cNvPr>
          <p:cNvSpPr txBox="1"/>
          <p:nvPr/>
        </p:nvSpPr>
        <p:spPr>
          <a:xfrm>
            <a:off x="346165" y="3798762"/>
            <a:ext cx="1182189" cy="307777"/>
          </a:xfrm>
          <a:prstGeom prst="rect">
            <a:avLst/>
          </a:prstGeom>
          <a:noFill/>
        </p:spPr>
        <p:txBody>
          <a:bodyPr wrap="square" rtlCol="0">
            <a:spAutoFit/>
          </a:bodyPr>
          <a:lstStyle/>
          <a:p>
            <a:r>
              <a:rPr lang="en-US" dirty="0">
                <a:latin typeface="Baloo 2" pitchFamily="2" charset="0"/>
                <a:cs typeface="Baloo 2" pitchFamily="2" charset="0"/>
              </a:rPr>
              <a:t>Thank you …</a:t>
            </a:r>
          </a:p>
        </p:txBody>
      </p:sp>
    </p:spTree>
    <p:extLst>
      <p:ext uri="{BB962C8B-B14F-4D97-AF65-F5344CB8AC3E}">
        <p14:creationId xmlns:p14="http://schemas.microsoft.com/office/powerpoint/2010/main" val="2743631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4319850" y="1297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53"/>
          <p:cNvSpPr txBox="1">
            <a:spLocks noGrp="1"/>
          </p:cNvSpPr>
          <p:nvPr>
            <p:ph type="title"/>
          </p:nvPr>
        </p:nvSpPr>
        <p:spPr>
          <a:xfrm>
            <a:off x="318295" y="2558474"/>
            <a:ext cx="4036662" cy="841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sz="4400" dirty="0"/>
              <a:t>Implementation</a:t>
            </a:r>
            <a:endParaRPr sz="4400" dirty="0"/>
          </a:p>
        </p:txBody>
      </p:sp>
      <p:sp>
        <p:nvSpPr>
          <p:cNvPr id="836" name="Google Shape;836;p53"/>
          <p:cNvSpPr txBox="1">
            <a:spLocks noGrp="1"/>
          </p:cNvSpPr>
          <p:nvPr>
            <p:ph type="title" idx="2"/>
          </p:nvPr>
        </p:nvSpPr>
        <p:spPr>
          <a:xfrm>
            <a:off x="367933" y="911850"/>
            <a:ext cx="1480461" cy="12399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dirty="0"/>
              <a:t>05</a:t>
            </a:r>
            <a:endParaRPr dirty="0"/>
          </a:p>
        </p:txBody>
      </p:sp>
      <p:grpSp>
        <p:nvGrpSpPr>
          <p:cNvPr id="837" name="Google Shape;837;p53"/>
          <p:cNvGrpSpPr/>
          <p:nvPr/>
        </p:nvGrpSpPr>
        <p:grpSpPr>
          <a:xfrm>
            <a:off x="4451875" y="1531800"/>
            <a:ext cx="3626225" cy="3027475"/>
            <a:chOff x="3121900" y="2293575"/>
            <a:chExt cx="3626225" cy="3027475"/>
          </a:xfrm>
        </p:grpSpPr>
        <p:sp>
          <p:nvSpPr>
            <p:cNvPr id="838" name="Google Shape;838;p53"/>
            <p:cNvSpPr/>
            <p:nvPr/>
          </p:nvSpPr>
          <p:spPr>
            <a:xfrm>
              <a:off x="5100675" y="3430425"/>
              <a:ext cx="177075" cy="778150"/>
            </a:xfrm>
            <a:custGeom>
              <a:avLst/>
              <a:gdLst/>
              <a:ahLst/>
              <a:cxnLst/>
              <a:rect l="l" t="t" r="r" b="b"/>
              <a:pathLst>
                <a:path w="7083" h="31126" fill="none" extrusionOk="0">
                  <a:moveTo>
                    <a:pt x="1094" y="31126"/>
                  </a:moveTo>
                  <a:cubicBezTo>
                    <a:pt x="5471" y="27904"/>
                    <a:pt x="7082" y="21977"/>
                    <a:pt x="4711" y="16901"/>
                  </a:cubicBezTo>
                  <a:cubicBezTo>
                    <a:pt x="3708" y="14773"/>
                    <a:pt x="2097" y="12980"/>
                    <a:pt x="1277" y="10791"/>
                  </a:cubicBezTo>
                  <a:cubicBezTo>
                    <a:pt x="0" y="7357"/>
                    <a:pt x="821" y="3557"/>
                    <a:pt x="1672"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53"/>
            <p:cNvSpPr/>
            <p:nvPr/>
          </p:nvSpPr>
          <p:spPr>
            <a:xfrm>
              <a:off x="4784550" y="4181200"/>
              <a:ext cx="762950" cy="60050"/>
            </a:xfrm>
            <a:custGeom>
              <a:avLst/>
              <a:gdLst/>
              <a:ahLst/>
              <a:cxnLst/>
              <a:rect l="l" t="t" r="r" b="b"/>
              <a:pathLst>
                <a:path w="30518" h="2402" extrusionOk="0">
                  <a:moveTo>
                    <a:pt x="1156" y="1"/>
                  </a:moveTo>
                  <a:cubicBezTo>
                    <a:pt x="517" y="1"/>
                    <a:pt x="0" y="517"/>
                    <a:pt x="0" y="1156"/>
                  </a:cubicBezTo>
                  <a:lnTo>
                    <a:pt x="0" y="1216"/>
                  </a:lnTo>
                  <a:cubicBezTo>
                    <a:pt x="0" y="1885"/>
                    <a:pt x="517" y="2402"/>
                    <a:pt x="1156" y="2402"/>
                  </a:cubicBezTo>
                  <a:lnTo>
                    <a:pt x="29332" y="2402"/>
                  </a:lnTo>
                  <a:cubicBezTo>
                    <a:pt x="30001" y="2402"/>
                    <a:pt x="30518" y="1885"/>
                    <a:pt x="30518" y="1216"/>
                  </a:cubicBezTo>
                  <a:lnTo>
                    <a:pt x="30518" y="1156"/>
                  </a:lnTo>
                  <a:cubicBezTo>
                    <a:pt x="30518" y="517"/>
                    <a:pt x="30001" y="1"/>
                    <a:pt x="2933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53"/>
            <p:cNvSpPr/>
            <p:nvPr/>
          </p:nvSpPr>
          <p:spPr>
            <a:xfrm>
              <a:off x="3970700" y="2445625"/>
              <a:ext cx="2434725" cy="1462050"/>
            </a:xfrm>
            <a:custGeom>
              <a:avLst/>
              <a:gdLst/>
              <a:ahLst/>
              <a:cxnLst/>
              <a:rect l="l" t="t" r="r" b="b"/>
              <a:pathLst>
                <a:path w="97389" h="58482" extrusionOk="0">
                  <a:moveTo>
                    <a:pt x="1520" y="0"/>
                  </a:moveTo>
                  <a:cubicBezTo>
                    <a:pt x="700" y="0"/>
                    <a:pt x="1" y="669"/>
                    <a:pt x="1" y="1520"/>
                  </a:cubicBezTo>
                  <a:lnTo>
                    <a:pt x="1" y="56931"/>
                  </a:lnTo>
                  <a:cubicBezTo>
                    <a:pt x="1" y="57782"/>
                    <a:pt x="700" y="58481"/>
                    <a:pt x="1520" y="58481"/>
                  </a:cubicBezTo>
                  <a:lnTo>
                    <a:pt x="95869" y="58481"/>
                  </a:lnTo>
                  <a:cubicBezTo>
                    <a:pt x="96720" y="58481"/>
                    <a:pt x="97389" y="57782"/>
                    <a:pt x="97389" y="56931"/>
                  </a:cubicBezTo>
                  <a:lnTo>
                    <a:pt x="97389" y="1520"/>
                  </a:lnTo>
                  <a:cubicBezTo>
                    <a:pt x="97389" y="669"/>
                    <a:pt x="96720" y="0"/>
                    <a:pt x="95869" y="0"/>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53"/>
            <p:cNvSpPr/>
            <p:nvPr/>
          </p:nvSpPr>
          <p:spPr>
            <a:xfrm>
              <a:off x="3970700" y="2445625"/>
              <a:ext cx="2434725" cy="1462050"/>
            </a:xfrm>
            <a:custGeom>
              <a:avLst/>
              <a:gdLst/>
              <a:ahLst/>
              <a:cxnLst/>
              <a:rect l="l" t="t" r="r" b="b"/>
              <a:pathLst>
                <a:path w="97389" h="58482" fill="none" extrusionOk="0">
                  <a:moveTo>
                    <a:pt x="96082" y="58481"/>
                  </a:moveTo>
                  <a:lnTo>
                    <a:pt x="1277" y="58481"/>
                  </a:lnTo>
                  <a:cubicBezTo>
                    <a:pt x="578" y="58481"/>
                    <a:pt x="1" y="57904"/>
                    <a:pt x="1" y="57205"/>
                  </a:cubicBezTo>
                  <a:lnTo>
                    <a:pt x="1" y="1277"/>
                  </a:lnTo>
                  <a:cubicBezTo>
                    <a:pt x="1" y="547"/>
                    <a:pt x="578" y="0"/>
                    <a:pt x="1277" y="0"/>
                  </a:cubicBezTo>
                  <a:lnTo>
                    <a:pt x="95686" y="0"/>
                  </a:lnTo>
                  <a:cubicBezTo>
                    <a:pt x="96629" y="0"/>
                    <a:pt x="97389" y="760"/>
                    <a:pt x="97389" y="1702"/>
                  </a:cubicBezTo>
                  <a:lnTo>
                    <a:pt x="97389" y="57144"/>
                  </a:lnTo>
                  <a:cubicBezTo>
                    <a:pt x="97389" y="57873"/>
                    <a:pt x="96811" y="58481"/>
                    <a:pt x="96082" y="58481"/>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53"/>
            <p:cNvSpPr/>
            <p:nvPr/>
          </p:nvSpPr>
          <p:spPr>
            <a:xfrm>
              <a:off x="3982875" y="2560350"/>
              <a:ext cx="2410400" cy="1235625"/>
            </a:xfrm>
            <a:custGeom>
              <a:avLst/>
              <a:gdLst/>
              <a:ahLst/>
              <a:cxnLst/>
              <a:rect l="l" t="t" r="r" b="b"/>
              <a:pathLst>
                <a:path w="96416" h="49425" extrusionOk="0">
                  <a:moveTo>
                    <a:pt x="0" y="1"/>
                  </a:moveTo>
                  <a:lnTo>
                    <a:pt x="0" y="49424"/>
                  </a:lnTo>
                  <a:lnTo>
                    <a:pt x="96415" y="49424"/>
                  </a:lnTo>
                  <a:lnTo>
                    <a:pt x="964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53"/>
            <p:cNvSpPr/>
            <p:nvPr/>
          </p:nvSpPr>
          <p:spPr>
            <a:xfrm>
              <a:off x="47822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53"/>
            <p:cNvSpPr/>
            <p:nvPr/>
          </p:nvSpPr>
          <p:spPr>
            <a:xfrm>
              <a:off x="4108250" y="2732850"/>
              <a:ext cx="600325" cy="586675"/>
            </a:xfrm>
            <a:custGeom>
              <a:avLst/>
              <a:gdLst/>
              <a:ahLst/>
              <a:cxnLst/>
              <a:rect l="l" t="t" r="r" b="b"/>
              <a:pathLst>
                <a:path w="24013" h="23467" extrusionOk="0">
                  <a:moveTo>
                    <a:pt x="0" y="1"/>
                  </a:moveTo>
                  <a:lnTo>
                    <a:pt x="0" y="23466"/>
                  </a:lnTo>
                  <a:lnTo>
                    <a:pt x="24013" y="23466"/>
                  </a:lnTo>
                  <a:lnTo>
                    <a:pt x="240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53"/>
            <p:cNvSpPr/>
            <p:nvPr/>
          </p:nvSpPr>
          <p:spPr>
            <a:xfrm>
              <a:off x="47822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53"/>
            <p:cNvSpPr/>
            <p:nvPr/>
          </p:nvSpPr>
          <p:spPr>
            <a:xfrm>
              <a:off x="528912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53"/>
            <p:cNvSpPr/>
            <p:nvPr/>
          </p:nvSpPr>
          <p:spPr>
            <a:xfrm>
              <a:off x="528912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53"/>
            <p:cNvSpPr/>
            <p:nvPr/>
          </p:nvSpPr>
          <p:spPr>
            <a:xfrm>
              <a:off x="57959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53"/>
            <p:cNvSpPr/>
            <p:nvPr/>
          </p:nvSpPr>
          <p:spPr>
            <a:xfrm>
              <a:off x="57959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53"/>
            <p:cNvSpPr/>
            <p:nvPr/>
          </p:nvSpPr>
          <p:spPr>
            <a:xfrm>
              <a:off x="4120400" y="3400025"/>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53"/>
            <p:cNvSpPr/>
            <p:nvPr/>
          </p:nvSpPr>
          <p:spPr>
            <a:xfrm>
              <a:off x="4120400" y="343955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53"/>
            <p:cNvSpPr/>
            <p:nvPr/>
          </p:nvSpPr>
          <p:spPr>
            <a:xfrm>
              <a:off x="4120400" y="347830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53"/>
            <p:cNvSpPr/>
            <p:nvPr/>
          </p:nvSpPr>
          <p:spPr>
            <a:xfrm>
              <a:off x="4120400" y="3517825"/>
              <a:ext cx="536525" cy="25"/>
            </a:xfrm>
            <a:custGeom>
              <a:avLst/>
              <a:gdLst/>
              <a:ahLst/>
              <a:cxnLst/>
              <a:rect l="l" t="t" r="r" b="b"/>
              <a:pathLst>
                <a:path w="21461" h="1" fill="none" extrusionOk="0">
                  <a:moveTo>
                    <a:pt x="1" y="0"/>
                  </a:moveTo>
                  <a:lnTo>
                    <a:pt x="21460"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53"/>
            <p:cNvSpPr/>
            <p:nvPr/>
          </p:nvSpPr>
          <p:spPr>
            <a:xfrm>
              <a:off x="4120400" y="3557325"/>
              <a:ext cx="472675" cy="25"/>
            </a:xfrm>
            <a:custGeom>
              <a:avLst/>
              <a:gdLst/>
              <a:ahLst/>
              <a:cxnLst/>
              <a:rect l="l" t="t" r="r" b="b"/>
              <a:pathLst>
                <a:path w="18907" h="1" fill="none" extrusionOk="0">
                  <a:moveTo>
                    <a:pt x="1" y="1"/>
                  </a:moveTo>
                  <a:lnTo>
                    <a:pt x="18907"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53"/>
            <p:cNvSpPr/>
            <p:nvPr/>
          </p:nvSpPr>
          <p:spPr>
            <a:xfrm>
              <a:off x="3121900" y="4323300"/>
              <a:ext cx="3626225" cy="89700"/>
            </a:xfrm>
            <a:custGeom>
              <a:avLst/>
              <a:gdLst/>
              <a:ahLst/>
              <a:cxnLst/>
              <a:rect l="l" t="t" r="r" b="b"/>
              <a:pathLst>
                <a:path w="145049" h="3588" extrusionOk="0">
                  <a:moveTo>
                    <a:pt x="1" y="1"/>
                  </a:moveTo>
                  <a:lnTo>
                    <a:pt x="1" y="3587"/>
                  </a:lnTo>
                  <a:lnTo>
                    <a:pt x="145049" y="3587"/>
                  </a:lnTo>
                  <a:lnTo>
                    <a:pt x="14504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53"/>
            <p:cNvSpPr/>
            <p:nvPr/>
          </p:nvSpPr>
          <p:spPr>
            <a:xfrm>
              <a:off x="3329350" y="4353700"/>
              <a:ext cx="53225" cy="967350"/>
            </a:xfrm>
            <a:custGeom>
              <a:avLst/>
              <a:gdLst/>
              <a:ahLst/>
              <a:cxnLst/>
              <a:rect l="l" t="t" r="r" b="b"/>
              <a:pathLst>
                <a:path w="2129" h="38694" extrusionOk="0">
                  <a:moveTo>
                    <a:pt x="1" y="0"/>
                  </a:moveTo>
                  <a:lnTo>
                    <a:pt x="1"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53"/>
            <p:cNvSpPr/>
            <p:nvPr/>
          </p:nvSpPr>
          <p:spPr>
            <a:xfrm>
              <a:off x="6482150" y="4353700"/>
              <a:ext cx="53225" cy="967350"/>
            </a:xfrm>
            <a:custGeom>
              <a:avLst/>
              <a:gdLst/>
              <a:ahLst/>
              <a:cxnLst/>
              <a:rect l="l" t="t" r="r" b="b"/>
              <a:pathLst>
                <a:path w="2129" h="38694" extrusionOk="0">
                  <a:moveTo>
                    <a:pt x="0" y="0"/>
                  </a:moveTo>
                  <a:lnTo>
                    <a:pt x="0"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53"/>
            <p:cNvSpPr/>
            <p:nvPr/>
          </p:nvSpPr>
          <p:spPr>
            <a:xfrm>
              <a:off x="5905400" y="2876925"/>
              <a:ext cx="449125" cy="1403700"/>
            </a:xfrm>
            <a:custGeom>
              <a:avLst/>
              <a:gdLst/>
              <a:ahLst/>
              <a:cxnLst/>
              <a:rect l="l" t="t" r="r" b="b"/>
              <a:pathLst>
                <a:path w="17965" h="56148" extrusionOk="0">
                  <a:moveTo>
                    <a:pt x="11958" y="0"/>
                  </a:moveTo>
                  <a:cubicBezTo>
                    <a:pt x="11905" y="0"/>
                    <a:pt x="11850" y="4"/>
                    <a:pt x="11794" y="13"/>
                  </a:cubicBezTo>
                  <a:cubicBezTo>
                    <a:pt x="10517" y="195"/>
                    <a:pt x="10122" y="1806"/>
                    <a:pt x="9970" y="3083"/>
                  </a:cubicBezTo>
                  <a:cubicBezTo>
                    <a:pt x="9848" y="3903"/>
                    <a:pt x="9088" y="5484"/>
                    <a:pt x="8237" y="5818"/>
                  </a:cubicBezTo>
                  <a:cubicBezTo>
                    <a:pt x="8049" y="5889"/>
                    <a:pt x="7887" y="5921"/>
                    <a:pt x="7747" y="5921"/>
                  </a:cubicBezTo>
                  <a:cubicBezTo>
                    <a:pt x="6621" y="5921"/>
                    <a:pt x="6991" y="3850"/>
                    <a:pt x="7721" y="3174"/>
                  </a:cubicBezTo>
                  <a:cubicBezTo>
                    <a:pt x="7933" y="2992"/>
                    <a:pt x="8237" y="2870"/>
                    <a:pt x="8481" y="2688"/>
                  </a:cubicBezTo>
                  <a:cubicBezTo>
                    <a:pt x="8936" y="2414"/>
                    <a:pt x="9636" y="1776"/>
                    <a:pt x="9848" y="1289"/>
                  </a:cubicBezTo>
                  <a:cubicBezTo>
                    <a:pt x="10111" y="612"/>
                    <a:pt x="9901" y="154"/>
                    <a:pt x="9401" y="154"/>
                  </a:cubicBezTo>
                  <a:cubicBezTo>
                    <a:pt x="9206" y="154"/>
                    <a:pt x="8966" y="224"/>
                    <a:pt x="8693" y="378"/>
                  </a:cubicBezTo>
                  <a:cubicBezTo>
                    <a:pt x="7052" y="1320"/>
                    <a:pt x="5654" y="1259"/>
                    <a:pt x="4438" y="2900"/>
                  </a:cubicBezTo>
                  <a:cubicBezTo>
                    <a:pt x="3222" y="4542"/>
                    <a:pt x="2219" y="6426"/>
                    <a:pt x="1885" y="8463"/>
                  </a:cubicBezTo>
                  <a:cubicBezTo>
                    <a:pt x="1642" y="9770"/>
                    <a:pt x="1702" y="11077"/>
                    <a:pt x="1672" y="12384"/>
                  </a:cubicBezTo>
                  <a:cubicBezTo>
                    <a:pt x="1520" y="17946"/>
                    <a:pt x="1672" y="23478"/>
                    <a:pt x="1581" y="29010"/>
                  </a:cubicBezTo>
                  <a:cubicBezTo>
                    <a:pt x="1520" y="31685"/>
                    <a:pt x="1581" y="34451"/>
                    <a:pt x="1155" y="37095"/>
                  </a:cubicBezTo>
                  <a:cubicBezTo>
                    <a:pt x="973" y="38190"/>
                    <a:pt x="365" y="39162"/>
                    <a:pt x="213" y="40196"/>
                  </a:cubicBezTo>
                  <a:cubicBezTo>
                    <a:pt x="0" y="41655"/>
                    <a:pt x="547" y="43509"/>
                    <a:pt x="912" y="45059"/>
                  </a:cubicBezTo>
                  <a:cubicBezTo>
                    <a:pt x="973" y="45393"/>
                    <a:pt x="1064" y="45728"/>
                    <a:pt x="1125" y="46032"/>
                  </a:cubicBezTo>
                  <a:cubicBezTo>
                    <a:pt x="1490" y="48251"/>
                    <a:pt x="2067" y="50804"/>
                    <a:pt x="3556" y="52567"/>
                  </a:cubicBezTo>
                  <a:cubicBezTo>
                    <a:pt x="4739" y="53974"/>
                    <a:pt x="6605" y="54902"/>
                    <a:pt x="8385" y="54902"/>
                  </a:cubicBezTo>
                  <a:cubicBezTo>
                    <a:pt x="9258" y="54902"/>
                    <a:pt x="10111" y="54678"/>
                    <a:pt x="10851" y="54178"/>
                  </a:cubicBezTo>
                  <a:cubicBezTo>
                    <a:pt x="11195" y="53942"/>
                    <a:pt x="11492" y="53844"/>
                    <a:pt x="11751" y="53844"/>
                  </a:cubicBezTo>
                  <a:cubicBezTo>
                    <a:pt x="13011" y="53844"/>
                    <a:pt x="13392" y="56147"/>
                    <a:pt x="13984" y="56147"/>
                  </a:cubicBezTo>
                  <a:cubicBezTo>
                    <a:pt x="14166" y="56147"/>
                    <a:pt x="14368" y="55930"/>
                    <a:pt x="14620" y="55363"/>
                  </a:cubicBezTo>
                  <a:cubicBezTo>
                    <a:pt x="17964" y="47886"/>
                    <a:pt x="10821" y="25241"/>
                    <a:pt x="9757" y="14998"/>
                  </a:cubicBezTo>
                  <a:cubicBezTo>
                    <a:pt x="9696" y="14451"/>
                    <a:pt x="9636" y="13873"/>
                    <a:pt x="9788" y="13326"/>
                  </a:cubicBezTo>
                  <a:cubicBezTo>
                    <a:pt x="10487" y="11107"/>
                    <a:pt x="12797" y="9527"/>
                    <a:pt x="13435" y="7095"/>
                  </a:cubicBezTo>
                  <a:cubicBezTo>
                    <a:pt x="13702" y="6176"/>
                    <a:pt x="14026" y="0"/>
                    <a:pt x="11958"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53"/>
            <p:cNvSpPr/>
            <p:nvPr/>
          </p:nvSpPr>
          <p:spPr>
            <a:xfrm>
              <a:off x="4946400" y="2890150"/>
              <a:ext cx="406575" cy="475175"/>
            </a:xfrm>
            <a:custGeom>
              <a:avLst/>
              <a:gdLst/>
              <a:ahLst/>
              <a:cxnLst/>
              <a:rect l="l" t="t" r="r" b="b"/>
              <a:pathLst>
                <a:path w="16263" h="19007" extrusionOk="0">
                  <a:moveTo>
                    <a:pt x="1277" y="1"/>
                  </a:moveTo>
                  <a:lnTo>
                    <a:pt x="1277" y="1"/>
                  </a:lnTo>
                  <a:cubicBezTo>
                    <a:pt x="1338" y="4134"/>
                    <a:pt x="1125" y="7964"/>
                    <a:pt x="882" y="11551"/>
                  </a:cubicBezTo>
                  <a:cubicBezTo>
                    <a:pt x="761" y="13283"/>
                    <a:pt x="639" y="14499"/>
                    <a:pt x="1" y="15958"/>
                  </a:cubicBezTo>
                  <a:cubicBezTo>
                    <a:pt x="2767" y="17113"/>
                    <a:pt x="4712" y="18542"/>
                    <a:pt x="7691" y="18846"/>
                  </a:cubicBezTo>
                  <a:cubicBezTo>
                    <a:pt x="8608" y="18939"/>
                    <a:pt x="9613" y="19007"/>
                    <a:pt x="10633" y="19007"/>
                  </a:cubicBezTo>
                  <a:cubicBezTo>
                    <a:pt x="12624" y="19007"/>
                    <a:pt x="14675" y="18747"/>
                    <a:pt x="16262" y="17904"/>
                  </a:cubicBezTo>
                  <a:cubicBezTo>
                    <a:pt x="14317" y="12736"/>
                    <a:pt x="14803" y="7417"/>
                    <a:pt x="14682" y="2189"/>
                  </a:cubicBezTo>
                  <a:cubicBezTo>
                    <a:pt x="14652" y="1490"/>
                    <a:pt x="14652" y="760"/>
                    <a:pt x="14652" y="61"/>
                  </a:cubicBezTo>
                  <a:lnTo>
                    <a:pt x="1277" y="1"/>
                  </a:ln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53"/>
            <p:cNvSpPr/>
            <p:nvPr/>
          </p:nvSpPr>
          <p:spPr>
            <a:xfrm>
              <a:off x="4354450" y="3154175"/>
              <a:ext cx="1502325" cy="1805950"/>
            </a:xfrm>
            <a:custGeom>
              <a:avLst/>
              <a:gdLst/>
              <a:ahLst/>
              <a:cxnLst/>
              <a:rect l="l" t="t" r="r" b="b"/>
              <a:pathLst>
                <a:path w="60093" h="72238" extrusionOk="0">
                  <a:moveTo>
                    <a:pt x="29401" y="0"/>
                  </a:moveTo>
                  <a:cubicBezTo>
                    <a:pt x="28891" y="0"/>
                    <a:pt x="28382" y="6"/>
                    <a:pt x="27873" y="17"/>
                  </a:cubicBezTo>
                  <a:cubicBezTo>
                    <a:pt x="21825" y="139"/>
                    <a:pt x="8481" y="3361"/>
                    <a:pt x="4833" y="8163"/>
                  </a:cubicBezTo>
                  <a:cubicBezTo>
                    <a:pt x="1" y="14455"/>
                    <a:pt x="2584" y="23604"/>
                    <a:pt x="7508" y="29045"/>
                  </a:cubicBezTo>
                  <a:cubicBezTo>
                    <a:pt x="6080" y="37191"/>
                    <a:pt x="4742" y="45671"/>
                    <a:pt x="4621" y="53969"/>
                  </a:cubicBezTo>
                  <a:cubicBezTo>
                    <a:pt x="4560" y="59805"/>
                    <a:pt x="6080" y="65611"/>
                    <a:pt x="6384" y="71447"/>
                  </a:cubicBezTo>
                  <a:lnTo>
                    <a:pt x="56172" y="72237"/>
                  </a:lnTo>
                  <a:cubicBezTo>
                    <a:pt x="57631" y="59623"/>
                    <a:pt x="57114" y="47313"/>
                    <a:pt x="57175" y="34638"/>
                  </a:cubicBezTo>
                  <a:cubicBezTo>
                    <a:pt x="57175" y="33088"/>
                    <a:pt x="57205" y="31507"/>
                    <a:pt x="57448" y="29957"/>
                  </a:cubicBezTo>
                  <a:cubicBezTo>
                    <a:pt x="57752" y="28346"/>
                    <a:pt x="58299" y="26826"/>
                    <a:pt x="58603" y="25215"/>
                  </a:cubicBezTo>
                  <a:cubicBezTo>
                    <a:pt x="60093" y="17312"/>
                    <a:pt x="55685" y="7494"/>
                    <a:pt x="48360" y="3847"/>
                  </a:cubicBezTo>
                  <a:cubicBezTo>
                    <a:pt x="42552" y="943"/>
                    <a:pt x="35933" y="0"/>
                    <a:pt x="294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53"/>
            <p:cNvSpPr/>
            <p:nvPr/>
          </p:nvSpPr>
          <p:spPr>
            <a:xfrm>
              <a:off x="4811900" y="2658875"/>
              <a:ext cx="116275" cy="154325"/>
            </a:xfrm>
            <a:custGeom>
              <a:avLst/>
              <a:gdLst/>
              <a:ahLst/>
              <a:cxnLst/>
              <a:rect l="l" t="t" r="r" b="b"/>
              <a:pathLst>
                <a:path w="4651" h="6173" extrusionOk="0">
                  <a:moveTo>
                    <a:pt x="2090" y="0"/>
                  </a:moveTo>
                  <a:cubicBezTo>
                    <a:pt x="1754" y="0"/>
                    <a:pt x="1407" y="86"/>
                    <a:pt x="1065" y="285"/>
                  </a:cubicBezTo>
                  <a:cubicBezTo>
                    <a:pt x="274" y="741"/>
                    <a:pt x="1" y="1653"/>
                    <a:pt x="183" y="2443"/>
                  </a:cubicBezTo>
                  <a:cubicBezTo>
                    <a:pt x="335" y="3203"/>
                    <a:pt x="821" y="3932"/>
                    <a:pt x="1308" y="4601"/>
                  </a:cubicBezTo>
                  <a:cubicBezTo>
                    <a:pt x="1521" y="4905"/>
                    <a:pt x="1764" y="5209"/>
                    <a:pt x="1976" y="5513"/>
                  </a:cubicBezTo>
                  <a:cubicBezTo>
                    <a:pt x="2159" y="5786"/>
                    <a:pt x="2402" y="6090"/>
                    <a:pt x="2797" y="6151"/>
                  </a:cubicBezTo>
                  <a:cubicBezTo>
                    <a:pt x="2876" y="6165"/>
                    <a:pt x="2951" y="6172"/>
                    <a:pt x="3023" y="6172"/>
                  </a:cubicBezTo>
                  <a:cubicBezTo>
                    <a:pt x="4651" y="6172"/>
                    <a:pt x="4644" y="2684"/>
                    <a:pt x="4469" y="1957"/>
                  </a:cubicBezTo>
                  <a:cubicBezTo>
                    <a:pt x="4257" y="1015"/>
                    <a:pt x="3243" y="0"/>
                    <a:pt x="2090"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53"/>
            <p:cNvSpPr/>
            <p:nvPr/>
          </p:nvSpPr>
          <p:spPr>
            <a:xfrm>
              <a:off x="5308875" y="2658375"/>
              <a:ext cx="140600" cy="159800"/>
            </a:xfrm>
            <a:custGeom>
              <a:avLst/>
              <a:gdLst/>
              <a:ahLst/>
              <a:cxnLst/>
              <a:rect l="l" t="t" r="r" b="b"/>
              <a:pathLst>
                <a:path w="5624" h="6392" extrusionOk="0">
                  <a:moveTo>
                    <a:pt x="4499" y="1"/>
                  </a:moveTo>
                  <a:cubicBezTo>
                    <a:pt x="2128" y="1"/>
                    <a:pt x="1" y="4712"/>
                    <a:pt x="1520" y="6050"/>
                  </a:cubicBezTo>
                  <a:cubicBezTo>
                    <a:pt x="1672" y="6202"/>
                    <a:pt x="1885" y="6354"/>
                    <a:pt x="2159" y="6384"/>
                  </a:cubicBezTo>
                  <a:cubicBezTo>
                    <a:pt x="2198" y="6389"/>
                    <a:pt x="2238" y="6392"/>
                    <a:pt x="2276" y="6392"/>
                  </a:cubicBezTo>
                  <a:cubicBezTo>
                    <a:pt x="2682" y="6392"/>
                    <a:pt x="3034" y="6114"/>
                    <a:pt x="3283" y="5837"/>
                  </a:cubicBezTo>
                  <a:cubicBezTo>
                    <a:pt x="3314" y="5806"/>
                    <a:pt x="3314" y="5776"/>
                    <a:pt x="3344" y="5776"/>
                  </a:cubicBezTo>
                  <a:cubicBezTo>
                    <a:pt x="4469" y="4499"/>
                    <a:pt x="5229" y="2980"/>
                    <a:pt x="5533" y="1429"/>
                  </a:cubicBezTo>
                  <a:cubicBezTo>
                    <a:pt x="5593" y="1125"/>
                    <a:pt x="5624" y="822"/>
                    <a:pt x="5472" y="548"/>
                  </a:cubicBezTo>
                  <a:cubicBezTo>
                    <a:pt x="5320" y="244"/>
                    <a:pt x="4925" y="1"/>
                    <a:pt x="4499" y="1"/>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53"/>
            <p:cNvSpPr/>
            <p:nvPr/>
          </p:nvSpPr>
          <p:spPr>
            <a:xfrm>
              <a:off x="3779000" y="3161425"/>
              <a:ext cx="1187200" cy="1197050"/>
            </a:xfrm>
            <a:custGeom>
              <a:avLst/>
              <a:gdLst/>
              <a:ahLst/>
              <a:cxnLst/>
              <a:rect l="l" t="t" r="r" b="b"/>
              <a:pathLst>
                <a:path w="47488" h="47882" extrusionOk="0">
                  <a:moveTo>
                    <a:pt x="47487" y="1"/>
                  </a:moveTo>
                  <a:cubicBezTo>
                    <a:pt x="46484" y="62"/>
                    <a:pt x="45511" y="183"/>
                    <a:pt x="44508" y="335"/>
                  </a:cubicBezTo>
                  <a:cubicBezTo>
                    <a:pt x="38338" y="1338"/>
                    <a:pt x="32532" y="3831"/>
                    <a:pt x="27517" y="7691"/>
                  </a:cubicBezTo>
                  <a:cubicBezTo>
                    <a:pt x="22593" y="11521"/>
                    <a:pt x="18490" y="16323"/>
                    <a:pt x="14629" y="21247"/>
                  </a:cubicBezTo>
                  <a:cubicBezTo>
                    <a:pt x="11134" y="25715"/>
                    <a:pt x="7790" y="30336"/>
                    <a:pt x="4629" y="35047"/>
                  </a:cubicBezTo>
                  <a:cubicBezTo>
                    <a:pt x="3596" y="36597"/>
                    <a:pt x="2562" y="38147"/>
                    <a:pt x="2015" y="39910"/>
                  </a:cubicBezTo>
                  <a:cubicBezTo>
                    <a:pt x="1" y="46391"/>
                    <a:pt x="5697" y="47881"/>
                    <a:pt x="10702" y="47881"/>
                  </a:cubicBezTo>
                  <a:cubicBezTo>
                    <a:pt x="10908" y="47881"/>
                    <a:pt x="11113" y="47879"/>
                    <a:pt x="11316" y="47874"/>
                  </a:cubicBezTo>
                  <a:cubicBezTo>
                    <a:pt x="15602" y="47783"/>
                    <a:pt x="19888" y="46293"/>
                    <a:pt x="23201" y="43558"/>
                  </a:cubicBezTo>
                  <a:cubicBezTo>
                    <a:pt x="24569" y="42433"/>
                    <a:pt x="25754" y="41156"/>
                    <a:pt x="26970" y="39849"/>
                  </a:cubicBezTo>
                  <a:cubicBezTo>
                    <a:pt x="29158" y="37478"/>
                    <a:pt x="31347" y="35381"/>
                    <a:pt x="32806" y="32524"/>
                  </a:cubicBezTo>
                  <a:cubicBezTo>
                    <a:pt x="33779" y="30609"/>
                    <a:pt x="34842" y="28725"/>
                    <a:pt x="35876" y="26840"/>
                  </a:cubicBezTo>
                  <a:cubicBezTo>
                    <a:pt x="36500" y="25711"/>
                    <a:pt x="40031" y="17983"/>
                    <a:pt x="41807" y="17983"/>
                  </a:cubicBezTo>
                  <a:cubicBezTo>
                    <a:pt x="41847" y="17983"/>
                    <a:pt x="41886" y="17987"/>
                    <a:pt x="41925" y="17995"/>
                  </a:cubicBezTo>
                  <a:cubicBezTo>
                    <a:pt x="42806" y="18177"/>
                    <a:pt x="43718" y="18329"/>
                    <a:pt x="44660" y="18451"/>
                  </a:cubicBezTo>
                  <a:cubicBezTo>
                    <a:pt x="44660" y="16141"/>
                    <a:pt x="44812" y="13831"/>
                    <a:pt x="44903" y="11521"/>
                  </a:cubicBezTo>
                  <a:cubicBezTo>
                    <a:pt x="44964" y="10274"/>
                    <a:pt x="45025" y="9028"/>
                    <a:pt x="45055" y="7782"/>
                  </a:cubicBezTo>
                  <a:cubicBezTo>
                    <a:pt x="45055" y="6961"/>
                    <a:pt x="44599" y="5746"/>
                    <a:pt x="44812" y="4986"/>
                  </a:cubicBezTo>
                  <a:cubicBezTo>
                    <a:pt x="45299" y="3131"/>
                    <a:pt x="46241" y="1399"/>
                    <a:pt x="474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53"/>
            <p:cNvSpPr/>
            <p:nvPr/>
          </p:nvSpPr>
          <p:spPr>
            <a:xfrm>
              <a:off x="5270125" y="3176625"/>
              <a:ext cx="1074500" cy="1191450"/>
            </a:xfrm>
            <a:custGeom>
              <a:avLst/>
              <a:gdLst/>
              <a:ahLst/>
              <a:cxnLst/>
              <a:rect l="l" t="t" r="r" b="b"/>
              <a:pathLst>
                <a:path w="42980" h="47658" extrusionOk="0">
                  <a:moveTo>
                    <a:pt x="0" y="1"/>
                  </a:moveTo>
                  <a:lnTo>
                    <a:pt x="0" y="17843"/>
                  </a:lnTo>
                  <a:cubicBezTo>
                    <a:pt x="943" y="17721"/>
                    <a:pt x="1854" y="17569"/>
                    <a:pt x="2736" y="17387"/>
                  </a:cubicBezTo>
                  <a:cubicBezTo>
                    <a:pt x="2738" y="17386"/>
                    <a:pt x="2740" y="17386"/>
                    <a:pt x="2742" y="17386"/>
                  </a:cubicBezTo>
                  <a:cubicBezTo>
                    <a:pt x="3322" y="17386"/>
                    <a:pt x="13409" y="34870"/>
                    <a:pt x="14681" y="36567"/>
                  </a:cubicBezTo>
                  <a:cubicBezTo>
                    <a:pt x="18299" y="41369"/>
                    <a:pt x="22676" y="46324"/>
                    <a:pt x="28907" y="47448"/>
                  </a:cubicBezTo>
                  <a:cubicBezTo>
                    <a:pt x="29686" y="47584"/>
                    <a:pt x="30520" y="47657"/>
                    <a:pt x="31374" y="47657"/>
                  </a:cubicBezTo>
                  <a:cubicBezTo>
                    <a:pt x="35282" y="47657"/>
                    <a:pt x="39583" y="46132"/>
                    <a:pt x="40731" y="42190"/>
                  </a:cubicBezTo>
                  <a:cubicBezTo>
                    <a:pt x="42980" y="34439"/>
                    <a:pt x="34530" y="24560"/>
                    <a:pt x="30062" y="19089"/>
                  </a:cubicBezTo>
                  <a:cubicBezTo>
                    <a:pt x="24408" y="12098"/>
                    <a:pt x="15411" y="1916"/>
                    <a:pt x="5776" y="791"/>
                  </a:cubicBezTo>
                  <a:cubicBezTo>
                    <a:pt x="2979" y="487"/>
                    <a:pt x="2827" y="396"/>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53"/>
            <p:cNvSpPr/>
            <p:nvPr/>
          </p:nvSpPr>
          <p:spPr>
            <a:xfrm>
              <a:off x="4830150" y="2293575"/>
              <a:ext cx="587425" cy="669775"/>
            </a:xfrm>
            <a:custGeom>
              <a:avLst/>
              <a:gdLst/>
              <a:ahLst/>
              <a:cxnLst/>
              <a:rect l="l" t="t" r="r" b="b"/>
              <a:pathLst>
                <a:path w="23497" h="26791" extrusionOk="0">
                  <a:moveTo>
                    <a:pt x="14151" y="1"/>
                  </a:moveTo>
                  <a:cubicBezTo>
                    <a:pt x="13696" y="1"/>
                    <a:pt x="13293" y="262"/>
                    <a:pt x="12918" y="550"/>
                  </a:cubicBezTo>
                  <a:cubicBezTo>
                    <a:pt x="12554" y="824"/>
                    <a:pt x="12159" y="1128"/>
                    <a:pt x="11672" y="1158"/>
                  </a:cubicBezTo>
                  <a:cubicBezTo>
                    <a:pt x="9301" y="1340"/>
                    <a:pt x="6687" y="1553"/>
                    <a:pt x="4681" y="3134"/>
                  </a:cubicBezTo>
                  <a:cubicBezTo>
                    <a:pt x="2705" y="4684"/>
                    <a:pt x="1520" y="7176"/>
                    <a:pt x="1003" y="9578"/>
                  </a:cubicBezTo>
                  <a:cubicBezTo>
                    <a:pt x="0" y="14623"/>
                    <a:pt x="1186" y="20186"/>
                    <a:pt x="3860" y="24563"/>
                  </a:cubicBezTo>
                  <a:cubicBezTo>
                    <a:pt x="4286" y="25323"/>
                    <a:pt x="4803" y="26022"/>
                    <a:pt x="5563" y="26447"/>
                  </a:cubicBezTo>
                  <a:cubicBezTo>
                    <a:pt x="5867" y="26630"/>
                    <a:pt x="6231" y="26721"/>
                    <a:pt x="6596" y="26751"/>
                  </a:cubicBezTo>
                  <a:cubicBezTo>
                    <a:pt x="6711" y="26762"/>
                    <a:pt x="6828" y="26766"/>
                    <a:pt x="6947" y="26766"/>
                  </a:cubicBezTo>
                  <a:cubicBezTo>
                    <a:pt x="8207" y="26766"/>
                    <a:pt x="9644" y="26221"/>
                    <a:pt x="10700" y="26082"/>
                  </a:cubicBezTo>
                  <a:cubicBezTo>
                    <a:pt x="11448" y="25980"/>
                    <a:pt x="12206" y="25920"/>
                    <a:pt x="12961" y="25920"/>
                  </a:cubicBezTo>
                  <a:cubicBezTo>
                    <a:pt x="14228" y="25920"/>
                    <a:pt x="15487" y="26089"/>
                    <a:pt x="16687" y="26508"/>
                  </a:cubicBezTo>
                  <a:cubicBezTo>
                    <a:pt x="17226" y="26690"/>
                    <a:pt x="17723" y="26791"/>
                    <a:pt x="18175" y="26791"/>
                  </a:cubicBezTo>
                  <a:cubicBezTo>
                    <a:pt x="19226" y="26791"/>
                    <a:pt x="20028" y="26246"/>
                    <a:pt x="20517" y="24927"/>
                  </a:cubicBezTo>
                  <a:cubicBezTo>
                    <a:pt x="21399" y="22617"/>
                    <a:pt x="22432" y="20246"/>
                    <a:pt x="22888" y="17784"/>
                  </a:cubicBezTo>
                  <a:cubicBezTo>
                    <a:pt x="23496" y="14532"/>
                    <a:pt x="23314" y="11097"/>
                    <a:pt x="22068" y="7997"/>
                  </a:cubicBezTo>
                  <a:cubicBezTo>
                    <a:pt x="20852" y="4957"/>
                    <a:pt x="18815" y="2252"/>
                    <a:pt x="16353" y="64"/>
                  </a:cubicBezTo>
                  <a:cubicBezTo>
                    <a:pt x="15988" y="459"/>
                    <a:pt x="15502" y="763"/>
                    <a:pt x="14955" y="945"/>
                  </a:cubicBezTo>
                  <a:cubicBezTo>
                    <a:pt x="15168" y="520"/>
                    <a:pt x="14681" y="3"/>
                    <a:pt x="14225" y="3"/>
                  </a:cubicBezTo>
                  <a:cubicBezTo>
                    <a:pt x="14201" y="1"/>
                    <a:pt x="14176" y="1"/>
                    <a:pt x="14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53"/>
            <p:cNvSpPr/>
            <p:nvPr/>
          </p:nvSpPr>
          <p:spPr>
            <a:xfrm>
              <a:off x="4811150" y="2999875"/>
              <a:ext cx="701400" cy="433025"/>
            </a:xfrm>
            <a:custGeom>
              <a:avLst/>
              <a:gdLst/>
              <a:ahLst/>
              <a:cxnLst/>
              <a:rect l="l" t="t" r="r" b="b"/>
              <a:pathLst>
                <a:path w="28056" h="17321" extrusionOk="0">
                  <a:moveTo>
                    <a:pt x="13242" y="0"/>
                  </a:moveTo>
                  <a:cubicBezTo>
                    <a:pt x="10451" y="0"/>
                    <a:pt x="7662" y="260"/>
                    <a:pt x="4924" y="779"/>
                  </a:cubicBezTo>
                  <a:cubicBezTo>
                    <a:pt x="3952" y="961"/>
                    <a:pt x="2949" y="1204"/>
                    <a:pt x="2128" y="1751"/>
                  </a:cubicBezTo>
                  <a:cubicBezTo>
                    <a:pt x="699" y="2694"/>
                    <a:pt x="0" y="4487"/>
                    <a:pt x="61" y="6189"/>
                  </a:cubicBezTo>
                  <a:cubicBezTo>
                    <a:pt x="122" y="7891"/>
                    <a:pt x="851" y="9502"/>
                    <a:pt x="1824" y="10900"/>
                  </a:cubicBezTo>
                  <a:cubicBezTo>
                    <a:pt x="4751" y="15139"/>
                    <a:pt x="9591" y="17321"/>
                    <a:pt x="14578" y="17321"/>
                  </a:cubicBezTo>
                  <a:cubicBezTo>
                    <a:pt x="16064" y="17321"/>
                    <a:pt x="17563" y="17127"/>
                    <a:pt x="19028" y="16736"/>
                  </a:cubicBezTo>
                  <a:cubicBezTo>
                    <a:pt x="23922" y="15429"/>
                    <a:pt x="28056" y="9502"/>
                    <a:pt x="27812" y="4487"/>
                  </a:cubicBezTo>
                  <a:cubicBezTo>
                    <a:pt x="27752" y="3727"/>
                    <a:pt x="27600" y="2906"/>
                    <a:pt x="27022" y="2390"/>
                  </a:cubicBezTo>
                  <a:cubicBezTo>
                    <a:pt x="26688" y="2086"/>
                    <a:pt x="26232" y="1964"/>
                    <a:pt x="25806" y="1812"/>
                  </a:cubicBezTo>
                  <a:cubicBezTo>
                    <a:pt x="21735" y="602"/>
                    <a:pt x="17487" y="0"/>
                    <a:pt x="132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53"/>
            <p:cNvSpPr/>
            <p:nvPr/>
          </p:nvSpPr>
          <p:spPr>
            <a:xfrm>
              <a:off x="6110550" y="2659150"/>
              <a:ext cx="150500" cy="347300"/>
            </a:xfrm>
            <a:custGeom>
              <a:avLst/>
              <a:gdLst/>
              <a:ahLst/>
              <a:cxnLst/>
              <a:rect l="l" t="t" r="r" b="b"/>
              <a:pathLst>
                <a:path w="6020" h="13892" fill="none" extrusionOk="0">
                  <a:moveTo>
                    <a:pt x="1" y="13891"/>
                  </a:moveTo>
                  <a:lnTo>
                    <a:pt x="6019" y="0"/>
                  </a:ln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53"/>
            <p:cNvSpPr/>
            <p:nvPr/>
          </p:nvSpPr>
          <p:spPr>
            <a:xfrm>
              <a:off x="4361300" y="2956250"/>
              <a:ext cx="134525" cy="158100"/>
            </a:xfrm>
            <a:custGeom>
              <a:avLst/>
              <a:gdLst/>
              <a:ahLst/>
              <a:cxnLst/>
              <a:rect l="l" t="t" r="r" b="b"/>
              <a:pathLst>
                <a:path w="5381" h="6324" extrusionOk="0">
                  <a:moveTo>
                    <a:pt x="0" y="1"/>
                  </a:moveTo>
                  <a:lnTo>
                    <a:pt x="0" y="6323"/>
                  </a:lnTo>
                  <a:lnTo>
                    <a:pt x="5380" y="3071"/>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53"/>
            <p:cNvSpPr/>
            <p:nvPr/>
          </p:nvSpPr>
          <p:spPr>
            <a:xfrm>
              <a:off x="4519350" y="3694875"/>
              <a:ext cx="1229525" cy="1535750"/>
            </a:xfrm>
            <a:custGeom>
              <a:avLst/>
              <a:gdLst/>
              <a:ahLst/>
              <a:cxnLst/>
              <a:rect l="l" t="t" r="r" b="b"/>
              <a:pathLst>
                <a:path w="49181" h="61430" extrusionOk="0">
                  <a:moveTo>
                    <a:pt x="24013" y="0"/>
                  </a:moveTo>
                  <a:cubicBezTo>
                    <a:pt x="10730" y="0"/>
                    <a:pt x="0" y="10760"/>
                    <a:pt x="0" y="24013"/>
                  </a:cubicBezTo>
                  <a:lnTo>
                    <a:pt x="0" y="61430"/>
                  </a:lnTo>
                  <a:lnTo>
                    <a:pt x="49181" y="61430"/>
                  </a:lnTo>
                  <a:lnTo>
                    <a:pt x="49181" y="24013"/>
                  </a:lnTo>
                  <a:cubicBezTo>
                    <a:pt x="49181" y="10760"/>
                    <a:pt x="38451" y="0"/>
                    <a:pt x="251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53"/>
          <p:cNvGrpSpPr/>
          <p:nvPr/>
        </p:nvGrpSpPr>
        <p:grpSpPr>
          <a:xfrm>
            <a:off x="7401250" y="2735393"/>
            <a:ext cx="1671184" cy="2440924"/>
            <a:chOff x="6795049" y="1179275"/>
            <a:chExt cx="1268451" cy="1852694"/>
          </a:xfrm>
        </p:grpSpPr>
        <p:sp>
          <p:nvSpPr>
            <p:cNvPr id="871" name="Google Shape;871;p5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53"/>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53"/>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53"/>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53"/>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5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5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36"/>
                                        </p:tgtEl>
                                        <p:attrNameLst>
                                          <p:attrName>style.visibility</p:attrName>
                                        </p:attrNameLst>
                                      </p:cBhvr>
                                      <p:to>
                                        <p:strVal val="visible"/>
                                      </p:to>
                                    </p:set>
                                    <p:animEffect transition="in" filter="fade">
                                      <p:cBhvr>
                                        <p:cTn id="7" dur="250"/>
                                        <p:tgtEl>
                                          <p:spTgt spid="836"/>
                                        </p:tgtEl>
                                      </p:cBhvr>
                                    </p:animEffect>
                                    <p:anim calcmode="lin" valueType="num">
                                      <p:cBhvr>
                                        <p:cTn id="8" dur="250" fill="hold"/>
                                        <p:tgtEl>
                                          <p:spTgt spid="836"/>
                                        </p:tgtEl>
                                        <p:attrNameLst>
                                          <p:attrName>ppt_x</p:attrName>
                                        </p:attrNameLst>
                                      </p:cBhvr>
                                      <p:tavLst>
                                        <p:tav tm="0">
                                          <p:val>
                                            <p:strVal val="#ppt_x"/>
                                          </p:val>
                                        </p:tav>
                                        <p:tav tm="100000">
                                          <p:val>
                                            <p:strVal val="#ppt_x"/>
                                          </p:val>
                                        </p:tav>
                                      </p:tavLst>
                                    </p:anim>
                                    <p:anim calcmode="lin" valueType="num">
                                      <p:cBhvr>
                                        <p:cTn id="9" dur="250" fill="hold"/>
                                        <p:tgtEl>
                                          <p:spTgt spid="83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0"/>
                                  </p:stCondLst>
                                  <p:childTnLst>
                                    <p:set>
                                      <p:cBhvr>
                                        <p:cTn id="12" dur="1" fill="hold">
                                          <p:stCondLst>
                                            <p:cond delay="0"/>
                                          </p:stCondLst>
                                        </p:cTn>
                                        <p:tgtEl>
                                          <p:spTgt spid="834"/>
                                        </p:tgtEl>
                                        <p:attrNameLst>
                                          <p:attrName>style.visibility</p:attrName>
                                        </p:attrNameLst>
                                      </p:cBhvr>
                                      <p:to>
                                        <p:strVal val="visible"/>
                                      </p:to>
                                    </p:set>
                                    <p:animEffect transition="in" filter="wipe(left)">
                                      <p:cBhvr>
                                        <p:cTn id="13" dur="500"/>
                                        <p:tgtEl>
                                          <p:spTgt spid="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p:bldP spid="8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p:nvPr/>
        </p:nvSpPr>
        <p:spPr>
          <a:xfrm>
            <a:off x="5310675" y="18911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50"/>
          <p:cNvSpPr txBox="1">
            <a:spLocks noGrp="1"/>
          </p:cNvSpPr>
          <p:nvPr>
            <p:ph type="title"/>
          </p:nvPr>
        </p:nvSpPr>
        <p:spPr>
          <a:xfrm>
            <a:off x="583852" y="1656693"/>
            <a:ext cx="2598210" cy="10208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600" dirty="0">
                <a:solidFill>
                  <a:srgbClr val="0070C0"/>
                </a:solidFill>
                <a:hlinkClick r:id="rId3">
                  <a:extLst>
                    <a:ext uri="{A12FA001-AC4F-418D-AE19-62706E023703}">
                      <ahyp:hlinkClr xmlns:ahyp="http://schemas.microsoft.com/office/drawing/2018/hyperlinkcolor" val="tx"/>
                    </a:ext>
                  </a:extLst>
                </a:hlinkClick>
              </a:rPr>
              <a:t>Triibe</a:t>
            </a:r>
            <a:endParaRPr sz="6600" dirty="0">
              <a:solidFill>
                <a:srgbClr val="0070C0"/>
              </a:solidFill>
            </a:endParaRPr>
          </a:p>
        </p:txBody>
      </p:sp>
      <p:grpSp>
        <p:nvGrpSpPr>
          <p:cNvPr id="725" name="Google Shape;725;p50"/>
          <p:cNvGrpSpPr/>
          <p:nvPr/>
        </p:nvGrpSpPr>
        <p:grpSpPr>
          <a:xfrm>
            <a:off x="4710444" y="2198384"/>
            <a:ext cx="3965724" cy="1995583"/>
            <a:chOff x="3166750" y="2814925"/>
            <a:chExt cx="2981075" cy="1500100"/>
          </a:xfrm>
        </p:grpSpPr>
        <p:sp>
          <p:nvSpPr>
            <p:cNvPr id="726" name="Google Shape;726;p50"/>
            <p:cNvSpPr/>
            <p:nvPr/>
          </p:nvSpPr>
          <p:spPr>
            <a:xfrm>
              <a:off x="5011750" y="3491975"/>
              <a:ext cx="25" cy="25"/>
            </a:xfrm>
            <a:custGeom>
              <a:avLst/>
              <a:gdLst/>
              <a:ahLst/>
              <a:cxnLst/>
              <a:rect l="l" t="t" r="r" b="b"/>
              <a:pathLst>
                <a:path w="1" h="1" extrusionOk="0">
                  <a:moveTo>
                    <a:pt x="1" y="1"/>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50"/>
            <p:cNvSpPr/>
            <p:nvPr/>
          </p:nvSpPr>
          <p:spPr>
            <a:xfrm>
              <a:off x="4269350" y="3970725"/>
              <a:ext cx="1878475" cy="341975"/>
            </a:xfrm>
            <a:custGeom>
              <a:avLst/>
              <a:gdLst/>
              <a:ahLst/>
              <a:cxnLst/>
              <a:rect l="l" t="t" r="r" b="b"/>
              <a:pathLst>
                <a:path w="75139" h="13679" extrusionOk="0">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50"/>
            <p:cNvSpPr/>
            <p:nvPr/>
          </p:nvSpPr>
          <p:spPr>
            <a:xfrm>
              <a:off x="5245800" y="3970725"/>
              <a:ext cx="902025" cy="341975"/>
            </a:xfrm>
            <a:custGeom>
              <a:avLst/>
              <a:gdLst/>
              <a:ahLst/>
              <a:cxnLst/>
              <a:rect l="l" t="t" r="r" b="b"/>
              <a:pathLst>
                <a:path w="36081" h="13679" extrusionOk="0">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50"/>
            <p:cNvSpPr/>
            <p:nvPr/>
          </p:nvSpPr>
          <p:spPr>
            <a:xfrm>
              <a:off x="5355225" y="4023900"/>
              <a:ext cx="625425" cy="8400"/>
            </a:xfrm>
            <a:custGeom>
              <a:avLst/>
              <a:gdLst/>
              <a:ahLst/>
              <a:cxnLst/>
              <a:rect l="l" t="t" r="r" b="b"/>
              <a:pathLst>
                <a:path w="25017" h="336" extrusionOk="0">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50"/>
            <p:cNvSpPr/>
            <p:nvPr/>
          </p:nvSpPr>
          <p:spPr>
            <a:xfrm>
              <a:off x="3830125" y="3656125"/>
              <a:ext cx="200625" cy="624650"/>
            </a:xfrm>
            <a:custGeom>
              <a:avLst/>
              <a:gdLst/>
              <a:ahLst/>
              <a:cxnLst/>
              <a:rect l="l" t="t" r="r" b="b"/>
              <a:pathLst>
                <a:path w="8025" h="24986" extrusionOk="0">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50"/>
            <p:cNvSpPr/>
            <p:nvPr/>
          </p:nvSpPr>
          <p:spPr>
            <a:xfrm>
              <a:off x="3859000" y="3656125"/>
              <a:ext cx="183925" cy="446825"/>
            </a:xfrm>
            <a:custGeom>
              <a:avLst/>
              <a:gdLst/>
              <a:ahLst/>
              <a:cxnLst/>
              <a:rect l="l" t="t" r="r" b="b"/>
              <a:pathLst>
                <a:path w="7357" h="17873" extrusionOk="0">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50"/>
            <p:cNvSpPr/>
            <p:nvPr/>
          </p:nvSpPr>
          <p:spPr>
            <a:xfrm>
              <a:off x="3583150" y="3466150"/>
              <a:ext cx="307800" cy="340650"/>
            </a:xfrm>
            <a:custGeom>
              <a:avLst/>
              <a:gdLst/>
              <a:ahLst/>
              <a:cxnLst/>
              <a:rect l="l" t="t" r="r" b="b"/>
              <a:pathLst>
                <a:path w="12312" h="13626" extrusionOk="0">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50"/>
            <p:cNvSpPr/>
            <p:nvPr/>
          </p:nvSpPr>
          <p:spPr>
            <a:xfrm>
              <a:off x="3491225" y="2814925"/>
              <a:ext cx="323725" cy="323725"/>
            </a:xfrm>
            <a:custGeom>
              <a:avLst/>
              <a:gdLst/>
              <a:ahLst/>
              <a:cxnLst/>
              <a:rect l="l" t="t" r="r" b="b"/>
              <a:pathLst>
                <a:path w="12949" h="12949" extrusionOk="0">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50"/>
            <p:cNvSpPr/>
            <p:nvPr/>
          </p:nvSpPr>
          <p:spPr>
            <a:xfrm>
              <a:off x="3623425" y="3003975"/>
              <a:ext cx="248525" cy="171150"/>
            </a:xfrm>
            <a:custGeom>
              <a:avLst/>
              <a:gdLst/>
              <a:ahLst/>
              <a:cxnLst/>
              <a:rect l="l" t="t" r="r" b="b"/>
              <a:pathLst>
                <a:path w="9941" h="6846" extrusionOk="0">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50"/>
            <p:cNvSpPr/>
            <p:nvPr/>
          </p:nvSpPr>
          <p:spPr>
            <a:xfrm>
              <a:off x="3993500" y="3346100"/>
              <a:ext cx="163400" cy="110175"/>
            </a:xfrm>
            <a:custGeom>
              <a:avLst/>
              <a:gdLst/>
              <a:ahLst/>
              <a:cxnLst/>
              <a:rect l="l" t="t" r="r" b="b"/>
              <a:pathLst>
                <a:path w="6536" h="4407" extrusionOk="0">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50"/>
            <p:cNvSpPr/>
            <p:nvPr/>
          </p:nvSpPr>
          <p:spPr>
            <a:xfrm>
              <a:off x="3651550" y="3054150"/>
              <a:ext cx="449875" cy="566800"/>
            </a:xfrm>
            <a:custGeom>
              <a:avLst/>
              <a:gdLst/>
              <a:ahLst/>
              <a:cxnLst/>
              <a:rect l="l" t="t" r="r" b="b"/>
              <a:pathLst>
                <a:path w="17995" h="22672" extrusionOk="0">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50"/>
            <p:cNvSpPr/>
            <p:nvPr/>
          </p:nvSpPr>
          <p:spPr>
            <a:xfrm>
              <a:off x="3613550" y="3002550"/>
              <a:ext cx="519025" cy="366350"/>
            </a:xfrm>
            <a:custGeom>
              <a:avLst/>
              <a:gdLst/>
              <a:ahLst/>
              <a:cxnLst/>
              <a:rect l="l" t="t" r="r" b="b"/>
              <a:pathLst>
                <a:path w="20761" h="14654" extrusionOk="0">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50"/>
            <p:cNvSpPr/>
            <p:nvPr/>
          </p:nvSpPr>
          <p:spPr>
            <a:xfrm>
              <a:off x="3558850" y="3327700"/>
              <a:ext cx="164150" cy="112350"/>
            </a:xfrm>
            <a:custGeom>
              <a:avLst/>
              <a:gdLst/>
              <a:ahLst/>
              <a:cxnLst/>
              <a:rect l="l" t="t" r="r" b="b"/>
              <a:pathLst>
                <a:path w="6566" h="4494" extrusionOk="0">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50"/>
            <p:cNvSpPr/>
            <p:nvPr/>
          </p:nvSpPr>
          <p:spPr>
            <a:xfrm>
              <a:off x="3305050" y="3596100"/>
              <a:ext cx="677075" cy="684675"/>
            </a:xfrm>
            <a:custGeom>
              <a:avLst/>
              <a:gdLst/>
              <a:ahLst/>
              <a:cxnLst/>
              <a:rect l="l" t="t" r="r" b="b"/>
              <a:pathLst>
                <a:path w="27083" h="27387" extrusionOk="0">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50"/>
            <p:cNvSpPr/>
            <p:nvPr/>
          </p:nvSpPr>
          <p:spPr>
            <a:xfrm>
              <a:off x="3166750" y="3659150"/>
              <a:ext cx="722675" cy="655875"/>
            </a:xfrm>
            <a:custGeom>
              <a:avLst/>
              <a:gdLst/>
              <a:ahLst/>
              <a:cxnLst/>
              <a:rect l="l" t="t" r="r" b="b"/>
              <a:pathLst>
                <a:path w="28907" h="26235" extrusionOk="0">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50"/>
            <p:cNvSpPr/>
            <p:nvPr/>
          </p:nvSpPr>
          <p:spPr>
            <a:xfrm>
              <a:off x="3717650" y="4222675"/>
              <a:ext cx="38800" cy="77850"/>
            </a:xfrm>
            <a:custGeom>
              <a:avLst/>
              <a:gdLst/>
              <a:ahLst/>
              <a:cxnLst/>
              <a:rect l="l" t="t" r="r" b="b"/>
              <a:pathLst>
                <a:path w="1552" h="3114" extrusionOk="0">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50"/>
            <p:cNvSpPr/>
            <p:nvPr/>
          </p:nvSpPr>
          <p:spPr>
            <a:xfrm>
              <a:off x="3211575" y="3659150"/>
              <a:ext cx="416450" cy="444675"/>
            </a:xfrm>
            <a:custGeom>
              <a:avLst/>
              <a:gdLst/>
              <a:ahLst/>
              <a:cxnLst/>
              <a:rect l="l" t="t" r="r" b="b"/>
              <a:pathLst>
                <a:path w="16658" h="17787" extrusionOk="0">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50"/>
            <p:cNvSpPr/>
            <p:nvPr/>
          </p:nvSpPr>
          <p:spPr>
            <a:xfrm>
              <a:off x="3984375" y="3745775"/>
              <a:ext cx="1079850" cy="516000"/>
            </a:xfrm>
            <a:custGeom>
              <a:avLst/>
              <a:gdLst/>
              <a:ahLst/>
              <a:cxnLst/>
              <a:rect l="l" t="t" r="r" b="b"/>
              <a:pathLst>
                <a:path w="43194" h="20640" extrusionOk="0">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50"/>
            <p:cNvSpPr/>
            <p:nvPr/>
          </p:nvSpPr>
          <p:spPr>
            <a:xfrm>
              <a:off x="4002625" y="3771625"/>
              <a:ext cx="1059300" cy="490150"/>
            </a:xfrm>
            <a:custGeom>
              <a:avLst/>
              <a:gdLst/>
              <a:ahLst/>
              <a:cxnLst/>
              <a:rect l="l" t="t" r="r" b="b"/>
              <a:pathLst>
                <a:path w="42372" h="19606" extrusionOk="0">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50"/>
            <p:cNvSpPr/>
            <p:nvPr/>
          </p:nvSpPr>
          <p:spPr>
            <a:xfrm>
              <a:off x="3527700" y="4254900"/>
              <a:ext cx="1288800" cy="60075"/>
            </a:xfrm>
            <a:custGeom>
              <a:avLst/>
              <a:gdLst/>
              <a:ahLst/>
              <a:cxnLst/>
              <a:rect l="l" t="t" r="r" b="b"/>
              <a:pathLst>
                <a:path w="51552" h="2403" extrusionOk="0">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50"/>
            <p:cNvSpPr/>
            <p:nvPr/>
          </p:nvSpPr>
          <p:spPr>
            <a:xfrm>
              <a:off x="3527700" y="4254900"/>
              <a:ext cx="442275" cy="60075"/>
            </a:xfrm>
            <a:custGeom>
              <a:avLst/>
              <a:gdLst/>
              <a:ahLst/>
              <a:cxnLst/>
              <a:rect l="l" t="t" r="r" b="b"/>
              <a:pathLst>
                <a:path w="17691" h="2403" extrusionOk="0">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50"/>
            <p:cNvSpPr/>
            <p:nvPr/>
          </p:nvSpPr>
          <p:spPr>
            <a:xfrm>
              <a:off x="3563400" y="4280750"/>
              <a:ext cx="52450" cy="12950"/>
            </a:xfrm>
            <a:custGeom>
              <a:avLst/>
              <a:gdLst/>
              <a:ahLst/>
              <a:cxnLst/>
              <a:rect l="l" t="t" r="r" b="b"/>
              <a:pathLst>
                <a:path w="2098"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50"/>
            <p:cNvSpPr/>
            <p:nvPr/>
          </p:nvSpPr>
          <p:spPr>
            <a:xfrm>
              <a:off x="3627225" y="4280750"/>
              <a:ext cx="52475" cy="12950"/>
            </a:xfrm>
            <a:custGeom>
              <a:avLst/>
              <a:gdLst/>
              <a:ahLst/>
              <a:cxnLst/>
              <a:rect l="l" t="t" r="r" b="b"/>
              <a:pathLst>
                <a:path w="2099"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50"/>
            <p:cNvSpPr/>
            <p:nvPr/>
          </p:nvSpPr>
          <p:spPr>
            <a:xfrm>
              <a:off x="3790600" y="4280750"/>
              <a:ext cx="51700" cy="12950"/>
            </a:xfrm>
            <a:custGeom>
              <a:avLst/>
              <a:gdLst/>
              <a:ahLst/>
              <a:cxnLst/>
              <a:rect l="l" t="t" r="r" b="b"/>
              <a:pathLst>
                <a:path w="2068" h="518" extrusionOk="0">
                  <a:moveTo>
                    <a:pt x="1" y="0"/>
                  </a:moveTo>
                  <a:lnTo>
                    <a:pt x="1" y="517"/>
                  </a:lnTo>
                  <a:lnTo>
                    <a:pt x="2068" y="517"/>
                  </a:lnTo>
                  <a:lnTo>
                    <a:pt x="20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50"/>
            <p:cNvSpPr/>
            <p:nvPr/>
          </p:nvSpPr>
          <p:spPr>
            <a:xfrm>
              <a:off x="3859000" y="4280750"/>
              <a:ext cx="52450" cy="12950"/>
            </a:xfrm>
            <a:custGeom>
              <a:avLst/>
              <a:gdLst/>
              <a:ahLst/>
              <a:cxnLst/>
              <a:rect l="l" t="t" r="r" b="b"/>
              <a:pathLst>
                <a:path w="2098" h="518" extrusionOk="0">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50"/>
            <p:cNvSpPr/>
            <p:nvPr/>
          </p:nvSpPr>
          <p:spPr>
            <a:xfrm>
              <a:off x="3748825" y="4280750"/>
              <a:ext cx="15975" cy="15225"/>
            </a:xfrm>
            <a:custGeom>
              <a:avLst/>
              <a:gdLst/>
              <a:ahLst/>
              <a:cxnLst/>
              <a:rect l="l" t="t" r="r" b="b"/>
              <a:pathLst>
                <a:path w="639" h="609" extrusionOk="0">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50"/>
            <p:cNvSpPr/>
            <p:nvPr/>
          </p:nvSpPr>
          <p:spPr>
            <a:xfrm>
              <a:off x="5341550" y="4242000"/>
              <a:ext cx="340450" cy="8375"/>
            </a:xfrm>
            <a:custGeom>
              <a:avLst/>
              <a:gdLst/>
              <a:ahLst/>
              <a:cxnLst/>
              <a:rect l="l" t="t" r="r" b="b"/>
              <a:pathLst>
                <a:path w="13618" h="335" extrusionOk="0">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50"/>
            <p:cNvSpPr/>
            <p:nvPr/>
          </p:nvSpPr>
          <p:spPr>
            <a:xfrm>
              <a:off x="5294450" y="4013275"/>
              <a:ext cx="853375" cy="257625"/>
            </a:xfrm>
            <a:custGeom>
              <a:avLst/>
              <a:gdLst/>
              <a:ahLst/>
              <a:cxnLst/>
              <a:rect l="l" t="t" r="r" b="b"/>
              <a:pathLst>
                <a:path w="34135" h="10305" extrusionOk="0">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4" name="Google Shape;754;p50"/>
          <p:cNvGrpSpPr/>
          <p:nvPr/>
        </p:nvGrpSpPr>
        <p:grpSpPr>
          <a:xfrm flipH="1">
            <a:off x="7593625" y="2109154"/>
            <a:ext cx="1223892" cy="3034347"/>
            <a:chOff x="2330682" y="1468700"/>
            <a:chExt cx="824447" cy="2044019"/>
          </a:xfrm>
        </p:grpSpPr>
        <p:sp>
          <p:nvSpPr>
            <p:cNvPr id="755" name="Google Shape;755;p50"/>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50"/>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50"/>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50"/>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50"/>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 name="TextBox 50">
            <a:extLst>
              <a:ext uri="{FF2B5EF4-FFF2-40B4-BE49-F238E27FC236}">
                <a16:creationId xmlns:a16="http://schemas.microsoft.com/office/drawing/2014/main" id="{3A81E1F5-9F8D-D37C-7E7E-0D5A9F7DC013}"/>
              </a:ext>
            </a:extLst>
          </p:cNvPr>
          <p:cNvSpPr txBox="1"/>
          <p:nvPr/>
        </p:nvSpPr>
        <p:spPr>
          <a:xfrm>
            <a:off x="399495" y="447054"/>
            <a:ext cx="1847316" cy="369332"/>
          </a:xfrm>
          <a:prstGeom prst="rect">
            <a:avLst/>
          </a:prstGeom>
          <a:noFill/>
        </p:spPr>
        <p:txBody>
          <a:bodyPr wrap="square" rtlCol="0">
            <a:spAutoFit/>
          </a:bodyPr>
          <a:lstStyle/>
          <a:p>
            <a:r>
              <a:rPr lang="en-US" sz="1800" b="1" dirty="0">
                <a:latin typeface="Baloo 2" pitchFamily="2" charset="0"/>
                <a:cs typeface="Baloo 2" pitchFamily="2" charset="0"/>
              </a:rPr>
              <a:t>Implementation</a:t>
            </a:r>
            <a:endParaRPr lang="en-US" b="1" dirty="0">
              <a:latin typeface="Baloo 2" pitchFamily="2" charset="0"/>
              <a:cs typeface="Baloo 2" pitchFamily="2"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20"/>
                                        </p:tgtEl>
                                        <p:attrNameLst>
                                          <p:attrName>style.visibility</p:attrName>
                                        </p:attrNameLst>
                                      </p:cBhvr>
                                      <p:to>
                                        <p:strVal val="visible"/>
                                      </p:to>
                                    </p:set>
                                    <p:animEffect transition="in" filter="wipe(up)">
                                      <p:cBhvr>
                                        <p:cTn id="11" dur="500"/>
                                        <p:tgtEl>
                                          <p:spTgt spid="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6" name="TextBox 5">
            <a:extLst>
              <a:ext uri="{FF2B5EF4-FFF2-40B4-BE49-F238E27FC236}">
                <a16:creationId xmlns:a16="http://schemas.microsoft.com/office/drawing/2014/main" id="{0657A434-677A-5ED7-46DD-4EE0EC5989A2}"/>
              </a:ext>
            </a:extLst>
          </p:cNvPr>
          <p:cNvSpPr txBox="1"/>
          <p:nvPr/>
        </p:nvSpPr>
        <p:spPr>
          <a:xfrm>
            <a:off x="399495" y="381740"/>
            <a:ext cx="1553592" cy="369332"/>
          </a:xfrm>
          <a:prstGeom prst="rect">
            <a:avLst/>
          </a:prstGeom>
          <a:noFill/>
        </p:spPr>
        <p:txBody>
          <a:bodyPr wrap="square" rtlCol="0">
            <a:spAutoFit/>
          </a:bodyPr>
          <a:lstStyle/>
          <a:p>
            <a:r>
              <a:rPr lang="en-US" sz="1800" b="1" dirty="0">
                <a:latin typeface="Baloo 2" pitchFamily="2" charset="0"/>
                <a:cs typeface="Baloo 2" pitchFamily="2" charset="0"/>
              </a:rPr>
              <a:t>Introduction</a:t>
            </a:r>
          </a:p>
        </p:txBody>
      </p:sp>
      <p:sp>
        <p:nvSpPr>
          <p:cNvPr id="7" name="TextBox 6">
            <a:extLst>
              <a:ext uri="{FF2B5EF4-FFF2-40B4-BE49-F238E27FC236}">
                <a16:creationId xmlns:a16="http://schemas.microsoft.com/office/drawing/2014/main" id="{7330A094-3FDD-6327-467D-3FCBB3F3E5C7}"/>
              </a:ext>
            </a:extLst>
          </p:cNvPr>
          <p:cNvSpPr txBox="1"/>
          <p:nvPr/>
        </p:nvSpPr>
        <p:spPr>
          <a:xfrm>
            <a:off x="399494" y="909371"/>
            <a:ext cx="7128767" cy="523220"/>
          </a:xfrm>
          <a:prstGeom prst="rect">
            <a:avLst/>
          </a:prstGeom>
          <a:noFill/>
        </p:spPr>
        <p:txBody>
          <a:bodyPr wrap="square" rtlCol="0">
            <a:spAutoFit/>
          </a:bodyPr>
          <a:lstStyle/>
          <a:p>
            <a:pPr algn="just"/>
            <a:r>
              <a:rPr lang="en-US" dirty="0">
                <a:latin typeface="Baloo 2" pitchFamily="2" charset="0"/>
                <a:cs typeface="Baloo 2" pitchFamily="2" charset="0"/>
              </a:rPr>
              <a:t>Social media websites lately have been growing and expanding in the number of daily users. This helps people reach each other easily and more efficiently.</a:t>
            </a:r>
          </a:p>
        </p:txBody>
      </p:sp>
      <p:sp>
        <p:nvSpPr>
          <p:cNvPr id="8" name="TextBox 7">
            <a:extLst>
              <a:ext uri="{FF2B5EF4-FFF2-40B4-BE49-F238E27FC236}">
                <a16:creationId xmlns:a16="http://schemas.microsoft.com/office/drawing/2014/main" id="{ECC00463-F50C-EE34-9473-05E1C589C7B6}"/>
              </a:ext>
            </a:extLst>
          </p:cNvPr>
          <p:cNvSpPr txBox="1"/>
          <p:nvPr/>
        </p:nvSpPr>
        <p:spPr>
          <a:xfrm>
            <a:off x="399494" y="2487855"/>
            <a:ext cx="7128768" cy="523220"/>
          </a:xfrm>
          <a:prstGeom prst="rect">
            <a:avLst/>
          </a:prstGeom>
          <a:noFill/>
        </p:spPr>
        <p:txBody>
          <a:bodyPr wrap="square" rtlCol="0">
            <a:spAutoFit/>
          </a:bodyPr>
          <a:lstStyle/>
          <a:p>
            <a:pPr algn="just"/>
            <a:r>
              <a:rPr lang="en-US" dirty="0">
                <a:latin typeface="Baloo 2" pitchFamily="2" charset="0"/>
                <a:cs typeface="Baloo 2" pitchFamily="2" charset="0"/>
              </a:rPr>
              <a:t>In the scope of universities and academic facilities, students use public social media. Websites that are used by the public, which can sometimes be unsecured and unhelpful.</a:t>
            </a:r>
          </a:p>
        </p:txBody>
      </p:sp>
      <p:sp>
        <p:nvSpPr>
          <p:cNvPr id="9" name="TextBox 8">
            <a:extLst>
              <a:ext uri="{FF2B5EF4-FFF2-40B4-BE49-F238E27FC236}">
                <a16:creationId xmlns:a16="http://schemas.microsoft.com/office/drawing/2014/main" id="{BB07BA58-901F-4637-B9F8-FA32017394BB}"/>
              </a:ext>
            </a:extLst>
          </p:cNvPr>
          <p:cNvSpPr txBox="1"/>
          <p:nvPr/>
        </p:nvSpPr>
        <p:spPr>
          <a:xfrm>
            <a:off x="399494" y="1590891"/>
            <a:ext cx="7128767" cy="738664"/>
          </a:xfrm>
          <a:prstGeom prst="rect">
            <a:avLst/>
          </a:prstGeom>
          <a:noFill/>
        </p:spPr>
        <p:txBody>
          <a:bodyPr wrap="square" rtlCol="0">
            <a:spAutoFit/>
          </a:bodyPr>
          <a:lstStyle/>
          <a:p>
            <a:pPr algn="just"/>
            <a:r>
              <a:rPr lang="en-US" b="1" dirty="0">
                <a:latin typeface="Baloo 2" pitchFamily="2" charset="0"/>
                <a:cs typeface="Baloo 2" pitchFamily="2" charset="0"/>
              </a:rPr>
              <a:t>Triibe </a:t>
            </a:r>
            <a:r>
              <a:rPr lang="en-US" dirty="0">
                <a:latin typeface="Baloo 2" pitchFamily="2" charset="0"/>
                <a:cs typeface="Baloo 2" pitchFamily="2" charset="0"/>
              </a:rPr>
              <a:t>is a social media platform for students inside their universities that helps students communicate easily and has academic-focused functionalities to help students achieve their goals.</a:t>
            </a:r>
          </a:p>
        </p:txBody>
      </p:sp>
      <p:sp>
        <p:nvSpPr>
          <p:cNvPr id="10" name="TextBox 9">
            <a:extLst>
              <a:ext uri="{FF2B5EF4-FFF2-40B4-BE49-F238E27FC236}">
                <a16:creationId xmlns:a16="http://schemas.microsoft.com/office/drawing/2014/main" id="{E95B2967-B1CB-2333-DBDD-B429127B4411}"/>
              </a:ext>
            </a:extLst>
          </p:cNvPr>
          <p:cNvSpPr txBox="1"/>
          <p:nvPr/>
        </p:nvSpPr>
        <p:spPr>
          <a:xfrm>
            <a:off x="399495" y="3169375"/>
            <a:ext cx="7128766" cy="523220"/>
          </a:xfrm>
          <a:prstGeom prst="rect">
            <a:avLst/>
          </a:prstGeom>
          <a:noFill/>
        </p:spPr>
        <p:txBody>
          <a:bodyPr wrap="square" rtlCol="0">
            <a:spAutoFit/>
          </a:bodyPr>
          <a:lstStyle/>
          <a:p>
            <a:r>
              <a:rPr lang="en-US" dirty="0">
                <a:latin typeface="Baloo 2" pitchFamily="2" charset="0"/>
                <a:cs typeface="Baloo 2" pitchFamily="2" charset="0"/>
              </a:rPr>
              <a:t>On the management side, the university will have full access to all the management functionalities of the website to manage the website.</a:t>
            </a:r>
          </a:p>
        </p:txBody>
      </p:sp>
      <p:sp>
        <p:nvSpPr>
          <p:cNvPr id="11" name="TextBox 10">
            <a:extLst>
              <a:ext uri="{FF2B5EF4-FFF2-40B4-BE49-F238E27FC236}">
                <a16:creationId xmlns:a16="http://schemas.microsoft.com/office/drawing/2014/main" id="{20ACC015-7595-1146-A848-001BD8E16079}"/>
              </a:ext>
            </a:extLst>
          </p:cNvPr>
          <p:cNvSpPr txBox="1"/>
          <p:nvPr/>
        </p:nvSpPr>
        <p:spPr>
          <a:xfrm>
            <a:off x="399494" y="381740"/>
            <a:ext cx="1553592" cy="369332"/>
          </a:xfrm>
          <a:prstGeom prst="rect">
            <a:avLst/>
          </a:prstGeom>
          <a:noFill/>
        </p:spPr>
        <p:txBody>
          <a:bodyPr wrap="square" rtlCol="0">
            <a:spAutoFit/>
          </a:bodyPr>
          <a:lstStyle/>
          <a:p>
            <a:r>
              <a:rPr lang="en-US" sz="1800" b="1" dirty="0">
                <a:latin typeface="Baloo 2" pitchFamily="2" charset="0"/>
                <a:cs typeface="Baloo 2" pitchFamily="2" charset="0"/>
              </a:rPr>
              <a:t>Introduction</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11" name="TextBox 10">
            <a:extLst>
              <a:ext uri="{FF2B5EF4-FFF2-40B4-BE49-F238E27FC236}">
                <a16:creationId xmlns:a16="http://schemas.microsoft.com/office/drawing/2014/main" id="{18208357-0006-E213-BC24-3B0E2130482F}"/>
              </a:ext>
            </a:extLst>
          </p:cNvPr>
          <p:cNvSpPr txBox="1"/>
          <p:nvPr/>
        </p:nvSpPr>
        <p:spPr>
          <a:xfrm>
            <a:off x="399493" y="381740"/>
            <a:ext cx="2193099" cy="369332"/>
          </a:xfrm>
          <a:prstGeom prst="rect">
            <a:avLst/>
          </a:prstGeom>
          <a:noFill/>
        </p:spPr>
        <p:txBody>
          <a:bodyPr wrap="square" rtlCol="0">
            <a:spAutoFit/>
          </a:bodyPr>
          <a:lstStyle/>
          <a:p>
            <a:r>
              <a:rPr lang="en-US" sz="1800" b="1" dirty="0">
                <a:latin typeface="Baloo 2" pitchFamily="2" charset="0"/>
                <a:cs typeface="Baloo 2" pitchFamily="2" charset="0"/>
              </a:rPr>
              <a:t>Problem Statement</a:t>
            </a:r>
          </a:p>
        </p:txBody>
      </p:sp>
      <p:sp>
        <p:nvSpPr>
          <p:cNvPr id="3" name="TextBox 2">
            <a:extLst>
              <a:ext uri="{FF2B5EF4-FFF2-40B4-BE49-F238E27FC236}">
                <a16:creationId xmlns:a16="http://schemas.microsoft.com/office/drawing/2014/main" id="{D2365FC6-8A19-0A97-A12B-950FAC7EC55F}"/>
              </a:ext>
            </a:extLst>
          </p:cNvPr>
          <p:cNvSpPr txBox="1"/>
          <p:nvPr/>
        </p:nvSpPr>
        <p:spPr>
          <a:xfrm>
            <a:off x="485775" y="971550"/>
            <a:ext cx="6286500" cy="738664"/>
          </a:xfrm>
          <a:prstGeom prst="rect">
            <a:avLst/>
          </a:prstGeom>
          <a:noFill/>
        </p:spPr>
        <p:txBody>
          <a:bodyPr wrap="square" numCol="1" rtlCol="0">
            <a:spAutoFit/>
          </a:bodyPr>
          <a:lstStyle/>
          <a:p>
            <a:pPr algn="just"/>
            <a:r>
              <a:rPr lang="en-US" dirty="0">
                <a:latin typeface="Baloo 2" pitchFamily="2" charset="0"/>
                <a:cs typeface="Baloo 2" pitchFamily="2" charset="0"/>
              </a:rPr>
              <a:t>If social networking services were not available, people would encounter plenty of problems in their personal and professional lives. Social networking, as we all know, was developed to make social communication easier.</a:t>
            </a:r>
          </a:p>
        </p:txBody>
      </p:sp>
      <p:sp>
        <p:nvSpPr>
          <p:cNvPr id="4" name="TextBox 3">
            <a:extLst>
              <a:ext uri="{FF2B5EF4-FFF2-40B4-BE49-F238E27FC236}">
                <a16:creationId xmlns:a16="http://schemas.microsoft.com/office/drawing/2014/main" id="{1A0B6FAF-4FA4-AAA1-773A-3962D9F426EA}"/>
              </a:ext>
            </a:extLst>
          </p:cNvPr>
          <p:cNvSpPr txBox="1"/>
          <p:nvPr/>
        </p:nvSpPr>
        <p:spPr>
          <a:xfrm>
            <a:off x="485774" y="1871186"/>
            <a:ext cx="6286499" cy="738664"/>
          </a:xfrm>
          <a:prstGeom prst="rect">
            <a:avLst/>
          </a:prstGeom>
          <a:noFill/>
        </p:spPr>
        <p:txBody>
          <a:bodyPr wrap="square" rtlCol="0">
            <a:spAutoFit/>
          </a:bodyPr>
          <a:lstStyle/>
          <a:p>
            <a:pPr algn="just"/>
            <a:r>
              <a:rPr lang="en-US" dirty="0">
                <a:latin typeface="Baloo 2" pitchFamily="2" charset="0"/>
                <a:cs typeface="Baloo 2" pitchFamily="2" charset="0"/>
              </a:rPr>
              <a:t>Despite the fact that recent technological breakthroughs have reduced barriers between people, social life among students within their universities can be chaotic and confusing.</a:t>
            </a:r>
          </a:p>
        </p:txBody>
      </p:sp>
      <p:sp>
        <p:nvSpPr>
          <p:cNvPr id="5" name="TextBox 4">
            <a:extLst>
              <a:ext uri="{FF2B5EF4-FFF2-40B4-BE49-F238E27FC236}">
                <a16:creationId xmlns:a16="http://schemas.microsoft.com/office/drawing/2014/main" id="{A922CC1D-E0BB-9052-CE03-EB6B1D91C485}"/>
              </a:ext>
            </a:extLst>
          </p:cNvPr>
          <p:cNvSpPr txBox="1"/>
          <p:nvPr/>
        </p:nvSpPr>
        <p:spPr>
          <a:xfrm>
            <a:off x="485775" y="2780347"/>
            <a:ext cx="6286500" cy="738664"/>
          </a:xfrm>
          <a:prstGeom prst="rect">
            <a:avLst/>
          </a:prstGeom>
          <a:noFill/>
        </p:spPr>
        <p:txBody>
          <a:bodyPr wrap="square" rtlCol="0">
            <a:spAutoFit/>
          </a:bodyPr>
          <a:lstStyle/>
          <a:p>
            <a:pPr algn="just"/>
            <a:r>
              <a:rPr lang="en-US" b="1" dirty="0">
                <a:latin typeface="Baloo 2" pitchFamily="2" charset="0"/>
                <a:cs typeface="Baloo 2" pitchFamily="2" charset="0"/>
              </a:rPr>
              <a:t>Triibe </a:t>
            </a:r>
            <a:r>
              <a:rPr lang="en-US" dirty="0">
                <a:latin typeface="Baloo 2" pitchFamily="2" charset="0"/>
                <a:cs typeface="Baloo 2" pitchFamily="2" charset="0"/>
              </a:rPr>
              <a:t>overcomes this challenge by bringing together university students on one website, allowing students to communicate easily and quickly, teachers to reach out to their students, and the university as a whole to benefit.</a:t>
            </a:r>
          </a:p>
        </p:txBody>
      </p:sp>
    </p:spTree>
    <p:extLst>
      <p:ext uri="{BB962C8B-B14F-4D97-AF65-F5344CB8AC3E}">
        <p14:creationId xmlns:p14="http://schemas.microsoft.com/office/powerpoint/2010/main" val="404185507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6" name="TextBox 5">
            <a:extLst>
              <a:ext uri="{FF2B5EF4-FFF2-40B4-BE49-F238E27FC236}">
                <a16:creationId xmlns:a16="http://schemas.microsoft.com/office/drawing/2014/main" id="{412BC41D-CFB0-2EBE-AD2A-2A1F97DBD35C}"/>
              </a:ext>
            </a:extLst>
          </p:cNvPr>
          <p:cNvSpPr txBox="1"/>
          <p:nvPr/>
        </p:nvSpPr>
        <p:spPr>
          <a:xfrm>
            <a:off x="399494" y="381740"/>
            <a:ext cx="2086532" cy="369332"/>
          </a:xfrm>
          <a:prstGeom prst="rect">
            <a:avLst/>
          </a:prstGeom>
          <a:noFill/>
        </p:spPr>
        <p:txBody>
          <a:bodyPr wrap="square" rtlCol="0">
            <a:spAutoFit/>
          </a:bodyPr>
          <a:lstStyle/>
          <a:p>
            <a:r>
              <a:rPr lang="en-US" sz="1800" b="1" dirty="0">
                <a:latin typeface="Baloo 2" pitchFamily="2" charset="0"/>
                <a:cs typeface="Baloo 2" pitchFamily="2" charset="0"/>
              </a:rPr>
              <a:t>Project Objectives</a:t>
            </a:r>
          </a:p>
        </p:txBody>
      </p:sp>
      <p:sp>
        <p:nvSpPr>
          <p:cNvPr id="2" name="TextBox 1">
            <a:extLst>
              <a:ext uri="{FF2B5EF4-FFF2-40B4-BE49-F238E27FC236}">
                <a16:creationId xmlns:a16="http://schemas.microsoft.com/office/drawing/2014/main" id="{A6B98FD6-3BBB-8A8B-8F29-1E407B02A255}"/>
              </a:ext>
            </a:extLst>
          </p:cNvPr>
          <p:cNvSpPr txBox="1"/>
          <p:nvPr/>
        </p:nvSpPr>
        <p:spPr>
          <a:xfrm>
            <a:off x="399494" y="914400"/>
            <a:ext cx="7067550" cy="738664"/>
          </a:xfrm>
          <a:prstGeom prst="rect">
            <a:avLst/>
          </a:prstGeom>
          <a:noFill/>
        </p:spPr>
        <p:txBody>
          <a:bodyPr wrap="square" rtlCol="0">
            <a:spAutoFit/>
          </a:bodyPr>
          <a:lstStyle/>
          <a:p>
            <a:pPr algn="just"/>
            <a:r>
              <a:rPr lang="en-US" dirty="0">
                <a:latin typeface="Baloo 2" pitchFamily="2" charset="0"/>
                <a:cs typeface="Baloo 2" pitchFamily="2" charset="0"/>
              </a:rPr>
              <a:t>The main objective of this project is to develop a centralized system that enables students to communicate and promote their belongings within the university. Not only does the system allow promotion, but it also provides information sharing and data transmission.</a:t>
            </a:r>
          </a:p>
        </p:txBody>
      </p:sp>
      <p:sp>
        <p:nvSpPr>
          <p:cNvPr id="7" name="TextBox 6">
            <a:extLst>
              <a:ext uri="{FF2B5EF4-FFF2-40B4-BE49-F238E27FC236}">
                <a16:creationId xmlns:a16="http://schemas.microsoft.com/office/drawing/2014/main" id="{3273DAD3-1E83-8104-6545-495A17DDD8FF}"/>
              </a:ext>
            </a:extLst>
          </p:cNvPr>
          <p:cNvSpPr txBox="1"/>
          <p:nvPr/>
        </p:nvSpPr>
        <p:spPr>
          <a:xfrm>
            <a:off x="399494" y="1929203"/>
            <a:ext cx="2914650" cy="307777"/>
          </a:xfrm>
          <a:prstGeom prst="rect">
            <a:avLst/>
          </a:prstGeom>
          <a:noFill/>
        </p:spPr>
        <p:txBody>
          <a:bodyPr wrap="square" rtlCol="0">
            <a:spAutoFit/>
          </a:bodyPr>
          <a:lstStyle/>
          <a:p>
            <a:r>
              <a:rPr lang="en-US" dirty="0">
                <a:latin typeface="Baloo 2" pitchFamily="2" charset="0"/>
                <a:cs typeface="Baloo 2" pitchFamily="2" charset="0"/>
              </a:rPr>
              <a:t>The main objectives of the project:</a:t>
            </a:r>
          </a:p>
        </p:txBody>
      </p:sp>
      <p:sp>
        <p:nvSpPr>
          <p:cNvPr id="8" name="TextBox 7">
            <a:extLst>
              <a:ext uri="{FF2B5EF4-FFF2-40B4-BE49-F238E27FC236}">
                <a16:creationId xmlns:a16="http://schemas.microsoft.com/office/drawing/2014/main" id="{98DEC314-16FD-FA54-AA2E-902778C4B6E0}"/>
              </a:ext>
            </a:extLst>
          </p:cNvPr>
          <p:cNvSpPr txBox="1"/>
          <p:nvPr/>
        </p:nvSpPr>
        <p:spPr>
          <a:xfrm>
            <a:off x="399494" y="2379769"/>
            <a:ext cx="7067550" cy="2031325"/>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latin typeface="Baloo 2" pitchFamily="2" charset="0"/>
                <a:cs typeface="Baloo 2" pitchFamily="2" charset="0"/>
              </a:rPr>
              <a:t>Reach your audience by posting on your profile or to the public.</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Texting with students or teachers.</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Sharing files, images, or videos with others.</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Sharing your location with your students and with individuals.</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Accessing learning resources easier and faster.</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List your belongings for sale on the website's integrated market.</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Get some registration guidance.</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Communicate with your colleagues that are in the same subject with premade groups.</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Get some university navigation guidance with the onboard university map.</a:t>
            </a:r>
          </a:p>
        </p:txBody>
      </p:sp>
    </p:spTree>
    <p:extLst>
      <p:ext uri="{BB962C8B-B14F-4D97-AF65-F5344CB8AC3E}">
        <p14:creationId xmlns:p14="http://schemas.microsoft.com/office/powerpoint/2010/main" val="27293080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2" name="TextBox 1">
            <a:extLst>
              <a:ext uri="{FF2B5EF4-FFF2-40B4-BE49-F238E27FC236}">
                <a16:creationId xmlns:a16="http://schemas.microsoft.com/office/drawing/2014/main" id="{4F42D300-3C9D-4ABB-E875-9F5FA668E2F7}"/>
              </a:ext>
            </a:extLst>
          </p:cNvPr>
          <p:cNvSpPr txBox="1"/>
          <p:nvPr/>
        </p:nvSpPr>
        <p:spPr>
          <a:xfrm>
            <a:off x="399494" y="381740"/>
            <a:ext cx="2248456" cy="369332"/>
          </a:xfrm>
          <a:prstGeom prst="rect">
            <a:avLst/>
          </a:prstGeom>
          <a:noFill/>
        </p:spPr>
        <p:txBody>
          <a:bodyPr wrap="square" rtlCol="0">
            <a:spAutoFit/>
          </a:bodyPr>
          <a:lstStyle/>
          <a:p>
            <a:r>
              <a:rPr lang="en-US" sz="1800" b="1" dirty="0">
                <a:latin typeface="Baloo 2" pitchFamily="2" charset="0"/>
                <a:cs typeface="Baloo 2" pitchFamily="2" charset="0"/>
              </a:rPr>
              <a:t>Project Significance</a:t>
            </a:r>
          </a:p>
        </p:txBody>
      </p:sp>
      <p:sp>
        <p:nvSpPr>
          <p:cNvPr id="3" name="TextBox 2">
            <a:extLst>
              <a:ext uri="{FF2B5EF4-FFF2-40B4-BE49-F238E27FC236}">
                <a16:creationId xmlns:a16="http://schemas.microsoft.com/office/drawing/2014/main" id="{DCBB6E5C-6670-335E-B0B1-DE0E4DA31FAD}"/>
              </a:ext>
            </a:extLst>
          </p:cNvPr>
          <p:cNvSpPr txBox="1"/>
          <p:nvPr/>
        </p:nvSpPr>
        <p:spPr>
          <a:xfrm>
            <a:off x="523875" y="1019175"/>
            <a:ext cx="7134225" cy="1169551"/>
          </a:xfrm>
          <a:prstGeom prst="rect">
            <a:avLst/>
          </a:prstGeom>
          <a:noFill/>
        </p:spPr>
        <p:txBody>
          <a:bodyPr wrap="square" rtlCol="0">
            <a:spAutoFit/>
          </a:bodyPr>
          <a:lstStyle/>
          <a:p>
            <a:pPr algn="just"/>
            <a:r>
              <a:rPr lang="en-US" b="1" dirty="0">
                <a:latin typeface="Baloo 2" pitchFamily="2" charset="0"/>
                <a:cs typeface="Baloo 2" pitchFamily="2" charset="0"/>
              </a:rPr>
              <a:t>Triibe</a:t>
            </a:r>
            <a:r>
              <a:rPr lang="en-US" dirty="0">
                <a:latin typeface="Baloo 2" pitchFamily="2" charset="0"/>
                <a:cs typeface="Baloo 2" pitchFamily="2" charset="0"/>
              </a:rPr>
              <a:t> can help students, and teachers effortlessly connect with one another as well as share data, photos, and videos within the platform. "Triibe" solves the problem of students having to use many social networking sites to interact and accomplish their goals, making the process more efficient and successful for them. Teachers can also benefit from “Triibe” by using groups inside the platform to spread the message to students.</a:t>
            </a:r>
          </a:p>
        </p:txBody>
      </p:sp>
      <p:sp>
        <p:nvSpPr>
          <p:cNvPr id="4" name="TextBox 3">
            <a:extLst>
              <a:ext uri="{FF2B5EF4-FFF2-40B4-BE49-F238E27FC236}">
                <a16:creationId xmlns:a16="http://schemas.microsoft.com/office/drawing/2014/main" id="{2B17F085-FBC2-D348-9494-66CB7E2904E9}"/>
              </a:ext>
            </a:extLst>
          </p:cNvPr>
          <p:cNvSpPr txBox="1"/>
          <p:nvPr/>
        </p:nvSpPr>
        <p:spPr>
          <a:xfrm>
            <a:off x="523875" y="2456829"/>
            <a:ext cx="7134225" cy="523220"/>
          </a:xfrm>
          <a:prstGeom prst="rect">
            <a:avLst/>
          </a:prstGeom>
          <a:noFill/>
        </p:spPr>
        <p:txBody>
          <a:bodyPr wrap="square" rtlCol="0">
            <a:spAutoFit/>
          </a:bodyPr>
          <a:lstStyle/>
          <a:p>
            <a:pPr algn="just"/>
            <a:r>
              <a:rPr lang="en-US" dirty="0">
                <a:latin typeface="Baloo 2" pitchFamily="2" charset="0"/>
                <a:cs typeface="Baloo 2" pitchFamily="2" charset="0"/>
              </a:rPr>
              <a:t>Students and instructors can also remain in touch with former friends and colleagues by using “Triibe”.</a:t>
            </a:r>
          </a:p>
        </p:txBody>
      </p:sp>
    </p:spTree>
    <p:extLst>
      <p:ext uri="{BB962C8B-B14F-4D97-AF65-F5344CB8AC3E}">
        <p14:creationId xmlns:p14="http://schemas.microsoft.com/office/powerpoint/2010/main" val="400188376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381740"/>
            <a:ext cx="1457881" cy="369332"/>
          </a:xfrm>
          <a:prstGeom prst="rect">
            <a:avLst/>
          </a:prstGeom>
          <a:noFill/>
        </p:spPr>
        <p:txBody>
          <a:bodyPr wrap="square" rtlCol="0">
            <a:spAutoFit/>
          </a:bodyPr>
          <a:lstStyle/>
          <a:p>
            <a:r>
              <a:rPr lang="en-US" sz="1800" b="1" dirty="0">
                <a:latin typeface="Baloo 2" pitchFamily="2" charset="0"/>
                <a:cs typeface="Baloo 2" pitchFamily="2" charset="0"/>
              </a:rPr>
              <a:t>Gantt Chart</a:t>
            </a:r>
          </a:p>
        </p:txBody>
      </p:sp>
      <p:pic>
        <p:nvPicPr>
          <p:cNvPr id="10" name="Picture 9">
            <a:extLst>
              <a:ext uri="{FF2B5EF4-FFF2-40B4-BE49-F238E27FC236}">
                <a16:creationId xmlns:a16="http://schemas.microsoft.com/office/drawing/2014/main" id="{4356EBD0-9CFB-0FDF-5C86-CCD6962178E1}"/>
              </a:ext>
            </a:extLst>
          </p:cNvPr>
          <p:cNvPicPr>
            <a:picLocks noChangeAspect="1"/>
          </p:cNvPicPr>
          <p:nvPr/>
        </p:nvPicPr>
        <p:blipFill>
          <a:blip r:embed="rId3"/>
          <a:stretch>
            <a:fillRect/>
          </a:stretch>
        </p:blipFill>
        <p:spPr>
          <a:xfrm>
            <a:off x="642370" y="751071"/>
            <a:ext cx="5657917" cy="3887603"/>
          </a:xfrm>
          <a:prstGeom prst="rect">
            <a:avLst/>
          </a:prstGeom>
        </p:spPr>
      </p:pic>
    </p:spTree>
    <p:extLst>
      <p:ext uri="{BB962C8B-B14F-4D97-AF65-F5344CB8AC3E}">
        <p14:creationId xmlns:p14="http://schemas.microsoft.com/office/powerpoint/2010/main" val="2161473743"/>
      </p:ext>
    </p:extLst>
  </p:cSld>
  <p:clrMapOvr>
    <a:masterClrMapping/>
  </p:clrMapOvr>
  <p:transition spd="slow">
    <p:push dir="u"/>
  </p:transition>
</p:sld>
</file>

<file path=ppt/theme/theme1.xml><?xml version="1.0" encoding="utf-8"?>
<a:theme xmlns:a="http://schemas.openxmlformats.org/drawingml/2006/main"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248C952BDA934CAFCC581EB1A35C7B" ma:contentTypeVersion="4" ma:contentTypeDescription="Create a new document." ma:contentTypeScope="" ma:versionID="329d00a76f178099e8bb97741e55eea2">
  <xsd:schema xmlns:xsd="http://www.w3.org/2001/XMLSchema" xmlns:xs="http://www.w3.org/2001/XMLSchema" xmlns:p="http://schemas.microsoft.com/office/2006/metadata/properties" xmlns:ns3="d06ee8e8-2a34-409d-880b-87fb55f97d03" targetNamespace="http://schemas.microsoft.com/office/2006/metadata/properties" ma:root="true" ma:fieldsID="325de4c4b2ea0fb28dac6f5752a875e0" ns3:_="">
    <xsd:import namespace="d06ee8e8-2a34-409d-880b-87fb55f97d0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6ee8e8-2a34-409d-880b-87fb55f97d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2218BA-02AB-49A9-B51D-2EB066ED7E2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96196B1-C9C1-42BB-B8B5-07392ED942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6ee8e8-2a34-409d-880b-87fb55f97d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693CF6-B739-4A46-929B-0E485C8B5E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1525</TotalTime>
  <Words>1999</Words>
  <Application>Microsoft Office PowerPoint</Application>
  <PresentationFormat>On-screen Show (16:9)</PresentationFormat>
  <Paragraphs>245</Paragraphs>
  <Slides>43</Slides>
  <Notes>43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Roboto Condensed Light</vt:lpstr>
      <vt:lpstr>Baloo 2</vt:lpstr>
      <vt:lpstr>Arial</vt:lpstr>
      <vt:lpstr>Pridi</vt:lpstr>
      <vt:lpstr>El Messiri</vt:lpstr>
      <vt:lpstr>Programming Language Master's Degree by Slidesgo</vt:lpstr>
      <vt:lpstr>Document</vt:lpstr>
      <vt:lpstr>Triibe</vt:lpstr>
      <vt:lpstr>Team Members &amp; Supervisors</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Literature review</vt:lpstr>
      <vt:lpstr>PowerPoint Presentation</vt:lpstr>
      <vt:lpstr>PowerPoint Presentation</vt:lpstr>
      <vt:lpstr>Methodology</vt:lpstr>
      <vt:lpstr>PowerPoint Presentation</vt:lpstr>
      <vt:lpstr>PowerPoint Presentation</vt:lpstr>
      <vt:lpstr>Analysis and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Conclusion</vt:lpstr>
      <vt:lpstr>PowerPoint Presentation</vt:lpstr>
      <vt:lpstr>PowerPoint Presentation</vt:lpstr>
      <vt:lpstr>PowerPoint Presentation</vt:lpstr>
      <vt:lpstr>Appreciation</vt:lpstr>
      <vt:lpstr>Implementation</vt:lpstr>
      <vt:lpstr>Triibe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Triibe</dc:title>
  <cp:lastModifiedBy>radwan susan</cp:lastModifiedBy>
  <cp:revision>76</cp:revision>
  <dcterms:modified xsi:type="dcterms:W3CDTF">2022-06-07T21:20:21Z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0x010100A9248C952BDA934CAFCC581EB1A35C7B</vt:lpwstr>
  </property>
</Properties>
</file>