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36" r:id="rId2"/>
    <p:sldId id="402" r:id="rId3"/>
    <p:sldId id="403" r:id="rId4"/>
    <p:sldId id="407" r:id="rId5"/>
    <p:sldId id="404" r:id="rId6"/>
    <p:sldId id="405" r:id="rId7"/>
    <p:sldId id="401" r:id="rId8"/>
    <p:sldId id="367" r:id="rId9"/>
    <p:sldId id="406" r:id="rId10"/>
    <p:sldId id="33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6" clrIdx="0">
    <p:extLst>
      <p:ext uri="{19B8F6BF-5375-455C-9EA6-DF929625EA0E}">
        <p15:presenceInfo xmlns:p15="http://schemas.microsoft.com/office/powerpoint/2012/main" userId="user" providerId="None"/>
      </p:ext>
    </p:extLst>
  </p:cmAuthor>
  <p:cmAuthor id="2" name="Shpon-2" initials="S" lastIdx="25" clrIdx="1">
    <p:extLst>
      <p:ext uri="{19B8F6BF-5375-455C-9EA6-DF929625EA0E}">
        <p15:presenceInfo xmlns:p15="http://schemas.microsoft.com/office/powerpoint/2012/main" userId="Shpon-2" providerId="None"/>
      </p:ext>
    </p:extLst>
  </p:cmAuthor>
  <p:cmAuthor id="3" name="Shimrit" initials="S" lastIdx="3" clrIdx="2">
    <p:extLst>
      <p:ext uri="{19B8F6BF-5375-455C-9EA6-DF929625EA0E}">
        <p15:presenceInfo xmlns:p15="http://schemas.microsoft.com/office/powerpoint/2012/main" userId="Shimrit" providerId="None"/>
      </p:ext>
    </p:extLst>
  </p:cmAuthor>
  <p:cmAuthor id="4" name="freelance3" initials="f" lastIdx="18" clrIdx="3">
    <p:extLst>
      <p:ext uri="{19B8F6BF-5375-455C-9EA6-DF929625EA0E}">
        <p15:presenceInfo xmlns:p15="http://schemas.microsoft.com/office/powerpoint/2012/main" userId="freelance3" providerId="None"/>
      </p:ext>
    </p:extLst>
  </p:cmAuthor>
  <p:cmAuthor id="5" name="tal shpon" initials="ts" lastIdx="1" clrIdx="4">
    <p:extLst>
      <p:ext uri="{19B8F6BF-5375-455C-9EA6-DF929625EA0E}">
        <p15:presenceInfo xmlns:p15="http://schemas.microsoft.com/office/powerpoint/2012/main" userId="4131153d9ba365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A97"/>
    <a:srgbClr val="6499B8"/>
    <a:srgbClr val="DD0625"/>
    <a:srgbClr val="E26B2B"/>
    <a:srgbClr val="1B384C"/>
    <a:srgbClr val="326080"/>
    <a:srgbClr val="B41111"/>
    <a:srgbClr val="50A3C0"/>
    <a:srgbClr val="890D12"/>
    <a:srgbClr val="73B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5282" autoAdjust="0"/>
  </p:normalViewPr>
  <p:slideViewPr>
    <p:cSldViewPr snapToGrid="0">
      <p:cViewPr varScale="1">
        <p:scale>
          <a:sx n="106" d="100"/>
          <a:sy n="106" d="100"/>
        </p:scale>
        <p:origin x="82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huda Pinchas" userId="3fc58482-584d-4d35-92ff-29ad5fb10cb5" providerId="ADAL" clId="{2C8D3DA6-6665-40C9-B34A-863EBEB3A120}"/>
    <pc:docChg chg="modSld">
      <pc:chgData name="Yehuda Pinchas" userId="3fc58482-584d-4d35-92ff-29ad5fb10cb5" providerId="ADAL" clId="{2C8D3DA6-6665-40C9-B34A-863EBEB3A120}" dt="2023-07-17T11:10:58.548" v="0" actId="20577"/>
      <pc:docMkLst>
        <pc:docMk/>
      </pc:docMkLst>
      <pc:sldChg chg="modSp mod">
        <pc:chgData name="Yehuda Pinchas" userId="3fc58482-584d-4d35-92ff-29ad5fb10cb5" providerId="ADAL" clId="{2C8D3DA6-6665-40C9-B34A-863EBEB3A120}" dt="2023-07-17T11:10:58.548" v="0" actId="20577"/>
        <pc:sldMkLst>
          <pc:docMk/>
          <pc:sldMk cId="2392555117" sldId="367"/>
        </pc:sldMkLst>
        <pc:spChg chg="mod">
          <ac:chgData name="Yehuda Pinchas" userId="3fc58482-584d-4d35-92ff-29ad5fb10cb5" providerId="ADAL" clId="{2C8D3DA6-6665-40C9-B34A-863EBEB3A120}" dt="2023-07-17T11:10:58.548" v="0" actId="20577"/>
          <ac:spMkLst>
            <pc:docMk/>
            <pc:sldMk cId="2392555117" sldId="367"/>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4FE18-8B56-44AC-B5EF-3778838E44A0}" type="datetimeFigureOut">
              <a:rPr lang="en-US" smtClean="0"/>
              <a:t>7/17/2023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531819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60F20-1E0F-4ABE-A00B-B016A959E0F7}"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BE32F-B84D-4DCB-A62E-340403F12261}" type="slidenum">
              <a:rPr lang="en-US" smtClean="0"/>
              <a:t>‹#›</a:t>
            </a:fld>
            <a:endParaRPr lang="en-US"/>
          </a:p>
        </p:txBody>
      </p:sp>
    </p:spTree>
    <p:extLst>
      <p:ext uri="{BB962C8B-B14F-4D97-AF65-F5344CB8AC3E}">
        <p14:creationId xmlns:p14="http://schemas.microsoft.com/office/powerpoint/2010/main" val="3701809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9BE32F-B84D-4DCB-A62E-340403F12261}" type="slidenum">
              <a:rPr lang="en-US" smtClean="0"/>
              <a:t>1</a:t>
            </a:fld>
            <a:endParaRPr lang="en-US"/>
          </a:p>
        </p:txBody>
      </p:sp>
    </p:spTree>
    <p:extLst>
      <p:ext uri="{BB962C8B-B14F-4D97-AF65-F5344CB8AC3E}">
        <p14:creationId xmlns:p14="http://schemas.microsoft.com/office/powerpoint/2010/main" val="3090957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06088" y="615397"/>
            <a:ext cx="1788714" cy="304690"/>
          </a:xfrm>
          <a:prstGeom prst="rect">
            <a:avLst/>
          </a:prstGeom>
        </p:spPr>
      </p:pic>
      <p:sp>
        <p:nvSpPr>
          <p:cNvPr id="12" name="Text Placeholder 11"/>
          <p:cNvSpPr>
            <a:spLocks noGrp="1"/>
          </p:cNvSpPr>
          <p:nvPr>
            <p:ph type="body" sz="quarter" idx="10" hasCustomPrompt="1"/>
          </p:nvPr>
        </p:nvSpPr>
        <p:spPr>
          <a:xfrm>
            <a:off x="1495058" y="3088776"/>
            <a:ext cx="10010775" cy="753310"/>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440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Document Title</a:t>
            </a:r>
          </a:p>
        </p:txBody>
      </p:sp>
      <p:sp>
        <p:nvSpPr>
          <p:cNvPr id="13" name="Text Placeholder 11"/>
          <p:cNvSpPr>
            <a:spLocks noGrp="1"/>
          </p:cNvSpPr>
          <p:nvPr>
            <p:ph type="body" sz="quarter" idx="11" hasCustomPrompt="1"/>
          </p:nvPr>
        </p:nvSpPr>
        <p:spPr>
          <a:xfrm>
            <a:off x="4170267" y="4131371"/>
            <a:ext cx="4660356" cy="400523"/>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2200" b="1" kern="12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 Full Name</a:t>
            </a:r>
          </a:p>
        </p:txBody>
      </p:sp>
      <p:sp>
        <p:nvSpPr>
          <p:cNvPr id="14" name="Text Placeholder 11"/>
          <p:cNvSpPr>
            <a:spLocks noGrp="1"/>
          </p:cNvSpPr>
          <p:nvPr>
            <p:ph type="body" sz="quarter" idx="12" hasCustomPrompt="1"/>
          </p:nvPr>
        </p:nvSpPr>
        <p:spPr>
          <a:xfrm>
            <a:off x="4743710" y="6299531"/>
            <a:ext cx="3513471" cy="453231"/>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18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fld id="{1F0088F4-5FCA-40BD-B8D5-B10B392DEDBB}" type="datetime4">
              <a:rPr lang="en-US" smtClean="0"/>
              <a:t>February 11, 2018</a:t>
            </a:fld>
            <a:endParaRPr lang="en-US" dirty="0"/>
          </a:p>
        </p:txBody>
      </p:sp>
      <p:sp>
        <p:nvSpPr>
          <p:cNvPr id="8" name="Text Placeholder 11"/>
          <p:cNvSpPr>
            <a:spLocks noGrp="1"/>
          </p:cNvSpPr>
          <p:nvPr>
            <p:ph type="body" sz="quarter" idx="13" hasCustomPrompt="1"/>
          </p:nvPr>
        </p:nvSpPr>
        <p:spPr>
          <a:xfrm>
            <a:off x="4743710" y="4554023"/>
            <a:ext cx="3513471" cy="343763"/>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22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Title</a:t>
            </a:r>
          </a:p>
        </p:txBody>
      </p:sp>
    </p:spTree>
    <p:extLst>
      <p:ext uri="{BB962C8B-B14F-4D97-AF65-F5344CB8AC3E}">
        <p14:creationId xmlns:p14="http://schemas.microsoft.com/office/powerpoint/2010/main" val="155076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op2 -7">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25"/>
            <a:ext cx="12191998" cy="6857998"/>
          </a:xfrm>
          <a:prstGeom prst="rect">
            <a:avLst/>
          </a:prstGeom>
        </p:spPr>
      </p:pic>
      <p:sp>
        <p:nvSpPr>
          <p:cNvPr id="6" name="Text Placeholder 5"/>
          <p:cNvSpPr>
            <a:spLocks noGrp="1"/>
          </p:cNvSpPr>
          <p:nvPr>
            <p:ph type="body" sz="quarter" idx="13" hasCustomPrompt="1"/>
          </p:nvPr>
        </p:nvSpPr>
        <p:spPr>
          <a:xfrm>
            <a:off x="1292142" y="3713584"/>
            <a:ext cx="5952720" cy="1667310"/>
          </a:xfrm>
          <a:prstGeom prst="rect">
            <a:avLst/>
          </a:prstGeom>
        </p:spPr>
        <p:txBody>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292141" y="1800091"/>
            <a:ext cx="5952720" cy="1790401"/>
          </a:xfrm>
          <a:prstGeom prst="rect">
            <a:avLst/>
          </a:prstGeom>
        </p:spPr>
        <p:txBody>
          <a:bodyPr/>
          <a:lstStyle>
            <a:lvl1pPr marL="0" indent="0">
              <a:spcBef>
                <a:spcPts val="0"/>
              </a:spcBef>
              <a:buNone/>
              <a:defRPr sz="3200" b="1">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a:t>
            </a:r>
          </a:p>
        </p:txBody>
      </p:sp>
    </p:spTree>
    <p:extLst>
      <p:ext uri="{BB962C8B-B14F-4D97-AF65-F5344CB8AC3E}">
        <p14:creationId xmlns:p14="http://schemas.microsoft.com/office/powerpoint/2010/main" val="126117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 and picture slide -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25"/>
            <a:ext cx="12191998" cy="6857998"/>
          </a:xfrm>
          <a:prstGeom prst="rect">
            <a:avLst/>
          </a:prstGeom>
        </p:spPr>
      </p:pic>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6" name="Content Placeholder 2"/>
          <p:cNvSpPr>
            <a:spLocks noGrp="1"/>
          </p:cNvSpPr>
          <p:nvPr>
            <p:ph idx="1"/>
          </p:nvPr>
        </p:nvSpPr>
        <p:spPr>
          <a:xfrm>
            <a:off x="1117820" y="1499344"/>
            <a:ext cx="6087964" cy="5011094"/>
          </a:xfrm>
          <a:prstGeom prst="rect">
            <a:avLst/>
          </a:prstGeom>
        </p:spPr>
        <p:txBody>
          <a:bodyPr>
            <a:normAutofit/>
          </a:bodyPr>
          <a:lstStyle>
            <a:lvl1pPr>
              <a:buClr>
                <a:schemeClr val="accent1"/>
              </a:buClr>
              <a:defRPr sz="2500">
                <a:solidFill>
                  <a:schemeClr val="bg1"/>
                </a:solidFill>
              </a:defRPr>
            </a:lvl1pPr>
            <a:lvl2pPr marL="457200" indent="-228600">
              <a:buClr>
                <a:schemeClr val="accent1"/>
              </a:buClr>
              <a:defRPr>
                <a:solidFill>
                  <a:schemeClr val="bg1"/>
                </a:solidFill>
              </a:defRPr>
            </a:lvl2pPr>
            <a:lvl3pPr marL="744538" indent="-287338">
              <a:buClr>
                <a:schemeClr val="accent1"/>
              </a:buClr>
              <a:buFont typeface="Calibri" panose="020F0502020204030204" pitchFamily="34" charset="0"/>
              <a:buChar char="–"/>
              <a:defRPr>
                <a:solidFill>
                  <a:schemeClr val="bg1"/>
                </a:solidFill>
              </a:defRPr>
            </a:lvl3pPr>
            <a:lvl4pPr marL="1033463" indent="-288925">
              <a:buClr>
                <a:schemeClr val="accent1"/>
              </a:buClr>
              <a:buFont typeface="Courier New" panose="02070309020205020404" pitchFamily="49" charset="0"/>
              <a:buChar char="o"/>
              <a:defRPr>
                <a:solidFill>
                  <a:schemeClr val="bg1"/>
                </a:solidFill>
              </a:defRPr>
            </a:lvl4pPr>
            <a:lvl5pPr marL="1262063" indent="-228600">
              <a:buClr>
                <a:schemeClr val="accent1"/>
              </a:buClr>
              <a:defRPr lang="en-US" sz="1800" kern="1200" dirty="0" smtClean="0">
                <a:solidFill>
                  <a:schemeClr val="bg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hasCustomPrompt="1"/>
          </p:nvPr>
        </p:nvSpPr>
        <p:spPr>
          <a:xfrm>
            <a:off x="1117821" y="693292"/>
            <a:ext cx="6087963" cy="806052"/>
          </a:xfrm>
          <a:prstGeom prst="rect">
            <a:avLst/>
          </a:prstGeom>
        </p:spPr>
        <p:txBody>
          <a:bodyPr/>
          <a:lstStyle>
            <a:lvl1pPr marL="0" indent="0">
              <a:spcBef>
                <a:spcPts val="0"/>
              </a:spcBef>
              <a:buNone/>
              <a:defRPr sz="36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a:t>
            </a:r>
          </a:p>
        </p:txBody>
      </p:sp>
    </p:spTree>
    <p:extLst>
      <p:ext uri="{BB962C8B-B14F-4D97-AF65-F5344CB8AC3E}">
        <p14:creationId xmlns:p14="http://schemas.microsoft.com/office/powerpoint/2010/main" val="715294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ullets and picture slide -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25"/>
            <a:ext cx="12191996" cy="6857998"/>
          </a:xfrm>
          <a:prstGeom prst="rect">
            <a:avLst/>
          </a:prstGeom>
        </p:spPr>
      </p:pic>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0" name="Content Placeholder 2"/>
          <p:cNvSpPr>
            <a:spLocks noGrp="1"/>
          </p:cNvSpPr>
          <p:nvPr>
            <p:ph idx="1"/>
          </p:nvPr>
        </p:nvSpPr>
        <p:spPr>
          <a:xfrm>
            <a:off x="1117820" y="1499344"/>
            <a:ext cx="6087964" cy="5011094"/>
          </a:xfrm>
          <a:prstGeom prst="rect">
            <a:avLst/>
          </a:prstGeom>
        </p:spPr>
        <p:txBody>
          <a:bodyPr>
            <a:normAutofit/>
          </a:bodyPr>
          <a:lstStyle>
            <a:lvl1pPr>
              <a:buClr>
                <a:schemeClr val="accent1"/>
              </a:buClr>
              <a:defRPr sz="2500">
                <a:solidFill>
                  <a:schemeClr val="bg1"/>
                </a:solidFill>
              </a:defRPr>
            </a:lvl1pPr>
            <a:lvl2pPr marL="457200" indent="-228600">
              <a:buClr>
                <a:schemeClr val="accent1"/>
              </a:buClr>
              <a:defRPr>
                <a:solidFill>
                  <a:schemeClr val="bg1"/>
                </a:solidFill>
              </a:defRPr>
            </a:lvl2pPr>
            <a:lvl3pPr marL="744538" indent="-287338">
              <a:buClr>
                <a:schemeClr val="accent1"/>
              </a:buClr>
              <a:buFont typeface="Calibri" panose="020F0502020204030204" pitchFamily="34" charset="0"/>
              <a:buChar char="–"/>
              <a:defRPr>
                <a:solidFill>
                  <a:schemeClr val="bg1"/>
                </a:solidFill>
              </a:defRPr>
            </a:lvl3pPr>
            <a:lvl4pPr marL="1033463" indent="-288925">
              <a:buClr>
                <a:schemeClr val="accent1"/>
              </a:buClr>
              <a:buFont typeface="Courier New" panose="02070309020205020404" pitchFamily="49" charset="0"/>
              <a:buChar char="o"/>
              <a:defRPr>
                <a:solidFill>
                  <a:schemeClr val="bg1"/>
                </a:solidFill>
              </a:defRPr>
            </a:lvl4pPr>
            <a:lvl5pPr marL="1262063" indent="-228600">
              <a:buClr>
                <a:schemeClr val="accent1"/>
              </a:buClr>
              <a:defRPr lang="en-US" sz="1800" kern="1200" dirty="0" smtClean="0">
                <a:solidFill>
                  <a:schemeClr val="bg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0"/>
          <p:cNvSpPr>
            <a:spLocks noGrp="1"/>
          </p:cNvSpPr>
          <p:nvPr>
            <p:ph type="body" sz="quarter" idx="10" hasCustomPrompt="1"/>
          </p:nvPr>
        </p:nvSpPr>
        <p:spPr>
          <a:xfrm>
            <a:off x="1117821" y="693292"/>
            <a:ext cx="6087963" cy="806052"/>
          </a:xfrm>
          <a:prstGeom prst="rect">
            <a:avLst/>
          </a:prstGeom>
        </p:spPr>
        <p:txBody>
          <a:bodyPr/>
          <a:lstStyle>
            <a:lvl1pPr marL="0" indent="0">
              <a:spcBef>
                <a:spcPts val="0"/>
              </a:spcBef>
              <a:buNone/>
              <a:defRPr sz="36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a:t>
            </a:r>
          </a:p>
        </p:txBody>
      </p:sp>
    </p:spTree>
    <p:extLst>
      <p:ext uri="{BB962C8B-B14F-4D97-AF65-F5344CB8AC3E}">
        <p14:creationId xmlns:p14="http://schemas.microsoft.com/office/powerpoint/2010/main" val="411538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Tree>
    <p:extLst>
      <p:ext uri="{BB962C8B-B14F-4D97-AF65-F5344CB8AC3E}">
        <p14:creationId xmlns:p14="http://schemas.microsoft.com/office/powerpoint/2010/main" val="3814922534"/>
      </p:ext>
    </p:extLst>
  </p:cSld>
  <p:clrMapOvr>
    <a:masterClrMapping/>
  </p:clrMapOvr>
  <p:extLst>
    <p:ext uri="{DCECCB84-F9BA-43D5-87BE-67443E8EF086}">
      <p15:sldGuideLst xmlns:p15="http://schemas.microsoft.com/office/powerpoint/2012/main">
        <p15:guide id="1" orient="horz" pos="864" userDrawn="1">
          <p15:clr>
            <a:srgbClr val="FBAE40"/>
          </p15:clr>
        </p15:guide>
        <p15:guide id="2" pos="3840">
          <p15:clr>
            <a:srgbClr val="FBAE40"/>
          </p15:clr>
        </p15:guide>
        <p15:guide id="3" orient="horz" pos="2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ullets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6" name="Content Placeholder 2"/>
          <p:cNvSpPr>
            <a:spLocks noGrp="1"/>
          </p:cNvSpPr>
          <p:nvPr>
            <p:ph idx="1"/>
          </p:nvPr>
        </p:nvSpPr>
        <p:spPr>
          <a:xfrm>
            <a:off x="1508124" y="1377535"/>
            <a:ext cx="8722995" cy="490473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306539"/>
      </p:ext>
    </p:extLst>
  </p:cSld>
  <p:clrMapOvr>
    <a:masterClrMapping/>
  </p:clrMapOvr>
  <p:extLst>
    <p:ext uri="{DCECCB84-F9BA-43D5-87BE-67443E8EF086}">
      <p15:sldGuideLst xmlns:p15="http://schemas.microsoft.com/office/powerpoint/2012/main">
        <p15:guide id="1" orient="horz" pos="864">
          <p15:clr>
            <a:srgbClr val="FBAE40"/>
          </p15:clr>
        </p15:guide>
        <p15:guide id="2" pos="3840">
          <p15:clr>
            <a:srgbClr val="FBAE40"/>
          </p15:clr>
        </p15:guide>
        <p15:guide id="3" orient="horz" pos="2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ing and pictur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ext Placeholder 10"/>
          <p:cNvSpPr>
            <a:spLocks noGrp="1"/>
          </p:cNvSpPr>
          <p:nvPr>
            <p:ph type="body" sz="quarter" idx="10" hasCustomPrompt="1"/>
          </p:nvPr>
        </p:nvSpPr>
        <p:spPr>
          <a:xfrm>
            <a:off x="1616074" y="480157"/>
            <a:ext cx="8959849" cy="472656"/>
          </a:xfrm>
          <a:prstGeom prst="rect">
            <a:avLst/>
          </a:prstGeom>
        </p:spPr>
        <p:txBody>
          <a:bodyPr/>
          <a:lstStyle>
            <a:lvl1pPr marL="0" indent="0" algn="l">
              <a:buNone/>
              <a:defRPr sz="3200" b="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0" name="Text Placeholder 10"/>
          <p:cNvSpPr>
            <a:spLocks noGrp="1"/>
          </p:cNvSpPr>
          <p:nvPr>
            <p:ph type="body" sz="quarter" idx="13" hasCustomPrompt="1"/>
          </p:nvPr>
        </p:nvSpPr>
        <p:spPr>
          <a:xfrm>
            <a:off x="1616075" y="1307431"/>
            <a:ext cx="8959849" cy="741502"/>
          </a:xfrm>
          <a:prstGeom prst="rect">
            <a:avLst/>
          </a:prstGeom>
        </p:spPr>
        <p:txBody>
          <a:bodyPr/>
          <a:lstStyle>
            <a:lvl1pPr marL="0" indent="0" algn="l">
              <a:buNone/>
              <a:defRPr sz="1800" b="0">
                <a:solidFill>
                  <a:schemeClr val="tx1"/>
                </a:solidFill>
                <a:latin typeface="+mn-lt"/>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text here</a:t>
            </a:r>
          </a:p>
        </p:txBody>
      </p:sp>
      <p:sp>
        <p:nvSpPr>
          <p:cNvPr id="5" name="Picture Placeholder 4"/>
          <p:cNvSpPr>
            <a:spLocks noGrp="1"/>
          </p:cNvSpPr>
          <p:nvPr>
            <p:ph type="pic" sz="quarter" idx="14"/>
          </p:nvPr>
        </p:nvSpPr>
        <p:spPr>
          <a:xfrm>
            <a:off x="1616075" y="2245645"/>
            <a:ext cx="8959850" cy="4059237"/>
          </a:xfrm>
          <a:prstGeom prst="rect">
            <a:avLst/>
          </a:prstGeom>
        </p:spPr>
        <p:txBody>
          <a:bodyPr/>
          <a:lstStyle>
            <a:lvl1pPr marL="0" indent="0">
              <a:buNone/>
              <a:defRPr/>
            </a:lvl1pPr>
          </a:lstStyle>
          <a:p>
            <a:endParaRPr lang="en-US" dirty="0"/>
          </a:p>
        </p:txBody>
      </p:sp>
      <p:sp>
        <p:nvSpPr>
          <p:cNvPr id="12" name="Rectangle 11"/>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Tree>
    <p:extLst>
      <p:ext uri="{BB962C8B-B14F-4D97-AF65-F5344CB8AC3E}">
        <p14:creationId xmlns:p14="http://schemas.microsoft.com/office/powerpoint/2010/main" val="12562247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tab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3" name="Rectangle 12"/>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8" name="Content Placeholder 2"/>
          <p:cNvSpPr>
            <a:spLocks noGrp="1"/>
          </p:cNvSpPr>
          <p:nvPr>
            <p:ph idx="12"/>
          </p:nvPr>
        </p:nvSpPr>
        <p:spPr>
          <a:xfrm>
            <a:off x="1508124" y="1303866"/>
            <a:ext cx="8722995" cy="838201"/>
          </a:xfrm>
          <a:prstGeom prst="rect">
            <a:avLst/>
          </a:prstGeom>
        </p:spPr>
        <p:txBody>
          <a:bodyPr/>
          <a:lstStyle>
            <a:lvl1pPr marL="0" indent="0" algn="l" defTabSz="914400" rtl="0" eaLnBrk="1" latinLnBrk="0" hangingPunct="1">
              <a:buClr>
                <a:schemeClr val="accent1"/>
              </a:buClr>
              <a:buFont typeface="Arial" panose="020B0604020202020204" pitchFamily="34" charset="0"/>
              <a:buNone/>
              <a:defRPr lang="en-US" sz="2400" kern="1200" dirty="0" smtClean="0">
                <a:solidFill>
                  <a:schemeClr val="accent1"/>
                </a:solidFill>
                <a:latin typeface="+mn-lt"/>
                <a:ea typeface="+mn-ea"/>
                <a:cs typeface="+mn-cs"/>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
        <p:nvSpPr>
          <p:cNvPr id="11" name="Content Placeholder 2"/>
          <p:cNvSpPr>
            <a:spLocks noGrp="1"/>
          </p:cNvSpPr>
          <p:nvPr>
            <p:ph idx="1"/>
          </p:nvPr>
        </p:nvSpPr>
        <p:spPr>
          <a:xfrm>
            <a:off x="1508124" y="2308553"/>
            <a:ext cx="8722995" cy="4178216"/>
          </a:xfrm>
          <a:prstGeom prst="rect">
            <a:avLst/>
          </a:prstGeom>
        </p:spPr>
        <p:txBody>
          <a:bodyPr>
            <a:normAutofit/>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06220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Bullets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508710" y="461647"/>
            <a:ext cx="9565691"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8" name="Content Placeholder 2"/>
          <p:cNvSpPr>
            <a:spLocks noGrp="1"/>
          </p:cNvSpPr>
          <p:nvPr>
            <p:ph idx="1"/>
          </p:nvPr>
        </p:nvSpPr>
        <p:spPr>
          <a:xfrm>
            <a:off x="1508125" y="1377535"/>
            <a:ext cx="4664076" cy="490473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6410325" y="1377535"/>
            <a:ext cx="4664076" cy="490473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30029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3" name="Rectangle 12"/>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4" name="Content Placeholder 2"/>
          <p:cNvSpPr>
            <a:spLocks noGrp="1"/>
          </p:cNvSpPr>
          <p:nvPr>
            <p:ph idx="1"/>
          </p:nvPr>
        </p:nvSpPr>
        <p:spPr>
          <a:xfrm>
            <a:off x="1508124" y="2328333"/>
            <a:ext cx="4215343" cy="3953933"/>
          </a:xfrm>
          <a:prstGeom prst="rect">
            <a:avLst/>
          </a:prstGeom>
        </p:spPr>
        <p:txBody>
          <a:bodyPr/>
          <a:lstStyle>
            <a:lvl1pPr marL="0" indent="0">
              <a:buClr>
                <a:schemeClr val="accent1"/>
              </a:buClr>
              <a:buNone/>
              <a:defRPr sz="1800">
                <a:solidFill>
                  <a:schemeClr val="tx1"/>
                </a:solidFill>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
        <p:nvSpPr>
          <p:cNvPr id="8" name="Content Placeholder 2"/>
          <p:cNvSpPr>
            <a:spLocks noGrp="1"/>
          </p:cNvSpPr>
          <p:nvPr>
            <p:ph idx="12"/>
          </p:nvPr>
        </p:nvSpPr>
        <p:spPr>
          <a:xfrm>
            <a:off x="1508124" y="1303866"/>
            <a:ext cx="8722995" cy="838201"/>
          </a:xfrm>
          <a:prstGeom prst="rect">
            <a:avLst/>
          </a:prstGeom>
        </p:spPr>
        <p:txBody>
          <a:bodyPr/>
          <a:lstStyle>
            <a:lvl1pPr marL="0" indent="0" algn="l" defTabSz="914400" rtl="0" eaLnBrk="1" latinLnBrk="0" hangingPunct="1">
              <a:buClr>
                <a:schemeClr val="accent1"/>
              </a:buClr>
              <a:buFont typeface="Arial" panose="020B0604020202020204" pitchFamily="34" charset="0"/>
              <a:buNone/>
              <a:defRPr lang="en-US" sz="2400" kern="1200" dirty="0" smtClean="0">
                <a:solidFill>
                  <a:schemeClr val="accent1"/>
                </a:solidFill>
                <a:latin typeface="+mn-lt"/>
                <a:ea typeface="+mn-ea"/>
                <a:cs typeface="+mn-cs"/>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
        <p:nvSpPr>
          <p:cNvPr id="10" name="Content Placeholder 2"/>
          <p:cNvSpPr>
            <a:spLocks noGrp="1"/>
          </p:cNvSpPr>
          <p:nvPr>
            <p:ph idx="13"/>
          </p:nvPr>
        </p:nvSpPr>
        <p:spPr>
          <a:xfrm>
            <a:off x="6015776" y="2328333"/>
            <a:ext cx="4215343" cy="3953933"/>
          </a:xfrm>
          <a:prstGeom prst="rect">
            <a:avLst/>
          </a:prstGeom>
        </p:spPr>
        <p:txBody>
          <a:bodyPr/>
          <a:lstStyle>
            <a:lvl1pPr marL="0" indent="0">
              <a:buClr>
                <a:schemeClr val="accent1"/>
              </a:buClr>
              <a:buNone/>
              <a:defRPr sz="1800">
                <a:solidFill>
                  <a:schemeClr val="tx1"/>
                </a:solidFill>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2222064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ion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10"/>
          <p:cNvSpPr>
            <a:spLocks noGrp="1"/>
          </p:cNvSpPr>
          <p:nvPr>
            <p:ph type="body" sz="quarter" idx="10" hasCustomPrompt="1"/>
          </p:nvPr>
        </p:nvSpPr>
        <p:spPr>
          <a:xfrm>
            <a:off x="1508710" y="461647"/>
            <a:ext cx="9565691"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3" name="Rectangle 12"/>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Content Placeholder 2"/>
          <p:cNvSpPr>
            <a:spLocks noGrp="1"/>
          </p:cNvSpPr>
          <p:nvPr>
            <p:ph idx="1"/>
          </p:nvPr>
        </p:nvSpPr>
        <p:spPr>
          <a:xfrm>
            <a:off x="1508125" y="2083781"/>
            <a:ext cx="4664076" cy="409298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6410325" y="2083781"/>
            <a:ext cx="4664076" cy="409298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0"/>
          <p:cNvSpPr>
            <a:spLocks noGrp="1"/>
          </p:cNvSpPr>
          <p:nvPr>
            <p:ph type="body" sz="quarter" idx="16" hasCustomPrompt="1"/>
          </p:nvPr>
        </p:nvSpPr>
        <p:spPr>
          <a:xfrm>
            <a:off x="1508710" y="1377535"/>
            <a:ext cx="4663492" cy="635903"/>
          </a:xfrm>
          <a:prstGeom prst="rect">
            <a:avLst/>
          </a:prstGeom>
        </p:spPr>
        <p:txBody>
          <a:bodyPr anchor="ctr"/>
          <a:lstStyle>
            <a:lvl1pPr marL="0" indent="0" algn="l">
              <a:buNone/>
              <a:defRPr sz="2400" b="0">
                <a:solidFill>
                  <a:srgbClr val="FF0000"/>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7" name="Text Placeholder 10"/>
          <p:cNvSpPr>
            <a:spLocks noGrp="1"/>
          </p:cNvSpPr>
          <p:nvPr>
            <p:ph type="body" sz="quarter" idx="17" hasCustomPrompt="1"/>
          </p:nvPr>
        </p:nvSpPr>
        <p:spPr>
          <a:xfrm>
            <a:off x="6410909" y="1377535"/>
            <a:ext cx="4663492" cy="635903"/>
          </a:xfrm>
          <a:prstGeom prst="rect">
            <a:avLst/>
          </a:prstGeom>
        </p:spPr>
        <p:txBody>
          <a:bodyPr anchor="ctr"/>
          <a:lstStyle>
            <a:lvl1pPr marL="0" indent="0" algn="l">
              <a:buNone/>
              <a:defRPr sz="2400" b="0">
                <a:solidFill>
                  <a:srgbClr val="FF0000"/>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Tree>
    <p:extLst>
      <p:ext uri="{BB962C8B-B14F-4D97-AF65-F5344CB8AC3E}">
        <p14:creationId xmlns:p14="http://schemas.microsoft.com/office/powerpoint/2010/main" val="35057730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606088" y="615397"/>
            <a:ext cx="1788714" cy="304690"/>
          </a:xfrm>
          <a:prstGeom prst="rect">
            <a:avLst/>
          </a:prstGeom>
        </p:spPr>
      </p:pic>
      <p:sp>
        <p:nvSpPr>
          <p:cNvPr id="11" name="Text Placeholder 11"/>
          <p:cNvSpPr>
            <a:spLocks noGrp="1"/>
          </p:cNvSpPr>
          <p:nvPr>
            <p:ph type="body" sz="quarter" idx="10" hasCustomPrompt="1"/>
          </p:nvPr>
        </p:nvSpPr>
        <p:spPr>
          <a:xfrm>
            <a:off x="1495058" y="3088776"/>
            <a:ext cx="10010775" cy="753310"/>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440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Document Title</a:t>
            </a:r>
          </a:p>
        </p:txBody>
      </p:sp>
      <p:sp>
        <p:nvSpPr>
          <p:cNvPr id="15" name="Text Placeholder 11"/>
          <p:cNvSpPr>
            <a:spLocks noGrp="1"/>
          </p:cNvSpPr>
          <p:nvPr>
            <p:ph type="body" sz="quarter" idx="11" hasCustomPrompt="1"/>
          </p:nvPr>
        </p:nvSpPr>
        <p:spPr>
          <a:xfrm>
            <a:off x="4170267" y="4131371"/>
            <a:ext cx="4660356" cy="400523"/>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2200" b="1" kern="12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 Full Name</a:t>
            </a:r>
          </a:p>
        </p:txBody>
      </p:sp>
      <p:sp>
        <p:nvSpPr>
          <p:cNvPr id="17" name="Text Placeholder 11"/>
          <p:cNvSpPr>
            <a:spLocks noGrp="1"/>
          </p:cNvSpPr>
          <p:nvPr>
            <p:ph type="body" sz="quarter" idx="13" hasCustomPrompt="1"/>
          </p:nvPr>
        </p:nvSpPr>
        <p:spPr>
          <a:xfrm>
            <a:off x="4743710" y="4554023"/>
            <a:ext cx="3513471" cy="343763"/>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22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Title</a:t>
            </a:r>
          </a:p>
        </p:txBody>
      </p:sp>
      <p:sp>
        <p:nvSpPr>
          <p:cNvPr id="10" name="Text Placeholder 11"/>
          <p:cNvSpPr>
            <a:spLocks noGrp="1"/>
          </p:cNvSpPr>
          <p:nvPr>
            <p:ph type="body" sz="quarter" idx="12" hasCustomPrompt="1"/>
          </p:nvPr>
        </p:nvSpPr>
        <p:spPr>
          <a:xfrm>
            <a:off x="4743710" y="6299531"/>
            <a:ext cx="3513471" cy="453231"/>
          </a:xfrm>
          <a:prstGeom prst="rect">
            <a:avLst/>
          </a:prstGeom>
          <a:effectLst>
            <a:outerShdw blurRad="50800" dist="38100" dir="2700000" algn="tl" rotWithShape="0">
              <a:prstClr val="black">
                <a:alpha val="83000"/>
              </a:prstClr>
            </a:outerShdw>
          </a:effectLst>
        </p:spPr>
        <p:txBody>
          <a:bodyPr/>
          <a:lstStyle>
            <a:lvl1pPr marL="0" indent="0" algn="ctr" defTabSz="914400" rtl="0" eaLnBrk="1" latinLnBrk="0" hangingPunct="1">
              <a:spcBef>
                <a:spcPct val="0"/>
              </a:spcBef>
              <a:buNone/>
              <a:defRPr lang="en-US" sz="18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fld id="{1F0088F4-5FCA-40BD-B8D5-B10B392DEDBB}" type="datetime4">
              <a:rPr lang="en-US" smtClean="0"/>
              <a:t>February 11, 2018</a:t>
            </a:fld>
            <a:endParaRPr lang="en-US" dirty="0"/>
          </a:p>
        </p:txBody>
      </p:sp>
    </p:spTree>
    <p:extLst>
      <p:ext uri="{BB962C8B-B14F-4D97-AF65-F5344CB8AC3E}">
        <p14:creationId xmlns:p14="http://schemas.microsoft.com/office/powerpoint/2010/main" val="3979841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Bullets slide with conclusio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ext Placeholder 10"/>
          <p:cNvSpPr>
            <a:spLocks noGrp="1"/>
          </p:cNvSpPr>
          <p:nvPr>
            <p:ph type="body" sz="quarter" idx="10" hasCustomPrompt="1"/>
          </p:nvPr>
        </p:nvSpPr>
        <p:spPr>
          <a:xfrm>
            <a:off x="1508710" y="457200"/>
            <a:ext cx="9342855"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 </a:t>
            </a:r>
          </a:p>
        </p:txBody>
      </p:sp>
      <p:sp>
        <p:nvSpPr>
          <p:cNvPr id="10" name="Text Placeholder 10"/>
          <p:cNvSpPr>
            <a:spLocks noGrp="1"/>
          </p:cNvSpPr>
          <p:nvPr>
            <p:ph type="body" sz="quarter" idx="16" hasCustomPrompt="1"/>
          </p:nvPr>
        </p:nvSpPr>
        <p:spPr>
          <a:xfrm>
            <a:off x="1508709" y="4978400"/>
            <a:ext cx="9342855" cy="1007533"/>
          </a:xfrm>
          <a:prstGeom prst="rect">
            <a:avLst/>
          </a:prstGeom>
        </p:spPr>
        <p:txBody>
          <a:bodyPr anchor="ctr"/>
          <a:lstStyle>
            <a:lvl1pPr marL="0" indent="0" algn="ctr">
              <a:buNone/>
              <a:defRPr sz="2400" b="0">
                <a:solidFill>
                  <a:srgbClr val="FF0000"/>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 </a:t>
            </a:r>
          </a:p>
        </p:txBody>
      </p:sp>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5" name="Content Placeholder 2"/>
          <p:cNvSpPr>
            <a:spLocks noGrp="1"/>
          </p:cNvSpPr>
          <p:nvPr>
            <p:ph idx="1"/>
          </p:nvPr>
        </p:nvSpPr>
        <p:spPr>
          <a:xfrm>
            <a:off x="1517650" y="1692778"/>
            <a:ext cx="4523706" cy="2945898"/>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6337384" y="1699978"/>
            <a:ext cx="4523706" cy="2945898"/>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66968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op2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Tree>
    <p:extLst>
      <p:ext uri="{BB962C8B-B14F-4D97-AF65-F5344CB8AC3E}">
        <p14:creationId xmlns:p14="http://schemas.microsoft.com/office/powerpoint/2010/main" val="17677761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Bullet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6" name="Content Placeholder 2"/>
          <p:cNvSpPr>
            <a:spLocks noGrp="1"/>
          </p:cNvSpPr>
          <p:nvPr>
            <p:ph idx="1"/>
          </p:nvPr>
        </p:nvSpPr>
        <p:spPr>
          <a:xfrm>
            <a:off x="1508124" y="1377535"/>
            <a:ext cx="8722995" cy="490473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66749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heading and pictur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ext Placeholder 10"/>
          <p:cNvSpPr>
            <a:spLocks noGrp="1"/>
          </p:cNvSpPr>
          <p:nvPr>
            <p:ph type="body" sz="quarter" idx="10" hasCustomPrompt="1"/>
          </p:nvPr>
        </p:nvSpPr>
        <p:spPr>
          <a:xfrm>
            <a:off x="1616074" y="480157"/>
            <a:ext cx="8959849" cy="472656"/>
          </a:xfrm>
          <a:prstGeom prst="rect">
            <a:avLst/>
          </a:prstGeom>
        </p:spPr>
        <p:txBody>
          <a:bodyPr/>
          <a:lstStyle>
            <a:lvl1pPr marL="0" indent="0" algn="l">
              <a:buNone/>
              <a:defRPr sz="3200" b="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0" name="Text Placeholder 10"/>
          <p:cNvSpPr>
            <a:spLocks noGrp="1"/>
          </p:cNvSpPr>
          <p:nvPr>
            <p:ph type="body" sz="quarter" idx="13" hasCustomPrompt="1"/>
          </p:nvPr>
        </p:nvSpPr>
        <p:spPr>
          <a:xfrm>
            <a:off x="1616075" y="1307431"/>
            <a:ext cx="8959849" cy="741502"/>
          </a:xfrm>
          <a:prstGeom prst="rect">
            <a:avLst/>
          </a:prstGeom>
        </p:spPr>
        <p:txBody>
          <a:bodyPr/>
          <a:lstStyle>
            <a:lvl1pPr marL="0" indent="0" algn="l">
              <a:buNone/>
              <a:defRPr sz="1800" b="0">
                <a:solidFill>
                  <a:schemeClr val="tx1"/>
                </a:solidFill>
                <a:latin typeface="+mn-lt"/>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text here</a:t>
            </a:r>
          </a:p>
        </p:txBody>
      </p:sp>
      <p:sp>
        <p:nvSpPr>
          <p:cNvPr id="5" name="Picture Placeholder 4"/>
          <p:cNvSpPr>
            <a:spLocks noGrp="1"/>
          </p:cNvSpPr>
          <p:nvPr>
            <p:ph type="pic" sz="quarter" idx="14"/>
          </p:nvPr>
        </p:nvSpPr>
        <p:spPr>
          <a:xfrm>
            <a:off x="1616075" y="2245645"/>
            <a:ext cx="8959850" cy="4059237"/>
          </a:xfrm>
          <a:prstGeom prst="rect">
            <a:avLst/>
          </a:prstGeom>
        </p:spPr>
        <p:txBody>
          <a:bodyPr/>
          <a:lstStyle>
            <a:lvl1pPr marL="0" indent="0">
              <a:buNone/>
              <a:defRPr/>
            </a:lvl1pPr>
          </a:lstStyle>
          <a:p>
            <a:endParaRPr lang="en-US" dirty="0"/>
          </a:p>
        </p:txBody>
      </p:sp>
      <p:sp>
        <p:nvSpPr>
          <p:cNvPr id="12" name="Rectangle 11"/>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Tree>
    <p:extLst>
      <p:ext uri="{BB962C8B-B14F-4D97-AF65-F5344CB8AC3E}">
        <p14:creationId xmlns:p14="http://schemas.microsoft.com/office/powerpoint/2010/main" val="3828997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tab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3" name="Rectangle 12"/>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8" name="Content Placeholder 2"/>
          <p:cNvSpPr>
            <a:spLocks noGrp="1"/>
          </p:cNvSpPr>
          <p:nvPr>
            <p:ph idx="12"/>
          </p:nvPr>
        </p:nvSpPr>
        <p:spPr>
          <a:xfrm>
            <a:off x="1508124" y="1303866"/>
            <a:ext cx="8722995" cy="838201"/>
          </a:xfrm>
          <a:prstGeom prst="rect">
            <a:avLst/>
          </a:prstGeom>
        </p:spPr>
        <p:txBody>
          <a:bodyPr/>
          <a:lstStyle>
            <a:lvl1pPr marL="0" indent="0" algn="l" defTabSz="914400" rtl="0" eaLnBrk="1" latinLnBrk="0" hangingPunct="1">
              <a:buClr>
                <a:schemeClr val="accent1"/>
              </a:buClr>
              <a:buFont typeface="Arial" panose="020B0604020202020204" pitchFamily="34" charset="0"/>
              <a:buNone/>
              <a:defRPr lang="en-US" sz="2400" kern="1200" dirty="0" smtClean="0">
                <a:solidFill>
                  <a:schemeClr val="accent1"/>
                </a:solidFill>
                <a:latin typeface="+mn-lt"/>
                <a:ea typeface="+mn-ea"/>
                <a:cs typeface="+mn-cs"/>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
        <p:nvSpPr>
          <p:cNvPr id="10" name="Content Placeholder 2"/>
          <p:cNvSpPr>
            <a:spLocks noGrp="1"/>
          </p:cNvSpPr>
          <p:nvPr>
            <p:ph idx="1"/>
          </p:nvPr>
        </p:nvSpPr>
        <p:spPr>
          <a:xfrm>
            <a:off x="1508124" y="2308553"/>
            <a:ext cx="8722995" cy="4178216"/>
          </a:xfrm>
          <a:prstGeom prst="rect">
            <a:avLst/>
          </a:prstGeom>
        </p:spPr>
        <p:txBody>
          <a:bodyPr>
            <a:normAutofit/>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270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2 column Bullets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Text Placeholder 10"/>
          <p:cNvSpPr>
            <a:spLocks noGrp="1"/>
          </p:cNvSpPr>
          <p:nvPr>
            <p:ph type="body" sz="quarter" idx="10" hasCustomPrompt="1"/>
          </p:nvPr>
        </p:nvSpPr>
        <p:spPr>
          <a:xfrm>
            <a:off x="1508710" y="461647"/>
            <a:ext cx="9565691"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8" name="Content Placeholder 2"/>
          <p:cNvSpPr>
            <a:spLocks noGrp="1"/>
          </p:cNvSpPr>
          <p:nvPr>
            <p:ph idx="1"/>
          </p:nvPr>
        </p:nvSpPr>
        <p:spPr>
          <a:xfrm>
            <a:off x="1508125" y="1377535"/>
            <a:ext cx="4664076" cy="490473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6410325" y="1377535"/>
            <a:ext cx="4664076" cy="490473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62301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2 columns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10"/>
          <p:cNvSpPr>
            <a:spLocks noGrp="1"/>
          </p:cNvSpPr>
          <p:nvPr>
            <p:ph type="body" sz="quarter" idx="10" hasCustomPrompt="1"/>
          </p:nvPr>
        </p:nvSpPr>
        <p:spPr>
          <a:xfrm>
            <a:off x="1508710" y="461647"/>
            <a:ext cx="8722409"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3" name="Rectangle 12"/>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4" name="Content Placeholder 2"/>
          <p:cNvSpPr>
            <a:spLocks noGrp="1"/>
          </p:cNvSpPr>
          <p:nvPr>
            <p:ph idx="1"/>
          </p:nvPr>
        </p:nvSpPr>
        <p:spPr>
          <a:xfrm>
            <a:off x="1508124" y="2328333"/>
            <a:ext cx="4215343" cy="3953933"/>
          </a:xfrm>
          <a:prstGeom prst="rect">
            <a:avLst/>
          </a:prstGeom>
        </p:spPr>
        <p:txBody>
          <a:bodyPr/>
          <a:lstStyle>
            <a:lvl1pPr marL="0" indent="0">
              <a:buClr>
                <a:schemeClr val="accent1"/>
              </a:buClr>
              <a:buNone/>
              <a:defRPr sz="1800">
                <a:solidFill>
                  <a:schemeClr val="tx1"/>
                </a:solidFill>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
        <p:nvSpPr>
          <p:cNvPr id="8" name="Content Placeholder 2"/>
          <p:cNvSpPr>
            <a:spLocks noGrp="1"/>
          </p:cNvSpPr>
          <p:nvPr>
            <p:ph idx="12"/>
          </p:nvPr>
        </p:nvSpPr>
        <p:spPr>
          <a:xfrm>
            <a:off x="1508124" y="1303866"/>
            <a:ext cx="8722995" cy="838201"/>
          </a:xfrm>
          <a:prstGeom prst="rect">
            <a:avLst/>
          </a:prstGeom>
        </p:spPr>
        <p:txBody>
          <a:bodyPr/>
          <a:lstStyle>
            <a:lvl1pPr marL="0" indent="0" algn="l" defTabSz="914400" rtl="0" eaLnBrk="1" latinLnBrk="0" hangingPunct="1">
              <a:buClr>
                <a:schemeClr val="accent1"/>
              </a:buClr>
              <a:buFont typeface="Arial" panose="020B0604020202020204" pitchFamily="34" charset="0"/>
              <a:buNone/>
              <a:defRPr lang="en-US" sz="2400" kern="1200" dirty="0" smtClean="0">
                <a:solidFill>
                  <a:schemeClr val="accent1"/>
                </a:solidFill>
                <a:latin typeface="+mn-lt"/>
                <a:ea typeface="+mn-ea"/>
                <a:cs typeface="+mn-cs"/>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
        <p:nvSpPr>
          <p:cNvPr id="10" name="Content Placeholder 2"/>
          <p:cNvSpPr>
            <a:spLocks noGrp="1"/>
          </p:cNvSpPr>
          <p:nvPr>
            <p:ph idx="13"/>
          </p:nvPr>
        </p:nvSpPr>
        <p:spPr>
          <a:xfrm>
            <a:off x="6015776" y="2328333"/>
            <a:ext cx="4215343" cy="3953933"/>
          </a:xfrm>
          <a:prstGeom prst="rect">
            <a:avLst/>
          </a:prstGeom>
        </p:spPr>
        <p:txBody>
          <a:bodyPr/>
          <a:lstStyle>
            <a:lvl1pPr marL="0" indent="0">
              <a:buClr>
                <a:schemeClr val="accent1"/>
              </a:buClr>
              <a:buNone/>
              <a:defRPr sz="1800">
                <a:solidFill>
                  <a:schemeClr val="tx1"/>
                </a:solidFill>
              </a:defRPr>
            </a:lvl1pPr>
            <a:lvl2pPr marL="228600" indent="0">
              <a:buClr>
                <a:schemeClr val="accent1"/>
              </a:buClr>
              <a:buNone/>
              <a:defRPr>
                <a:solidFill>
                  <a:schemeClr val="tx1"/>
                </a:solidFill>
              </a:defRPr>
            </a:lvl2pPr>
            <a:lvl3pPr marL="457200" indent="0">
              <a:buClr>
                <a:schemeClr val="accent1"/>
              </a:buClr>
              <a:buFont typeface="Calibri" panose="020F0502020204030204" pitchFamily="34" charset="0"/>
              <a:buNone/>
              <a:defRPr>
                <a:solidFill>
                  <a:schemeClr val="tx1"/>
                </a:solidFill>
              </a:defRPr>
            </a:lvl3pPr>
            <a:lvl4pPr marL="744538" indent="0">
              <a:buClr>
                <a:schemeClr val="accent1"/>
              </a:buClr>
              <a:buFont typeface="Courier New" panose="02070309020205020404" pitchFamily="49" charset="0"/>
              <a:buNone/>
              <a:defRPr>
                <a:solidFill>
                  <a:schemeClr val="tx1"/>
                </a:solidFill>
              </a:defRPr>
            </a:lvl4pPr>
            <a:lvl5pPr marL="1033463" indent="0">
              <a:buClr>
                <a:schemeClr val="accent1"/>
              </a:buClr>
              <a:buNone/>
              <a:defRPr lang="en-US" sz="1800" kern="1200" dirty="0" smtClean="0">
                <a:solidFill>
                  <a:schemeClr val="tx1"/>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8231457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ion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10"/>
          <p:cNvSpPr>
            <a:spLocks noGrp="1"/>
          </p:cNvSpPr>
          <p:nvPr>
            <p:ph type="body" sz="quarter" idx="10" hasCustomPrompt="1"/>
          </p:nvPr>
        </p:nvSpPr>
        <p:spPr>
          <a:xfrm>
            <a:off x="1508710" y="461647"/>
            <a:ext cx="9565691"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3" name="Rectangle 12"/>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2" name="Content Placeholder 2"/>
          <p:cNvSpPr>
            <a:spLocks noGrp="1"/>
          </p:cNvSpPr>
          <p:nvPr>
            <p:ph idx="1"/>
          </p:nvPr>
        </p:nvSpPr>
        <p:spPr>
          <a:xfrm>
            <a:off x="1508125" y="2083781"/>
            <a:ext cx="4664076" cy="409298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6410325" y="2083781"/>
            <a:ext cx="4664076" cy="4092982"/>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0"/>
          <p:cNvSpPr>
            <a:spLocks noGrp="1"/>
          </p:cNvSpPr>
          <p:nvPr>
            <p:ph type="body" sz="quarter" idx="16" hasCustomPrompt="1"/>
          </p:nvPr>
        </p:nvSpPr>
        <p:spPr>
          <a:xfrm>
            <a:off x="1508710" y="1377535"/>
            <a:ext cx="4663492" cy="635903"/>
          </a:xfrm>
          <a:prstGeom prst="rect">
            <a:avLst/>
          </a:prstGeom>
        </p:spPr>
        <p:txBody>
          <a:bodyPr anchor="ctr"/>
          <a:lstStyle>
            <a:lvl1pPr marL="0" indent="0" algn="l">
              <a:buNone/>
              <a:defRPr sz="2400" b="0">
                <a:solidFill>
                  <a:srgbClr val="FF0000"/>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
        <p:nvSpPr>
          <p:cNvPr id="17" name="Text Placeholder 10"/>
          <p:cNvSpPr>
            <a:spLocks noGrp="1"/>
          </p:cNvSpPr>
          <p:nvPr>
            <p:ph type="body" sz="quarter" idx="17" hasCustomPrompt="1"/>
          </p:nvPr>
        </p:nvSpPr>
        <p:spPr>
          <a:xfrm>
            <a:off x="6410909" y="1377535"/>
            <a:ext cx="4663492" cy="635903"/>
          </a:xfrm>
          <a:prstGeom prst="rect">
            <a:avLst/>
          </a:prstGeom>
        </p:spPr>
        <p:txBody>
          <a:bodyPr anchor="ctr"/>
          <a:lstStyle>
            <a:lvl1pPr marL="0" indent="0" algn="l">
              <a:buNone/>
              <a:defRPr sz="2400" b="0">
                <a:solidFill>
                  <a:srgbClr val="FF0000"/>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Insert headline here</a:t>
            </a:r>
          </a:p>
        </p:txBody>
      </p:sp>
    </p:spTree>
    <p:extLst>
      <p:ext uri="{BB962C8B-B14F-4D97-AF65-F5344CB8AC3E}">
        <p14:creationId xmlns:p14="http://schemas.microsoft.com/office/powerpoint/2010/main" val="41960746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columns Bullets slide with conclus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Text Placeholder 10"/>
          <p:cNvSpPr>
            <a:spLocks noGrp="1"/>
          </p:cNvSpPr>
          <p:nvPr>
            <p:ph type="body" sz="quarter" idx="10" hasCustomPrompt="1"/>
          </p:nvPr>
        </p:nvSpPr>
        <p:spPr>
          <a:xfrm>
            <a:off x="1508710" y="457200"/>
            <a:ext cx="9342855"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 </a:t>
            </a:r>
          </a:p>
        </p:txBody>
      </p:sp>
      <p:sp>
        <p:nvSpPr>
          <p:cNvPr id="10" name="Text Placeholder 10"/>
          <p:cNvSpPr>
            <a:spLocks noGrp="1"/>
          </p:cNvSpPr>
          <p:nvPr>
            <p:ph type="body" sz="quarter" idx="16" hasCustomPrompt="1"/>
          </p:nvPr>
        </p:nvSpPr>
        <p:spPr>
          <a:xfrm>
            <a:off x="1508709" y="4978400"/>
            <a:ext cx="9342855" cy="1007533"/>
          </a:xfrm>
          <a:prstGeom prst="rect">
            <a:avLst/>
          </a:prstGeom>
        </p:spPr>
        <p:txBody>
          <a:bodyPr anchor="ctr"/>
          <a:lstStyle>
            <a:lvl1pPr marL="0" indent="0" algn="ctr">
              <a:buNone/>
              <a:defRPr sz="2400" b="0">
                <a:solidFill>
                  <a:srgbClr val="FF0000"/>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 </a:t>
            </a:r>
          </a:p>
        </p:txBody>
      </p:sp>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Tahoma"/>
              </a:rPr>
              <a:pPr algn="ctr"/>
              <a:t>‹#›</a:t>
            </a:fld>
            <a:endParaRPr lang="en-US" sz="1200" b="1" dirty="0">
              <a:solidFill>
                <a:srgbClr val="949599"/>
              </a:solidFill>
              <a:latin typeface="Tahoma"/>
            </a:endParaRP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5" name="Content Placeholder 2"/>
          <p:cNvSpPr>
            <a:spLocks noGrp="1"/>
          </p:cNvSpPr>
          <p:nvPr>
            <p:ph idx="1"/>
          </p:nvPr>
        </p:nvSpPr>
        <p:spPr>
          <a:xfrm>
            <a:off x="1517650" y="1692778"/>
            <a:ext cx="4523706" cy="2945898"/>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6337384" y="1699978"/>
            <a:ext cx="4523706" cy="2945898"/>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49250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s slide">
    <p:spTree>
      <p:nvGrpSpPr>
        <p:cNvPr id="1" name=""/>
        <p:cNvGrpSpPr/>
        <p:nvPr/>
      </p:nvGrpSpPr>
      <p:grpSpPr>
        <a:xfrm>
          <a:off x="0" y="0"/>
          <a:ext cx="0" cy="0"/>
          <a:chOff x="0" y="0"/>
          <a:chExt cx="0" cy="0"/>
        </a:xfrm>
      </p:grpSpPr>
      <p:sp>
        <p:nvSpPr>
          <p:cNvPr id="3" name="Text Placeholder 10"/>
          <p:cNvSpPr>
            <a:spLocks noGrp="1"/>
          </p:cNvSpPr>
          <p:nvPr>
            <p:ph type="body" sz="quarter" idx="11" hasCustomPrompt="1"/>
          </p:nvPr>
        </p:nvSpPr>
        <p:spPr>
          <a:xfrm rot="16200000">
            <a:off x="10312026" y="4989305"/>
            <a:ext cx="3432258" cy="279565"/>
          </a:xfrm>
          <a:prstGeom prst="rect">
            <a:avLst/>
          </a:prstGeom>
        </p:spPr>
        <p:txBody>
          <a:bodyPr/>
          <a:lstStyle>
            <a:lvl1pPr marL="0" indent="0">
              <a:buNone/>
              <a:defRPr sz="14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The Enterprise in the New Digital Age</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Text Placeholder 10"/>
          <p:cNvSpPr>
            <a:spLocks noGrp="1"/>
          </p:cNvSpPr>
          <p:nvPr>
            <p:ph type="body" sz="quarter" idx="16" hasCustomPrompt="1"/>
          </p:nvPr>
        </p:nvSpPr>
        <p:spPr>
          <a:xfrm>
            <a:off x="1508709" y="4978400"/>
            <a:ext cx="9342855" cy="1007533"/>
          </a:xfrm>
          <a:prstGeom prst="rect">
            <a:avLst/>
          </a:prstGeom>
          <a:solidFill>
            <a:srgbClr val="6499B8"/>
          </a:solidFill>
        </p:spPr>
        <p:txBody>
          <a:bodyPr anchor="ctr"/>
          <a:lstStyle>
            <a:lvl1pPr marL="0" indent="0" algn="ctr">
              <a:spcBef>
                <a:spcPts val="0"/>
              </a:spcBef>
              <a:buNone/>
              <a:defRPr sz="2400" b="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 </a:t>
            </a:r>
          </a:p>
        </p:txBody>
      </p:sp>
      <p:sp>
        <p:nvSpPr>
          <p:cNvPr id="6" name="Text Placeholder 10"/>
          <p:cNvSpPr>
            <a:spLocks noGrp="1"/>
          </p:cNvSpPr>
          <p:nvPr>
            <p:ph type="body" sz="quarter" idx="10" hasCustomPrompt="1"/>
          </p:nvPr>
        </p:nvSpPr>
        <p:spPr>
          <a:xfrm>
            <a:off x="1508710" y="465139"/>
            <a:ext cx="9342855" cy="472656"/>
          </a:xfrm>
          <a:prstGeom prst="rect">
            <a:avLst/>
          </a:prstGeom>
        </p:spPr>
        <p:txBody>
          <a:bodyPr/>
          <a:lstStyle>
            <a:lvl1pPr marL="0" inden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 </a:t>
            </a:r>
          </a:p>
        </p:txBody>
      </p:sp>
      <p:sp>
        <p:nvSpPr>
          <p:cNvPr id="11" name="Rectangle 10"/>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4" name="Content Placeholder 2"/>
          <p:cNvSpPr>
            <a:spLocks noGrp="1"/>
          </p:cNvSpPr>
          <p:nvPr>
            <p:ph idx="1"/>
          </p:nvPr>
        </p:nvSpPr>
        <p:spPr>
          <a:xfrm>
            <a:off x="1517650" y="1692778"/>
            <a:ext cx="4523706" cy="2945898"/>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21"/>
          </p:nvPr>
        </p:nvSpPr>
        <p:spPr>
          <a:xfrm>
            <a:off x="6337384" y="1699978"/>
            <a:ext cx="4523706" cy="2945898"/>
          </a:xfrm>
          <a:prstGeom prst="rect">
            <a:avLst/>
          </a:prstGeom>
        </p:spPr>
        <p:txBody>
          <a:bodyPr/>
          <a:lstStyle>
            <a:lvl1pPr>
              <a:buClr>
                <a:schemeClr val="accent1"/>
              </a:buClr>
              <a:defRPr sz="2500">
                <a:solidFill>
                  <a:schemeClr val="tx1"/>
                </a:solidFill>
              </a:defRPr>
            </a:lvl1pPr>
            <a:lvl2pPr marL="457200" indent="-228600">
              <a:buClr>
                <a:schemeClr val="accent1"/>
              </a:buClr>
              <a:defRPr>
                <a:solidFill>
                  <a:schemeClr val="tx1"/>
                </a:solidFill>
              </a:defRPr>
            </a:lvl2pPr>
            <a:lvl3pPr marL="744538" indent="-287338">
              <a:buClr>
                <a:schemeClr val="accent1"/>
              </a:buClr>
              <a:buFont typeface="Calibri" panose="020F0502020204030204" pitchFamily="34" charset="0"/>
              <a:buChar char="–"/>
              <a:defRPr>
                <a:solidFill>
                  <a:schemeClr val="tx1"/>
                </a:solidFill>
              </a:defRPr>
            </a:lvl3pPr>
            <a:lvl4pPr marL="1033463" indent="-288925">
              <a:buClr>
                <a:schemeClr val="accent1"/>
              </a:buClr>
              <a:buFont typeface="Courier New" panose="02070309020205020404" pitchFamily="49" charset="0"/>
              <a:buChar char="o"/>
              <a:defRPr>
                <a:solidFill>
                  <a:schemeClr val="tx1"/>
                </a:solidFill>
              </a:defRPr>
            </a:lvl4pPr>
            <a:lvl5pPr marL="1262063" indent="-228600">
              <a:buClr>
                <a:schemeClr val="accent1"/>
              </a:buClr>
              <a:defRPr lang="en-US" sz="1800" kern="1200" dirty="0" smtClean="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84807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3" name="Content Placeholder 2"/>
          <p:cNvSpPr>
            <a:spLocks noGrp="1"/>
          </p:cNvSpPr>
          <p:nvPr>
            <p:ph idx="1"/>
          </p:nvPr>
        </p:nvSpPr>
        <p:spPr>
          <a:xfrm>
            <a:off x="1395930" y="1499344"/>
            <a:ext cx="5368703" cy="5011094"/>
          </a:xfrm>
          <a:prstGeom prst="rect">
            <a:avLst/>
          </a:prstGeom>
        </p:spPr>
        <p:txBody>
          <a:bodyPr>
            <a:normAutofit/>
          </a:bodyPr>
          <a:lstStyle>
            <a:lvl1pPr>
              <a:buClr>
                <a:schemeClr val="accent1"/>
              </a:buClr>
              <a:defRPr sz="2500">
                <a:solidFill>
                  <a:schemeClr val="bg1"/>
                </a:solidFill>
              </a:defRPr>
            </a:lvl1pPr>
            <a:lvl2pPr marL="457200" indent="-228600">
              <a:buClr>
                <a:schemeClr val="accent1"/>
              </a:buClr>
              <a:defRPr>
                <a:solidFill>
                  <a:schemeClr val="bg1"/>
                </a:solidFill>
              </a:defRPr>
            </a:lvl2pPr>
            <a:lvl3pPr marL="744538" indent="-287338">
              <a:buClr>
                <a:schemeClr val="accent1"/>
              </a:buClr>
              <a:buFont typeface="Calibri" panose="020F0502020204030204" pitchFamily="34" charset="0"/>
              <a:buChar char="–"/>
              <a:defRPr>
                <a:solidFill>
                  <a:schemeClr val="bg1"/>
                </a:solidFill>
              </a:defRPr>
            </a:lvl3pPr>
            <a:lvl4pPr marL="1033463" indent="-288925">
              <a:buClr>
                <a:schemeClr val="accent1"/>
              </a:buClr>
              <a:buFont typeface="Courier New" panose="02070309020205020404" pitchFamily="49" charset="0"/>
              <a:buChar char="o"/>
              <a:defRPr>
                <a:solidFill>
                  <a:schemeClr val="bg1"/>
                </a:solidFill>
              </a:defRPr>
            </a:lvl4pPr>
            <a:lvl5pPr marL="1262063" indent="-228600">
              <a:buClr>
                <a:schemeClr val="accent1"/>
              </a:buClr>
              <a:defRPr lang="en-US" sz="1800" kern="1200" dirty="0" smtClean="0">
                <a:solidFill>
                  <a:schemeClr val="bg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395930" y="628511"/>
            <a:ext cx="2514600" cy="646331"/>
          </a:xfrm>
          <a:prstGeom prst="rect">
            <a:avLst/>
          </a:prstGeom>
          <a:noFill/>
        </p:spPr>
        <p:txBody>
          <a:bodyPr wrap="square" rtlCol="0">
            <a:spAutoFit/>
          </a:bodyPr>
          <a:lstStyle/>
          <a:p>
            <a:r>
              <a:rPr lang="en-US" sz="3600" b="0" kern="1200" dirty="0">
                <a:solidFill>
                  <a:schemeClr val="bg1"/>
                </a:solidFill>
                <a:latin typeface="Tahoma" panose="020B0604030504040204" pitchFamily="34" charset="0"/>
                <a:ea typeface="Tahoma" panose="020B0604030504040204" pitchFamily="34" charset="0"/>
                <a:cs typeface="Tahoma" panose="020B0604030504040204" pitchFamily="34" charset="0"/>
              </a:rPr>
              <a:t>Agenda</a:t>
            </a:r>
          </a:p>
        </p:txBody>
      </p:sp>
    </p:spTree>
    <p:extLst>
      <p:ext uri="{BB962C8B-B14F-4D97-AF65-F5344CB8AC3E}">
        <p14:creationId xmlns:p14="http://schemas.microsoft.com/office/powerpoint/2010/main" val="18513956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TextBox 3"/>
          <p:cNvSpPr txBox="1"/>
          <p:nvPr userDrawn="1"/>
        </p:nvSpPr>
        <p:spPr>
          <a:xfrm>
            <a:off x="4838700" y="2893469"/>
            <a:ext cx="2514600" cy="53553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3200" b="0" i="0" kern="1200" dirty="0">
                <a:solidFill>
                  <a:schemeClr val="bg1"/>
                </a:solidFill>
                <a:latin typeface="+mj-lt"/>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407098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6" cy="6857998"/>
          </a:xfrm>
          <a:prstGeom prst="rect">
            <a:avLst/>
          </a:prstGeom>
        </p:spPr>
      </p:pic>
      <p:sp>
        <p:nvSpPr>
          <p:cNvPr id="4" name="TextBox 3"/>
          <p:cNvSpPr txBox="1"/>
          <p:nvPr userDrawn="1"/>
        </p:nvSpPr>
        <p:spPr>
          <a:xfrm>
            <a:off x="4838700" y="2893469"/>
            <a:ext cx="2514600" cy="53553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lang="en-US" sz="3200" b="0" i="0" kern="1200" dirty="0">
                <a:solidFill>
                  <a:schemeClr val="bg1"/>
                </a:solidFill>
                <a:latin typeface="+mj-lt"/>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32626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8" cy="6857998"/>
          </a:xfrm>
          <a:prstGeom prst="rect">
            <a:avLst/>
          </a:prstGeom>
        </p:spPr>
      </p:pic>
      <p:sp>
        <p:nvSpPr>
          <p:cNvPr id="6" name="Text Placeholder 11"/>
          <p:cNvSpPr>
            <a:spLocks noGrp="1"/>
          </p:cNvSpPr>
          <p:nvPr>
            <p:ph type="body" sz="quarter" idx="10" hasCustomPrompt="1"/>
          </p:nvPr>
        </p:nvSpPr>
        <p:spPr>
          <a:xfrm>
            <a:off x="1452880" y="2607129"/>
            <a:ext cx="9286240" cy="1643742"/>
          </a:xfrm>
          <a:prstGeom prst="rect">
            <a:avLst/>
          </a:prstGeom>
          <a:effectLst>
            <a:outerShdw blurRad="25400" dist="25400" dir="2700000" algn="tl" rotWithShape="0">
              <a:prstClr val="black">
                <a:alpha val="81000"/>
              </a:prstClr>
            </a:outerShdw>
          </a:effectLst>
        </p:spPr>
        <p:txBody>
          <a:bodyPr anchor="ctr"/>
          <a:lstStyle>
            <a:lvl1pPr marL="0" indent="0" algn="ctr" defTabSz="914400" rtl="0" eaLnBrk="1" latinLnBrk="0" hangingPunct="1">
              <a:spcBef>
                <a:spcPct val="0"/>
              </a:spcBef>
              <a:buNone/>
              <a:defRPr lang="en-US" sz="50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a:t>
            </a:r>
          </a:p>
        </p:txBody>
      </p:sp>
      <p:sp>
        <p:nvSpPr>
          <p:cNvPr id="7" name="Rectangle 6"/>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Tree>
    <p:extLst>
      <p:ext uri="{BB962C8B-B14F-4D97-AF65-F5344CB8AC3E}">
        <p14:creationId xmlns:p14="http://schemas.microsoft.com/office/powerpoint/2010/main" val="378180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 5">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Rectangle 6"/>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8" name="Text Placeholder 11"/>
          <p:cNvSpPr>
            <a:spLocks noGrp="1"/>
          </p:cNvSpPr>
          <p:nvPr>
            <p:ph type="body" sz="quarter" idx="10" hasCustomPrompt="1"/>
          </p:nvPr>
        </p:nvSpPr>
        <p:spPr>
          <a:xfrm>
            <a:off x="1663894" y="2607129"/>
            <a:ext cx="9286240" cy="1643742"/>
          </a:xfrm>
          <a:prstGeom prst="rect">
            <a:avLst/>
          </a:prstGeom>
          <a:effectLst>
            <a:outerShdw blurRad="25400" dist="25400" dir="2700000" algn="tl" rotWithShape="0">
              <a:prstClr val="black">
                <a:alpha val="81000"/>
              </a:prstClr>
            </a:outerShdw>
          </a:effectLst>
        </p:spPr>
        <p:txBody>
          <a:bodyPr anchor="ctr"/>
          <a:lstStyle>
            <a:lvl1pPr marL="0" indent="0" algn="ctr" defTabSz="914400" rtl="0" eaLnBrk="1" latinLnBrk="0" hangingPunct="1">
              <a:spcBef>
                <a:spcPct val="0"/>
              </a:spcBef>
              <a:buNone/>
              <a:defRPr lang="en-US" sz="50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0" indent="0" algn="l" defTabSz="914400" rtl="0" eaLnBrk="1" latinLnBrk="0" hangingPunct="1">
              <a:spcBef>
                <a:spcPct val="0"/>
              </a:spcBef>
              <a:buNone/>
              <a:defRPr lang="en-US" sz="3200" b="0" kern="1200" dirty="0" smtClean="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0" indent="0" algn="l" defTabSz="914400" rtl="0" eaLnBrk="1" latinLnBrk="0" hangingPunct="1">
              <a:spcBef>
                <a:spcPct val="0"/>
              </a:spcBef>
              <a:buNone/>
              <a:defRPr lang="en-US" sz="3200" b="0" kern="1200" dirty="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a:t>
            </a:r>
          </a:p>
        </p:txBody>
      </p:sp>
    </p:spTree>
    <p:extLst>
      <p:ext uri="{BB962C8B-B14F-4D97-AF65-F5344CB8AC3E}">
        <p14:creationId xmlns:p14="http://schemas.microsoft.com/office/powerpoint/2010/main" val="262218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 7">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9" name="Text Placeholder 10"/>
          <p:cNvSpPr>
            <a:spLocks noGrp="1"/>
          </p:cNvSpPr>
          <p:nvPr>
            <p:ph type="body" sz="quarter" idx="10" hasCustomPrompt="1"/>
          </p:nvPr>
        </p:nvSpPr>
        <p:spPr>
          <a:xfrm>
            <a:off x="2347871" y="2863566"/>
            <a:ext cx="7496258" cy="2023393"/>
          </a:xfrm>
          <a:prstGeom prst="rect">
            <a:avLst/>
          </a:prstGeom>
          <a:effectLst>
            <a:outerShdw blurRad="50800" dist="38100" dir="8100000" algn="tr" rotWithShape="0">
              <a:prstClr val="black">
                <a:alpha val="69000"/>
              </a:prstClr>
            </a:outerShdw>
          </a:effectLst>
        </p:spPr>
        <p:txBody>
          <a:bodyPr/>
          <a:lstStyle>
            <a:lvl1pPr marL="0" indent="0" algn="ctr">
              <a:spcBef>
                <a:spcPts val="0"/>
              </a:spcBef>
              <a:buNone/>
              <a:defRPr sz="5000" b="1">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 </a:t>
            </a:r>
          </a:p>
        </p:txBody>
      </p:sp>
    </p:spTree>
    <p:extLst>
      <p:ext uri="{BB962C8B-B14F-4D97-AF65-F5344CB8AC3E}">
        <p14:creationId xmlns:p14="http://schemas.microsoft.com/office/powerpoint/2010/main" val="126662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 10">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1998" cy="6857998"/>
          </a:xfrm>
          <a:prstGeom prst="rect">
            <a:avLst/>
          </a:prstGeom>
        </p:spPr>
      </p:pic>
      <p:sp>
        <p:nvSpPr>
          <p:cNvPr id="7" name="Rectangle 6"/>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
        <p:nvSpPr>
          <p:cNvPr id="11" name="Text Placeholder 10"/>
          <p:cNvSpPr>
            <a:spLocks noGrp="1"/>
          </p:cNvSpPr>
          <p:nvPr>
            <p:ph type="body" sz="quarter" idx="10" hasCustomPrompt="1"/>
          </p:nvPr>
        </p:nvSpPr>
        <p:spPr>
          <a:xfrm>
            <a:off x="2347871" y="2863566"/>
            <a:ext cx="7496258" cy="2023393"/>
          </a:xfrm>
          <a:prstGeom prst="rect">
            <a:avLst/>
          </a:prstGeom>
          <a:effectLst>
            <a:outerShdw blurRad="50800" dist="38100" dir="8100000" algn="tr" rotWithShape="0">
              <a:prstClr val="black">
                <a:alpha val="69000"/>
              </a:prstClr>
            </a:outerShdw>
          </a:effectLst>
        </p:spPr>
        <p:txBody>
          <a:bodyPr/>
          <a:lstStyle>
            <a:lvl1pPr marL="0" indent="0" algn="ctr">
              <a:spcBef>
                <a:spcPts val="0"/>
              </a:spcBef>
              <a:buNone/>
              <a:defRPr sz="5000" b="1">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 </a:t>
            </a:r>
          </a:p>
        </p:txBody>
      </p:sp>
    </p:spTree>
    <p:extLst>
      <p:ext uri="{BB962C8B-B14F-4D97-AF65-F5344CB8AC3E}">
        <p14:creationId xmlns:p14="http://schemas.microsoft.com/office/powerpoint/2010/main" val="241579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2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ext Placeholder 10"/>
          <p:cNvSpPr>
            <a:spLocks noGrp="1"/>
          </p:cNvSpPr>
          <p:nvPr>
            <p:ph type="body" sz="quarter" idx="10" hasCustomPrompt="1"/>
          </p:nvPr>
        </p:nvSpPr>
        <p:spPr>
          <a:xfrm>
            <a:off x="1292142" y="2115829"/>
            <a:ext cx="3578796" cy="3458493"/>
          </a:xfrm>
          <a:prstGeom prst="rect">
            <a:avLst/>
          </a:prstGeom>
        </p:spPr>
        <p:txBody>
          <a:bodyPr/>
          <a:lstStyle>
            <a:lvl1pPr marL="0" indent="0">
              <a:spcBef>
                <a:spcPts val="0"/>
              </a:spcBef>
              <a:buNone/>
              <a:defRPr sz="3200" b="1">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a:t>
            </a:r>
          </a:p>
        </p:txBody>
      </p:sp>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Tree>
    <p:extLst>
      <p:ext uri="{BB962C8B-B14F-4D97-AF65-F5344CB8AC3E}">
        <p14:creationId xmlns:p14="http://schemas.microsoft.com/office/powerpoint/2010/main" val="197397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2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8" cy="6857998"/>
          </a:xfrm>
          <a:prstGeom prst="rect">
            <a:avLst/>
          </a:prstGeom>
        </p:spPr>
      </p:pic>
      <p:sp>
        <p:nvSpPr>
          <p:cNvPr id="11" name="Text Placeholder 10"/>
          <p:cNvSpPr>
            <a:spLocks noGrp="1"/>
          </p:cNvSpPr>
          <p:nvPr>
            <p:ph type="body" sz="quarter" idx="10" hasCustomPrompt="1"/>
          </p:nvPr>
        </p:nvSpPr>
        <p:spPr>
          <a:xfrm>
            <a:off x="1292142" y="2115829"/>
            <a:ext cx="3578796" cy="3458493"/>
          </a:xfrm>
          <a:prstGeom prst="rect">
            <a:avLst/>
          </a:prstGeom>
        </p:spPr>
        <p:txBody>
          <a:bodyPr/>
          <a:lstStyle>
            <a:lvl1pPr marL="0" indent="0">
              <a:spcBef>
                <a:spcPts val="0"/>
              </a:spcBef>
              <a:buNone/>
              <a:defRPr sz="3200" b="1">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buNone/>
              <a:defRPr sz="3000" b="1">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dirty="0"/>
              <a:t>Divider slide</a:t>
            </a:r>
          </a:p>
        </p:txBody>
      </p:sp>
      <p:sp>
        <p:nvSpPr>
          <p:cNvPr id="8" name="Rectangle 7"/>
          <p:cNvSpPr/>
          <p:nvPr userDrawn="1"/>
        </p:nvSpPr>
        <p:spPr>
          <a:xfrm>
            <a:off x="236976" y="834708"/>
            <a:ext cx="579454" cy="261610"/>
          </a:xfrm>
          <a:prstGeom prst="rect">
            <a:avLst/>
          </a:prstGeom>
        </p:spPr>
        <p:txBody>
          <a:bodyPr wrap="square">
            <a:spAutoFit/>
          </a:bodyPr>
          <a:lstStyle/>
          <a:p>
            <a:pPr algn="ctr"/>
            <a:fld id="{A8CB6CCC-18F6-45E6-952A-61FA04A077C2}" type="slidenum">
              <a:rPr lang="en-US" sz="1100" b="1" smtClean="0">
                <a:solidFill>
                  <a:srgbClr val="949599"/>
                </a:solidFill>
                <a:latin typeface="+mj-lt"/>
              </a:rPr>
              <a:pPr algn="ctr"/>
              <a:t>‹#›</a:t>
            </a:fld>
            <a:endParaRPr lang="en-US" sz="1200" b="1" dirty="0">
              <a:solidFill>
                <a:srgbClr val="949599"/>
              </a:solidFill>
              <a:latin typeface="+mj-lt"/>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108" y="100399"/>
            <a:ext cx="839714" cy="677496"/>
          </a:xfrm>
          <a:prstGeom prst="rect">
            <a:avLst/>
          </a:prstGeom>
        </p:spPr>
      </p:pic>
    </p:spTree>
    <p:extLst>
      <p:ext uri="{BB962C8B-B14F-4D97-AF65-F5344CB8AC3E}">
        <p14:creationId xmlns:p14="http://schemas.microsoft.com/office/powerpoint/2010/main" val="151714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599776"/>
      </p:ext>
    </p:extLst>
  </p:cSld>
  <p:clrMap bg1="lt1" tx1="dk1" bg2="lt2" tx2="dk2" accent1="accent1" accent2="accent2" accent3="accent3" accent4="accent4" accent5="accent5" accent6="accent6" hlink="hlink" folHlink="folHlink"/>
  <p:sldLayoutIdLst>
    <p:sldLayoutId id="2147483661" r:id="rId1"/>
    <p:sldLayoutId id="2147483746" r:id="rId2"/>
    <p:sldLayoutId id="2147483695" r:id="rId3"/>
    <p:sldLayoutId id="2147483689" r:id="rId4"/>
    <p:sldLayoutId id="2147483692" r:id="rId5"/>
    <p:sldLayoutId id="2147483691" r:id="rId6"/>
    <p:sldLayoutId id="2147483747" r:id="rId7"/>
    <p:sldLayoutId id="2147483727" r:id="rId8"/>
    <p:sldLayoutId id="2147483749" r:id="rId9"/>
    <p:sldLayoutId id="2147483729" r:id="rId10"/>
    <p:sldLayoutId id="2147483755" r:id="rId11"/>
    <p:sldLayoutId id="2147483805" r:id="rId12"/>
    <p:sldLayoutId id="2147483716" r:id="rId13"/>
    <p:sldLayoutId id="2147483806" r:id="rId14"/>
    <p:sldLayoutId id="2147483674" r:id="rId15"/>
    <p:sldLayoutId id="2147483724" r:id="rId16"/>
    <p:sldLayoutId id="2147483717" r:id="rId17"/>
    <p:sldLayoutId id="2147483725" r:id="rId18"/>
    <p:sldLayoutId id="2147483736" r:id="rId19"/>
    <p:sldLayoutId id="2147483693" r:id="rId20"/>
    <p:sldLayoutId id="2147483795" r:id="rId21"/>
    <p:sldLayoutId id="2147483807" r:id="rId22"/>
    <p:sldLayoutId id="2147483796" r:id="rId23"/>
    <p:sldLayoutId id="2147483797" r:id="rId24"/>
    <p:sldLayoutId id="2147483798" r:id="rId25"/>
    <p:sldLayoutId id="2147483799" r:id="rId26"/>
    <p:sldLayoutId id="2147483800" r:id="rId27"/>
    <p:sldLayoutId id="2147483801" r:id="rId28"/>
    <p:sldLayoutId id="2147483808" r:id="rId29"/>
    <p:sldLayoutId id="2147483671" r:id="rId30"/>
    <p:sldLayoutId id="2147483752" r:id="rId3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jpe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bin"/><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acme-v02.api.letsencrypt.org/directory" TargetMode="External"/><Relationship Id="rId2" Type="http://schemas.openxmlformats.org/officeDocument/2006/relationships/hyperlink" Target="https://letsencrypt.org/docs/staging-environment/" TargetMode="External"/><Relationship Id="rId1" Type="http://schemas.openxmlformats.org/officeDocument/2006/relationships/slideLayout" Target="../slideLayouts/slideLayout15.xml"/><Relationship Id="rId4" Type="http://schemas.openxmlformats.org/officeDocument/2006/relationships/hyperlink" Target="https://acme-staging-v02.api.letsencrypt.org/direc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495057" y="2600504"/>
            <a:ext cx="10010775" cy="753310"/>
          </a:xfrm>
        </p:spPr>
        <p:txBody>
          <a:bodyPr/>
          <a:lstStyle/>
          <a:p>
            <a:r>
              <a:rPr lang="en-US" sz="4400" dirty="0"/>
              <a:t>Automated certificate Request &amp; Renewal with Let’s Encrypt</a:t>
            </a:r>
          </a:p>
        </p:txBody>
      </p:sp>
      <p:sp>
        <p:nvSpPr>
          <p:cNvPr id="7" name="Text Placeholder 6"/>
          <p:cNvSpPr>
            <a:spLocks noGrp="1"/>
          </p:cNvSpPr>
          <p:nvPr>
            <p:ph type="body" sz="quarter" idx="11"/>
          </p:nvPr>
        </p:nvSpPr>
        <p:spPr/>
        <p:txBody>
          <a:bodyPr/>
          <a:lstStyle/>
          <a:p>
            <a:r>
              <a:rPr lang="en-US" dirty="0"/>
              <a:t>Yaniv Rozenboim</a:t>
            </a:r>
          </a:p>
        </p:txBody>
      </p:sp>
      <p:sp>
        <p:nvSpPr>
          <p:cNvPr id="8" name="Text Placeholder 7"/>
          <p:cNvSpPr>
            <a:spLocks noGrp="1"/>
          </p:cNvSpPr>
          <p:nvPr>
            <p:ph type="body" sz="quarter" idx="12"/>
          </p:nvPr>
        </p:nvSpPr>
        <p:spPr/>
        <p:txBody>
          <a:bodyPr/>
          <a:lstStyle/>
          <a:p>
            <a:r>
              <a:rPr lang="en-US"/>
              <a:t>May 1, </a:t>
            </a:r>
            <a:r>
              <a:rPr lang="en-US" dirty="0"/>
              <a:t>2018</a:t>
            </a:r>
          </a:p>
        </p:txBody>
      </p:sp>
      <p:sp>
        <p:nvSpPr>
          <p:cNvPr id="9" name="Text Placeholder 8"/>
          <p:cNvSpPr>
            <a:spLocks noGrp="1"/>
          </p:cNvSpPr>
          <p:nvPr>
            <p:ph type="body" sz="quarter" idx="13"/>
          </p:nvPr>
        </p:nvSpPr>
        <p:spPr/>
        <p:txBody>
          <a:bodyPr/>
          <a:lstStyle/>
          <a:p>
            <a:r>
              <a:rPr lang="en-US" dirty="0"/>
              <a:t>SW Architect</a:t>
            </a:r>
          </a:p>
        </p:txBody>
      </p:sp>
    </p:spTree>
    <p:extLst>
      <p:ext uri="{BB962C8B-B14F-4D97-AF65-F5344CB8AC3E}">
        <p14:creationId xmlns:p14="http://schemas.microsoft.com/office/powerpoint/2010/main" val="124264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57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616075" y="1307431"/>
            <a:ext cx="8959849" cy="5350544"/>
          </a:xfrm>
        </p:spPr>
        <p:txBody>
          <a:bodyPr/>
          <a:lstStyle/>
          <a:p>
            <a:pPr marL="285750" indent="-285750">
              <a:buFont typeface="Arial" panose="020B0604020202020204" pitchFamily="34" charset="0"/>
              <a:buChar char="•"/>
            </a:pPr>
            <a:r>
              <a:rPr lang="en-US" sz="1400" dirty="0"/>
              <a:t>Let's Encrypt is a certificate authority that provides free X.509 certificates for Transport Layer Security (TLS) encryption via an automated process designed to eliminate the hitherto complex process of manual creation, validation, signing, installation, and renewal of certificates for secure websites. It launched on April 12, 2016.</a:t>
            </a:r>
          </a:p>
          <a:p>
            <a:pPr marL="285750" indent="-285750">
              <a:buFont typeface="Arial" panose="020B0604020202020204" pitchFamily="34" charset="0"/>
              <a:buChar char="•"/>
            </a:pPr>
            <a:endParaRPr lang="en-US" sz="1400" dirty="0"/>
          </a:p>
          <a:p>
            <a:pPr marL="285750" indent="-285750">
              <a:buFontTx/>
              <a:buChar char="-"/>
            </a:pPr>
            <a:endParaRPr lang="en-US" sz="1400" dirty="0"/>
          </a:p>
        </p:txBody>
      </p:sp>
      <p:pic>
        <p:nvPicPr>
          <p:cNvPr id="2" name="Picture 1"/>
          <p:cNvPicPr>
            <a:picLocks noChangeAspect="1"/>
          </p:cNvPicPr>
          <p:nvPr/>
        </p:nvPicPr>
        <p:blipFill>
          <a:blip r:embed="rId2"/>
          <a:stretch>
            <a:fillRect/>
          </a:stretch>
        </p:blipFill>
        <p:spPr>
          <a:xfrm>
            <a:off x="1508710" y="938099"/>
            <a:ext cx="9372600" cy="5524500"/>
          </a:xfrm>
          <a:prstGeom prst="rect">
            <a:avLst/>
          </a:prstGeom>
        </p:spPr>
      </p:pic>
      <p:sp>
        <p:nvSpPr>
          <p:cNvPr id="4" name="Rectangle 3"/>
          <p:cNvSpPr/>
          <p:nvPr/>
        </p:nvSpPr>
        <p:spPr>
          <a:xfrm>
            <a:off x="9045056" y="6462599"/>
            <a:ext cx="3061736" cy="369332"/>
          </a:xfrm>
          <a:prstGeom prst="rect">
            <a:avLst/>
          </a:prstGeom>
        </p:spPr>
        <p:txBody>
          <a:bodyPr wrap="none">
            <a:spAutoFit/>
          </a:bodyPr>
          <a:lstStyle/>
          <a:p>
            <a:r>
              <a:rPr lang="en-US" dirty="0">
                <a:solidFill>
                  <a:srgbClr val="017A97"/>
                </a:solidFill>
              </a:rPr>
              <a:t>https://letsencrypt.org/about/</a:t>
            </a:r>
          </a:p>
        </p:txBody>
      </p:sp>
      <p:sp>
        <p:nvSpPr>
          <p:cNvPr id="9" name="Text Placeholder 1"/>
          <p:cNvSpPr>
            <a:spLocks noGrp="1"/>
          </p:cNvSpPr>
          <p:nvPr>
            <p:ph type="body" sz="quarter" idx="10"/>
          </p:nvPr>
        </p:nvSpPr>
        <p:spPr>
          <a:xfrm>
            <a:off x="1508710" y="461647"/>
            <a:ext cx="8722409" cy="472656"/>
          </a:xfrm>
        </p:spPr>
        <p:txBody>
          <a:bodyPr/>
          <a:lstStyle/>
          <a:p>
            <a:r>
              <a:rPr lang="en-US" dirty="0"/>
              <a:t>What is Let’s Encrypt?</a:t>
            </a:r>
          </a:p>
        </p:txBody>
      </p:sp>
      <p:pic>
        <p:nvPicPr>
          <p:cNvPr id="3082" name="Picture 10" descr="Image result for lets encryp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6202802"/>
            <a:ext cx="2446383" cy="629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62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8710" y="1329893"/>
            <a:ext cx="9305925" cy="4819650"/>
          </a:xfrm>
          <a:prstGeom prst="rect">
            <a:avLst/>
          </a:prstGeom>
        </p:spPr>
      </p:pic>
      <p:sp>
        <p:nvSpPr>
          <p:cNvPr id="4" name="Rectangle 3"/>
          <p:cNvSpPr/>
          <p:nvPr/>
        </p:nvSpPr>
        <p:spPr>
          <a:xfrm>
            <a:off x="6889908" y="6488668"/>
            <a:ext cx="5302092" cy="369332"/>
          </a:xfrm>
          <a:prstGeom prst="rect">
            <a:avLst/>
          </a:prstGeom>
        </p:spPr>
        <p:txBody>
          <a:bodyPr wrap="none">
            <a:spAutoFit/>
          </a:bodyPr>
          <a:lstStyle/>
          <a:p>
            <a:r>
              <a:rPr lang="en-US" dirty="0">
                <a:solidFill>
                  <a:srgbClr val="017A97"/>
                </a:solidFill>
              </a:rPr>
              <a:t>https://letsencrypt.org/2015/11/09/why-90-days.html</a:t>
            </a:r>
          </a:p>
        </p:txBody>
      </p:sp>
      <p:sp>
        <p:nvSpPr>
          <p:cNvPr id="5" name="Text Placeholder 1"/>
          <p:cNvSpPr>
            <a:spLocks noGrp="1"/>
          </p:cNvSpPr>
          <p:nvPr>
            <p:ph type="body" sz="quarter" idx="10"/>
          </p:nvPr>
        </p:nvSpPr>
        <p:spPr>
          <a:xfrm>
            <a:off x="1508710" y="461647"/>
            <a:ext cx="8722409" cy="472656"/>
          </a:xfrm>
        </p:spPr>
        <p:txBody>
          <a:bodyPr/>
          <a:lstStyle/>
          <a:p>
            <a:r>
              <a:rPr lang="en-US" dirty="0"/>
              <a:t>Let’s Encrypt certificates are limited to 90 days!</a:t>
            </a:r>
          </a:p>
        </p:txBody>
      </p:sp>
    </p:spTree>
    <p:extLst>
      <p:ext uri="{BB962C8B-B14F-4D97-AF65-F5344CB8AC3E}">
        <p14:creationId xmlns:p14="http://schemas.microsoft.com/office/powerpoint/2010/main" val="18351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a:xfrm>
            <a:off x="1508710" y="461647"/>
            <a:ext cx="8722409" cy="472656"/>
          </a:xfrm>
        </p:spPr>
        <p:txBody>
          <a:bodyPr/>
          <a:lstStyle/>
          <a:p>
            <a:r>
              <a:rPr lang="en-US" dirty="0"/>
              <a:t>Let’s Encrypt certificate example</a:t>
            </a:r>
          </a:p>
        </p:txBody>
      </p:sp>
      <p:pic>
        <p:nvPicPr>
          <p:cNvPr id="2" name="Picture 1"/>
          <p:cNvPicPr>
            <a:picLocks noChangeAspect="1"/>
          </p:cNvPicPr>
          <p:nvPr/>
        </p:nvPicPr>
        <p:blipFill>
          <a:blip r:embed="rId2"/>
          <a:stretch>
            <a:fillRect/>
          </a:stretch>
        </p:blipFill>
        <p:spPr>
          <a:xfrm>
            <a:off x="1735047" y="1208355"/>
            <a:ext cx="3857625" cy="4857750"/>
          </a:xfrm>
          <a:prstGeom prst="rect">
            <a:avLst/>
          </a:prstGeom>
        </p:spPr>
      </p:pic>
      <p:pic>
        <p:nvPicPr>
          <p:cNvPr id="6" name="Picture 5"/>
          <p:cNvPicPr>
            <a:picLocks noChangeAspect="1"/>
          </p:cNvPicPr>
          <p:nvPr/>
        </p:nvPicPr>
        <p:blipFill>
          <a:blip r:embed="rId3"/>
          <a:stretch>
            <a:fillRect/>
          </a:stretch>
        </p:blipFill>
        <p:spPr>
          <a:xfrm>
            <a:off x="6525301" y="1208355"/>
            <a:ext cx="3857625" cy="4857750"/>
          </a:xfrm>
          <a:prstGeom prst="rect">
            <a:avLst/>
          </a:prstGeom>
        </p:spPr>
      </p:pic>
    </p:spTree>
    <p:extLst>
      <p:ext uri="{BB962C8B-B14F-4D97-AF65-F5344CB8AC3E}">
        <p14:creationId xmlns:p14="http://schemas.microsoft.com/office/powerpoint/2010/main" val="426022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710" y="461647"/>
            <a:ext cx="10378490" cy="472656"/>
          </a:xfrm>
        </p:spPr>
        <p:txBody>
          <a:bodyPr/>
          <a:lstStyle/>
          <a:p>
            <a:r>
              <a:rPr lang="en-US" dirty="0"/>
              <a:t>Let’s Encrypt uses ACME protocol</a:t>
            </a:r>
          </a:p>
        </p:txBody>
      </p:sp>
      <p:sp>
        <p:nvSpPr>
          <p:cNvPr id="4" name="Rectangle 3"/>
          <p:cNvSpPr/>
          <p:nvPr/>
        </p:nvSpPr>
        <p:spPr>
          <a:xfrm>
            <a:off x="1508710" y="1495493"/>
            <a:ext cx="10378490" cy="1477328"/>
          </a:xfrm>
          <a:prstGeom prst="rect">
            <a:avLst/>
          </a:prstGeom>
        </p:spPr>
        <p:txBody>
          <a:bodyPr wrap="square">
            <a:spAutoFit/>
          </a:bodyPr>
          <a:lstStyle/>
          <a:p>
            <a:r>
              <a:rPr lang="en-US" dirty="0"/>
              <a:t>The </a:t>
            </a:r>
            <a:r>
              <a:rPr lang="en-US" b="1" dirty="0"/>
              <a:t>Automatic Certificate Management Environment</a:t>
            </a:r>
            <a:r>
              <a:rPr lang="en-US" dirty="0"/>
              <a:t> (</a:t>
            </a:r>
            <a:r>
              <a:rPr lang="en-US" b="1" dirty="0"/>
              <a:t>ACME</a:t>
            </a:r>
            <a:r>
              <a:rPr lang="en-US" dirty="0"/>
              <a:t>) protocol is a communications protocol for automating interactions between certificate authorities and their users' web servers, allowing the automated deployment of public key infrastructure at very low cost. It was designed by the Internet Security Research Group (ISRG) for their Let's Encrypt service.</a:t>
            </a:r>
            <a:r>
              <a:rPr lang="en-US" baseline="30000" dirty="0"/>
              <a:t> </a:t>
            </a:r>
            <a:r>
              <a:rPr lang="en-US" dirty="0"/>
              <a:t>The protocol, based on passing JSON-formatted messages over HTTPS, has been published as an Internet Draft by its own chartered IETF working group.</a:t>
            </a:r>
          </a:p>
        </p:txBody>
      </p:sp>
      <p:pic>
        <p:nvPicPr>
          <p:cNvPr id="1030" name="Picture 6" descr="Image result for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448" y="1543222"/>
            <a:ext cx="570262" cy="6548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08710" y="2907948"/>
            <a:ext cx="7838982" cy="369332"/>
          </a:xfrm>
          <a:prstGeom prst="rect">
            <a:avLst/>
          </a:prstGeom>
        </p:spPr>
        <p:txBody>
          <a:bodyPr wrap="square">
            <a:spAutoFit/>
          </a:bodyPr>
          <a:lstStyle/>
          <a:p>
            <a:r>
              <a:rPr lang="en-US" dirty="0">
                <a:solidFill>
                  <a:srgbClr val="017A97"/>
                </a:solidFill>
              </a:rPr>
              <a:t>https://en.wikipedia.org/wiki/Automated_Certificate_Management_Environment</a:t>
            </a:r>
          </a:p>
        </p:txBody>
      </p:sp>
      <p:sp>
        <p:nvSpPr>
          <p:cNvPr id="3" name="Rectangle 2"/>
          <p:cNvSpPr/>
          <p:nvPr/>
        </p:nvSpPr>
        <p:spPr>
          <a:xfrm>
            <a:off x="1508710" y="3682696"/>
            <a:ext cx="10458389" cy="646331"/>
          </a:xfrm>
          <a:prstGeom prst="rect">
            <a:avLst/>
          </a:prstGeom>
        </p:spPr>
        <p:txBody>
          <a:bodyPr wrap="square">
            <a:spAutoFit/>
          </a:bodyPr>
          <a:lstStyle/>
          <a:p>
            <a:r>
              <a:rPr lang="en-US" dirty="0"/>
              <a:t>Let’s Encrypt supports multiple clients that run ACME protocol (</a:t>
            </a:r>
            <a:r>
              <a:rPr lang="en-US" dirty="0">
                <a:solidFill>
                  <a:srgbClr val="017A97"/>
                </a:solidFill>
              </a:rPr>
              <a:t>https://letsencrypt.org/docs/client-options/</a:t>
            </a:r>
            <a:r>
              <a:rPr lang="en-US" dirty="0"/>
              <a:t>)</a:t>
            </a:r>
          </a:p>
          <a:p>
            <a:r>
              <a:rPr lang="en-US" dirty="0"/>
              <a:t>For this implementation I’ve selected “dehydrated” but this could have been done using other clients.</a:t>
            </a:r>
          </a:p>
        </p:txBody>
      </p:sp>
    </p:spTree>
    <p:extLst>
      <p:ext uri="{BB962C8B-B14F-4D97-AF65-F5344CB8AC3E}">
        <p14:creationId xmlns:p14="http://schemas.microsoft.com/office/powerpoint/2010/main" val="59041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08710" y="1005859"/>
            <a:ext cx="8553450" cy="5734050"/>
          </a:xfrm>
          <a:prstGeom prst="rect">
            <a:avLst/>
          </a:prstGeom>
        </p:spPr>
      </p:pic>
      <p:sp>
        <p:nvSpPr>
          <p:cNvPr id="2" name="Text Placeholder 1"/>
          <p:cNvSpPr>
            <a:spLocks noGrp="1"/>
          </p:cNvSpPr>
          <p:nvPr>
            <p:ph type="body" sz="quarter" idx="10"/>
          </p:nvPr>
        </p:nvSpPr>
        <p:spPr>
          <a:xfrm>
            <a:off x="8078679" y="6525087"/>
            <a:ext cx="4199139" cy="332913"/>
          </a:xfrm>
        </p:spPr>
        <p:txBody>
          <a:bodyPr/>
          <a:lstStyle/>
          <a:p>
            <a:r>
              <a:rPr lang="en-US" sz="1800" dirty="0">
                <a:solidFill>
                  <a:srgbClr val="017A97"/>
                </a:solidFill>
                <a:latin typeface="+mn-lt"/>
                <a:ea typeface="+mn-ea"/>
                <a:cs typeface="+mn-cs"/>
              </a:rPr>
              <a:t>https://github.com/lukas2511/dehydrated</a:t>
            </a:r>
          </a:p>
        </p:txBody>
      </p:sp>
      <p:sp>
        <p:nvSpPr>
          <p:cNvPr id="6" name="Text Placeholder 1"/>
          <p:cNvSpPr txBox="1">
            <a:spLocks/>
          </p:cNvSpPr>
          <p:nvPr/>
        </p:nvSpPr>
        <p:spPr>
          <a:xfrm>
            <a:off x="1508710" y="461647"/>
            <a:ext cx="10378490" cy="47265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3200" b="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3000" b="1" kern="12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3000" b="1" kern="12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3000" b="1" kern="1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3000" b="1" kern="1200">
                <a:solidFill>
                  <a:schemeClr val="bg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dehydrated – ACME client</a:t>
            </a:r>
            <a:endParaRPr lang="pt-BR" dirty="0"/>
          </a:p>
        </p:txBody>
      </p:sp>
    </p:spTree>
    <p:extLst>
      <p:ext uri="{BB962C8B-B14F-4D97-AF65-F5344CB8AC3E}">
        <p14:creationId xmlns:p14="http://schemas.microsoft.com/office/powerpoint/2010/main" val="337362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08709" y="373216"/>
            <a:ext cx="8722409" cy="472656"/>
          </a:xfrm>
        </p:spPr>
        <p:txBody>
          <a:bodyPr/>
          <a:lstStyle/>
          <a:p>
            <a:r>
              <a:rPr lang="en-US" dirty="0"/>
              <a:t>Certificate Request/Renewal flow</a:t>
            </a:r>
          </a:p>
        </p:txBody>
      </p:sp>
      <p:pic>
        <p:nvPicPr>
          <p:cNvPr id="1026" name="Picture 2" descr="Image result for letsencryp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8992" y="1433606"/>
            <a:ext cx="1408041" cy="140804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514" y="4620434"/>
            <a:ext cx="1394065" cy="140570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2514" y="1433606"/>
            <a:ext cx="1394065" cy="1408041"/>
          </a:xfrm>
          <a:prstGeom prst="rect">
            <a:avLst/>
          </a:prstGeom>
        </p:spPr>
      </p:pic>
      <p:pic>
        <p:nvPicPr>
          <p:cNvPr id="1030" name="Picture 6" descr="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5414" y="4620434"/>
            <a:ext cx="1408042" cy="14057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08709" y="4128119"/>
            <a:ext cx="10218322" cy="238809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 name="Rounded Rectangle 7"/>
          <p:cNvSpPr/>
          <p:nvPr/>
        </p:nvSpPr>
        <p:spPr>
          <a:xfrm>
            <a:off x="7864059" y="4664016"/>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dehydrated</a:t>
            </a:r>
          </a:p>
        </p:txBody>
      </p:sp>
      <p:sp>
        <p:nvSpPr>
          <p:cNvPr id="13" name="Rounded Rectangle 12"/>
          <p:cNvSpPr/>
          <p:nvPr/>
        </p:nvSpPr>
        <p:spPr>
          <a:xfrm>
            <a:off x="7864059" y="5014849"/>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domains.txt</a:t>
            </a:r>
          </a:p>
        </p:txBody>
      </p:sp>
      <p:sp>
        <p:nvSpPr>
          <p:cNvPr id="14" name="Rounded Rectangle 13"/>
          <p:cNvSpPr/>
          <p:nvPr/>
        </p:nvSpPr>
        <p:spPr>
          <a:xfrm>
            <a:off x="7864059" y="5365682"/>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config</a:t>
            </a:r>
            <a:endParaRPr lang="en-US" sz="1000" dirty="0">
              <a:solidFill>
                <a:schemeClr val="tx1"/>
              </a:solidFill>
            </a:endParaRPr>
          </a:p>
        </p:txBody>
      </p:sp>
      <p:sp>
        <p:nvSpPr>
          <p:cNvPr id="15" name="Rounded Rectangle 14"/>
          <p:cNvSpPr/>
          <p:nvPr/>
        </p:nvSpPr>
        <p:spPr>
          <a:xfrm>
            <a:off x="7864059" y="5724300"/>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hook.sh</a:t>
            </a:r>
          </a:p>
        </p:txBody>
      </p:sp>
      <p:sp>
        <p:nvSpPr>
          <p:cNvPr id="16" name="Rounded Rectangle 15"/>
          <p:cNvSpPr/>
          <p:nvPr/>
        </p:nvSpPr>
        <p:spPr>
          <a:xfrm>
            <a:off x="3681423" y="4674149"/>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deploy_challenge.vm</a:t>
            </a:r>
          </a:p>
        </p:txBody>
      </p:sp>
      <p:sp>
        <p:nvSpPr>
          <p:cNvPr id="17" name="Rounded Rectangle 16"/>
          <p:cNvSpPr/>
          <p:nvPr/>
        </p:nvSpPr>
        <p:spPr>
          <a:xfrm>
            <a:off x="3681423" y="5149765"/>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clean_challenge.vm</a:t>
            </a:r>
          </a:p>
        </p:txBody>
      </p:sp>
      <p:sp>
        <p:nvSpPr>
          <p:cNvPr id="18" name="Rounded Rectangle 17"/>
          <p:cNvSpPr/>
          <p:nvPr/>
        </p:nvSpPr>
        <p:spPr>
          <a:xfrm>
            <a:off x="3681423" y="5601271"/>
            <a:ext cx="1371994" cy="2460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deploy_cert.vm</a:t>
            </a:r>
          </a:p>
        </p:txBody>
      </p:sp>
      <p:sp>
        <p:nvSpPr>
          <p:cNvPr id="12" name="Rectangle 11"/>
          <p:cNvSpPr/>
          <p:nvPr/>
        </p:nvSpPr>
        <p:spPr>
          <a:xfrm>
            <a:off x="7778992" y="4489785"/>
            <a:ext cx="3130107" cy="18465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3" name="Rectangle 22"/>
          <p:cNvSpPr/>
          <p:nvPr/>
        </p:nvSpPr>
        <p:spPr>
          <a:xfrm>
            <a:off x="2021525" y="4489784"/>
            <a:ext cx="3130107" cy="184655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0" name="TextBox 19"/>
          <p:cNvSpPr txBox="1"/>
          <p:nvPr/>
        </p:nvSpPr>
        <p:spPr>
          <a:xfrm>
            <a:off x="8800302" y="6010995"/>
            <a:ext cx="1402671" cy="369332"/>
          </a:xfrm>
          <a:prstGeom prst="rect">
            <a:avLst/>
          </a:prstGeom>
          <a:noFill/>
        </p:spPr>
        <p:txBody>
          <a:bodyPr wrap="square" rtlCol="0">
            <a:spAutoFit/>
          </a:bodyPr>
          <a:lstStyle/>
          <a:p>
            <a:r>
              <a:rPr lang="en-US" dirty="0"/>
              <a:t>dehydrated</a:t>
            </a:r>
          </a:p>
        </p:txBody>
      </p:sp>
      <p:sp>
        <p:nvSpPr>
          <p:cNvPr id="27" name="TextBox 26"/>
          <p:cNvSpPr txBox="1"/>
          <p:nvPr/>
        </p:nvSpPr>
        <p:spPr>
          <a:xfrm>
            <a:off x="3077944" y="6003209"/>
            <a:ext cx="1402671" cy="369332"/>
          </a:xfrm>
          <a:prstGeom prst="rect">
            <a:avLst/>
          </a:prstGeom>
          <a:noFill/>
        </p:spPr>
        <p:txBody>
          <a:bodyPr wrap="square" rtlCol="0">
            <a:spAutoFit/>
          </a:bodyPr>
          <a:lstStyle/>
          <a:p>
            <a:r>
              <a:rPr lang="en-US" dirty="0" err="1"/>
              <a:t>vDirect</a:t>
            </a:r>
            <a:endParaRPr lang="en-US" dirty="0"/>
          </a:p>
        </p:txBody>
      </p:sp>
      <p:cxnSp>
        <p:nvCxnSpPr>
          <p:cNvPr id="40" name="Straight Arrow Connector 39"/>
          <p:cNvCxnSpPr/>
          <p:nvPr/>
        </p:nvCxnSpPr>
        <p:spPr>
          <a:xfrm flipV="1">
            <a:off x="8859520" y="2841648"/>
            <a:ext cx="909" cy="1822368"/>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801076" y="3098015"/>
            <a:ext cx="3259601" cy="1077218"/>
          </a:xfrm>
          <a:prstGeom prst="rect">
            <a:avLst/>
          </a:prstGeom>
          <a:noFill/>
        </p:spPr>
        <p:txBody>
          <a:bodyPr wrap="square" rtlCol="0">
            <a:spAutoFit/>
          </a:bodyPr>
          <a:lstStyle/>
          <a:p>
            <a:r>
              <a:rPr lang="en-US" sz="800" dirty="0">
                <a:solidFill>
                  <a:schemeClr val="accent2"/>
                </a:solidFill>
              </a:rPr>
              <a:t>Dehydrated will perform the following actions per domain in domains.txt:</a:t>
            </a:r>
          </a:p>
          <a:p>
            <a:pPr marL="228600" indent="-228600">
              <a:buAutoNum type="arabicPeriod"/>
            </a:pPr>
            <a:r>
              <a:rPr lang="en-US" sz="800" dirty="0">
                <a:solidFill>
                  <a:schemeClr val="accent2"/>
                </a:solidFill>
              </a:rPr>
              <a:t>Generate private key</a:t>
            </a:r>
          </a:p>
          <a:p>
            <a:pPr marL="228600" indent="-228600">
              <a:buAutoNum type="arabicPeriod"/>
            </a:pPr>
            <a:r>
              <a:rPr lang="en-US" sz="800" dirty="0">
                <a:solidFill>
                  <a:schemeClr val="accent2"/>
                </a:solidFill>
              </a:rPr>
              <a:t>Generate signing request</a:t>
            </a:r>
          </a:p>
          <a:p>
            <a:pPr marL="228600" indent="-228600">
              <a:buAutoNum type="arabicPeriod"/>
            </a:pPr>
            <a:r>
              <a:rPr lang="en-US" sz="800" dirty="0">
                <a:solidFill>
                  <a:schemeClr val="accent2"/>
                </a:solidFill>
              </a:rPr>
              <a:t>Request new certificate from CA</a:t>
            </a:r>
          </a:p>
          <a:p>
            <a:pPr marL="228600" indent="-228600">
              <a:buAutoNum type="arabicPeriod"/>
            </a:pPr>
            <a:r>
              <a:rPr lang="en-US" sz="800" dirty="0">
                <a:solidFill>
                  <a:schemeClr val="accent2"/>
                </a:solidFill>
              </a:rPr>
              <a:t>Receive challenge parameters and pass them to hook.sh </a:t>
            </a:r>
          </a:p>
          <a:p>
            <a:pPr marL="228600" indent="-228600">
              <a:buFontTx/>
              <a:buAutoNum type="arabicPeriod"/>
            </a:pPr>
            <a:r>
              <a:rPr lang="en-US" sz="800" dirty="0">
                <a:solidFill>
                  <a:schemeClr val="accent2"/>
                </a:solidFill>
              </a:rPr>
              <a:t>Receive Certificate parameters and pass them to hook.sh </a:t>
            </a:r>
          </a:p>
          <a:p>
            <a:pPr marL="228600" indent="-228600">
              <a:buAutoNum type="arabicPeriod"/>
            </a:pPr>
            <a:endParaRPr lang="en-US" sz="800" dirty="0">
              <a:solidFill>
                <a:schemeClr val="accent2"/>
              </a:solidFill>
            </a:endParaRPr>
          </a:p>
          <a:p>
            <a:pPr marL="228600" indent="-228600">
              <a:buAutoNum type="arabicPeriod"/>
            </a:pPr>
            <a:endParaRPr lang="en-US" sz="800" dirty="0">
              <a:solidFill>
                <a:schemeClr val="accent2"/>
              </a:solidFill>
            </a:endParaRPr>
          </a:p>
        </p:txBody>
      </p:sp>
      <p:cxnSp>
        <p:nvCxnSpPr>
          <p:cNvPr id="45" name="Straight Arrow Connector 44"/>
          <p:cNvCxnSpPr/>
          <p:nvPr/>
        </p:nvCxnSpPr>
        <p:spPr>
          <a:xfrm flipH="1">
            <a:off x="8729891" y="2876515"/>
            <a:ext cx="13866" cy="1796833"/>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213404" y="1559359"/>
            <a:ext cx="2468880" cy="461665"/>
          </a:xfrm>
          <a:prstGeom prst="rect">
            <a:avLst/>
          </a:prstGeom>
          <a:noFill/>
        </p:spPr>
        <p:txBody>
          <a:bodyPr wrap="square" rtlCol="0">
            <a:spAutoFit/>
          </a:bodyPr>
          <a:lstStyle/>
          <a:p>
            <a:r>
              <a:rPr lang="en-US" sz="800" dirty="0">
                <a:solidFill>
                  <a:schemeClr val="accent2"/>
                </a:solidFill>
              </a:rPr>
              <a:t>Let’s Encrypt server will send back a challenge asking you to prove you own the domain by putting a string under a specific path on your server</a:t>
            </a:r>
          </a:p>
        </p:txBody>
      </p:sp>
      <p:sp>
        <p:nvSpPr>
          <p:cNvPr id="50" name="TextBox 49"/>
          <p:cNvSpPr txBox="1"/>
          <p:nvPr/>
        </p:nvSpPr>
        <p:spPr>
          <a:xfrm>
            <a:off x="8806039" y="2916916"/>
            <a:ext cx="1947865" cy="215444"/>
          </a:xfrm>
          <a:prstGeom prst="rect">
            <a:avLst/>
          </a:prstGeom>
          <a:noFill/>
        </p:spPr>
        <p:txBody>
          <a:bodyPr wrap="square" rtlCol="0">
            <a:spAutoFit/>
          </a:bodyPr>
          <a:lstStyle/>
          <a:p>
            <a:r>
              <a:rPr lang="en-US" sz="800" dirty="0">
                <a:solidFill>
                  <a:srgbClr val="C00000"/>
                </a:solidFill>
              </a:rPr>
              <a:t>Sign www.example.com for me</a:t>
            </a:r>
          </a:p>
        </p:txBody>
      </p:sp>
      <p:sp>
        <p:nvSpPr>
          <p:cNvPr id="54" name="TextBox 53"/>
          <p:cNvSpPr txBox="1"/>
          <p:nvPr/>
        </p:nvSpPr>
        <p:spPr>
          <a:xfrm>
            <a:off x="6710306" y="2817827"/>
            <a:ext cx="2089996" cy="584775"/>
          </a:xfrm>
          <a:prstGeom prst="rect">
            <a:avLst/>
          </a:prstGeom>
          <a:noFill/>
        </p:spPr>
        <p:txBody>
          <a:bodyPr wrap="square" rtlCol="0">
            <a:spAutoFit/>
          </a:bodyPr>
          <a:lstStyle/>
          <a:p>
            <a:pPr algn="r"/>
            <a:r>
              <a:rPr lang="en-US" sz="800" dirty="0">
                <a:solidFill>
                  <a:srgbClr val="C00000"/>
                </a:solidFill>
              </a:rPr>
              <a:t>Prove me you own www.example.com by putting a file called </a:t>
            </a:r>
            <a:r>
              <a:rPr lang="en-US" sz="800" b="1" dirty="0">
                <a:solidFill>
                  <a:srgbClr val="C00000"/>
                </a:solidFill>
              </a:rPr>
              <a:t>ABC</a:t>
            </a:r>
            <a:r>
              <a:rPr lang="en-US" sz="800" dirty="0">
                <a:solidFill>
                  <a:srgbClr val="C00000"/>
                </a:solidFill>
              </a:rPr>
              <a:t> under “/.well-known/acme-challenge/” with the content </a:t>
            </a:r>
            <a:r>
              <a:rPr lang="en-US" sz="800" b="1" dirty="0">
                <a:solidFill>
                  <a:srgbClr val="C00000"/>
                </a:solidFill>
              </a:rPr>
              <a:t>DEF</a:t>
            </a:r>
          </a:p>
        </p:txBody>
      </p:sp>
      <p:sp>
        <p:nvSpPr>
          <p:cNvPr id="58" name="TextBox 57"/>
          <p:cNvSpPr txBox="1"/>
          <p:nvPr/>
        </p:nvSpPr>
        <p:spPr>
          <a:xfrm>
            <a:off x="6397609" y="4576181"/>
            <a:ext cx="1341050" cy="707886"/>
          </a:xfrm>
          <a:prstGeom prst="rect">
            <a:avLst/>
          </a:prstGeom>
          <a:noFill/>
        </p:spPr>
        <p:txBody>
          <a:bodyPr wrap="square" rtlCol="0">
            <a:spAutoFit/>
          </a:bodyPr>
          <a:lstStyle/>
          <a:p>
            <a:pPr algn="r"/>
            <a:r>
              <a:rPr lang="en-US" sz="800" dirty="0">
                <a:solidFill>
                  <a:srgbClr val="C00000"/>
                </a:solidFill>
              </a:rPr>
              <a:t>TOKEN_FILENAME=“ABC”</a:t>
            </a:r>
          </a:p>
          <a:p>
            <a:pPr algn="r"/>
            <a:r>
              <a:rPr lang="en-US" sz="800" dirty="0">
                <a:solidFill>
                  <a:srgbClr val="C00000"/>
                </a:solidFill>
              </a:rPr>
              <a:t>TOKEN_VALUE=“DEF”</a:t>
            </a:r>
          </a:p>
          <a:p>
            <a:pPr algn="r"/>
            <a:r>
              <a:rPr lang="en-US" sz="800" dirty="0">
                <a:solidFill>
                  <a:srgbClr val="C00000"/>
                </a:solidFill>
              </a:rPr>
              <a:t>key= “…”</a:t>
            </a:r>
          </a:p>
          <a:p>
            <a:pPr algn="r"/>
            <a:r>
              <a:rPr lang="en-US" sz="800" dirty="0" err="1">
                <a:solidFill>
                  <a:srgbClr val="C00000"/>
                </a:solidFill>
              </a:rPr>
              <a:t>srvrcert</a:t>
            </a:r>
            <a:r>
              <a:rPr lang="en-US" sz="800" dirty="0">
                <a:solidFill>
                  <a:srgbClr val="C00000"/>
                </a:solidFill>
              </a:rPr>
              <a:t>=“…”</a:t>
            </a:r>
          </a:p>
          <a:p>
            <a:pPr algn="r"/>
            <a:r>
              <a:rPr lang="en-US" sz="800" dirty="0" err="1">
                <a:solidFill>
                  <a:srgbClr val="C00000"/>
                </a:solidFill>
              </a:rPr>
              <a:t>intermca</a:t>
            </a:r>
            <a:r>
              <a:rPr lang="en-US" sz="800" dirty="0">
                <a:solidFill>
                  <a:srgbClr val="C00000"/>
                </a:solidFill>
              </a:rPr>
              <a:t>=“…”</a:t>
            </a:r>
          </a:p>
        </p:txBody>
      </p:sp>
      <p:sp>
        <p:nvSpPr>
          <p:cNvPr id="1029" name="Freeform 1028"/>
          <p:cNvSpPr/>
          <p:nvPr/>
        </p:nvSpPr>
        <p:spPr>
          <a:xfrm>
            <a:off x="7589520" y="4785360"/>
            <a:ext cx="274320" cy="1076960"/>
          </a:xfrm>
          <a:custGeom>
            <a:avLst/>
            <a:gdLst>
              <a:gd name="connsiteX0" fmla="*/ 274320 w 274320"/>
              <a:gd name="connsiteY0" fmla="*/ 0 h 1076960"/>
              <a:gd name="connsiteX1" fmla="*/ 0 w 274320"/>
              <a:gd name="connsiteY1" fmla="*/ 640080 h 1076960"/>
              <a:gd name="connsiteX2" fmla="*/ 274320 w 274320"/>
              <a:gd name="connsiteY2" fmla="*/ 1076960 h 1076960"/>
            </a:gdLst>
            <a:ahLst/>
            <a:cxnLst>
              <a:cxn ang="0">
                <a:pos x="connsiteX0" y="connsiteY0"/>
              </a:cxn>
              <a:cxn ang="0">
                <a:pos x="connsiteX1" y="connsiteY1"/>
              </a:cxn>
              <a:cxn ang="0">
                <a:pos x="connsiteX2" y="connsiteY2"/>
              </a:cxn>
            </a:cxnLst>
            <a:rect l="l" t="t" r="r" b="b"/>
            <a:pathLst>
              <a:path w="274320" h="1076960">
                <a:moveTo>
                  <a:pt x="274320" y="0"/>
                </a:moveTo>
                <a:cubicBezTo>
                  <a:pt x="137160" y="230293"/>
                  <a:pt x="0" y="460587"/>
                  <a:pt x="0" y="640080"/>
                </a:cubicBezTo>
                <a:cubicBezTo>
                  <a:pt x="0" y="819573"/>
                  <a:pt x="137160" y="948266"/>
                  <a:pt x="274320" y="1076960"/>
                </a:cubicBezTo>
              </a:path>
            </a:pathLst>
          </a:cu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cxnSp>
        <p:nvCxnSpPr>
          <p:cNvPr id="71" name="Straight Arrow Connector 70"/>
          <p:cNvCxnSpPr>
            <a:stCxn id="15" idx="1"/>
            <a:endCxn id="16" idx="3"/>
          </p:cNvCxnSpPr>
          <p:nvPr/>
        </p:nvCxnSpPr>
        <p:spPr>
          <a:xfrm flipH="1" flipV="1">
            <a:off x="5053417" y="4797178"/>
            <a:ext cx="2810642" cy="1050151"/>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6" name="TextBox 1035"/>
          <p:cNvSpPr txBox="1"/>
          <p:nvPr/>
        </p:nvSpPr>
        <p:spPr>
          <a:xfrm>
            <a:off x="5120982" y="5398358"/>
            <a:ext cx="1914366" cy="215444"/>
          </a:xfrm>
          <a:prstGeom prst="rect">
            <a:avLst/>
          </a:prstGeom>
          <a:noFill/>
        </p:spPr>
        <p:txBody>
          <a:bodyPr wrap="square" rtlCol="0">
            <a:spAutoFit/>
          </a:bodyPr>
          <a:lstStyle/>
          <a:p>
            <a:r>
              <a:rPr lang="en-US" sz="800" dirty="0">
                <a:solidFill>
                  <a:srgbClr val="C00000"/>
                </a:solidFill>
              </a:rPr>
              <a:t>Call </a:t>
            </a:r>
            <a:r>
              <a:rPr lang="en-US" sz="800" dirty="0" err="1">
                <a:solidFill>
                  <a:srgbClr val="C00000"/>
                </a:solidFill>
              </a:rPr>
              <a:t>vDirect</a:t>
            </a:r>
            <a:r>
              <a:rPr lang="en-US" sz="800" dirty="0">
                <a:solidFill>
                  <a:srgbClr val="C00000"/>
                </a:solidFill>
              </a:rPr>
              <a:t> to run deploy_challenge.vm</a:t>
            </a:r>
          </a:p>
        </p:txBody>
      </p:sp>
      <p:cxnSp>
        <p:nvCxnSpPr>
          <p:cNvPr id="79" name="Straight Arrow Connector 78"/>
          <p:cNvCxnSpPr/>
          <p:nvPr/>
        </p:nvCxnSpPr>
        <p:spPr>
          <a:xfrm flipH="1" flipV="1">
            <a:off x="3323660" y="2841647"/>
            <a:ext cx="1386140" cy="1838743"/>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8550056" y="2854137"/>
            <a:ext cx="6517" cy="1797388"/>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810850" y="2841647"/>
            <a:ext cx="1770858" cy="338554"/>
          </a:xfrm>
          <a:prstGeom prst="rect">
            <a:avLst/>
          </a:prstGeom>
          <a:noFill/>
        </p:spPr>
        <p:txBody>
          <a:bodyPr wrap="square" rtlCol="0">
            <a:spAutoFit/>
          </a:bodyPr>
          <a:lstStyle/>
          <a:p>
            <a:pPr algn="r"/>
            <a:r>
              <a:rPr lang="en-US" sz="800" dirty="0">
                <a:solidFill>
                  <a:srgbClr val="C00000"/>
                </a:solidFill>
              </a:rPr>
              <a:t>I’ve put the challenge token on my server. I’m ready for your challenge</a:t>
            </a:r>
          </a:p>
        </p:txBody>
      </p:sp>
      <p:pic>
        <p:nvPicPr>
          <p:cNvPr id="1044" name="Picture 12" descr="Image result for dns server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1816" y="1186789"/>
            <a:ext cx="956408" cy="956408"/>
          </a:xfrm>
          <a:prstGeom prst="rect">
            <a:avLst/>
          </a:prstGeom>
          <a:noFill/>
          <a:extLst>
            <a:ext uri="{909E8E84-426E-40DD-AFC4-6F175D3DCCD1}">
              <a14:hiddenFill xmlns:a14="http://schemas.microsoft.com/office/drawing/2010/main">
                <a:solidFill>
                  <a:srgbClr val="FFFFFF"/>
                </a:solidFill>
              </a14:hiddenFill>
            </a:ext>
          </a:extLst>
        </p:spPr>
      </p:pic>
      <p:cxnSp>
        <p:nvCxnSpPr>
          <p:cNvPr id="91" name="Straight Arrow Connector 90"/>
          <p:cNvCxnSpPr/>
          <p:nvPr/>
        </p:nvCxnSpPr>
        <p:spPr>
          <a:xfrm flipH="1" flipV="1">
            <a:off x="6096319" y="1664993"/>
            <a:ext cx="1646560" cy="574"/>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 name="TextBox 1047"/>
          <p:cNvSpPr txBox="1"/>
          <p:nvPr/>
        </p:nvSpPr>
        <p:spPr>
          <a:xfrm>
            <a:off x="6108224" y="1499909"/>
            <a:ext cx="1820684" cy="215444"/>
          </a:xfrm>
          <a:prstGeom prst="rect">
            <a:avLst/>
          </a:prstGeom>
          <a:noFill/>
        </p:spPr>
        <p:txBody>
          <a:bodyPr wrap="square" rtlCol="0">
            <a:spAutoFit/>
          </a:bodyPr>
          <a:lstStyle/>
          <a:p>
            <a:r>
              <a:rPr lang="en-US" sz="800" dirty="0">
                <a:solidFill>
                  <a:srgbClr val="C00000"/>
                </a:solidFill>
              </a:rPr>
              <a:t>What is the IP of www.example.com</a:t>
            </a:r>
          </a:p>
        </p:txBody>
      </p:sp>
      <p:cxnSp>
        <p:nvCxnSpPr>
          <p:cNvPr id="97" name="Straight Arrow Connector 96"/>
          <p:cNvCxnSpPr/>
          <p:nvPr/>
        </p:nvCxnSpPr>
        <p:spPr>
          <a:xfrm>
            <a:off x="6130351" y="1786911"/>
            <a:ext cx="1640693" cy="1685"/>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599750" y="1621890"/>
            <a:ext cx="727787" cy="215444"/>
          </a:xfrm>
          <a:prstGeom prst="rect">
            <a:avLst/>
          </a:prstGeom>
          <a:noFill/>
        </p:spPr>
        <p:txBody>
          <a:bodyPr wrap="square" rtlCol="0">
            <a:spAutoFit/>
          </a:bodyPr>
          <a:lstStyle/>
          <a:p>
            <a:r>
              <a:rPr lang="en-US" sz="800" dirty="0">
                <a:solidFill>
                  <a:srgbClr val="C00000"/>
                </a:solidFill>
              </a:rPr>
              <a:t>It’s 1.2.3.4</a:t>
            </a:r>
          </a:p>
        </p:txBody>
      </p:sp>
      <p:cxnSp>
        <p:nvCxnSpPr>
          <p:cNvPr id="102" name="Straight Arrow Connector 101"/>
          <p:cNvCxnSpPr>
            <a:stCxn id="1026" idx="1"/>
            <a:endCxn id="7" idx="3"/>
          </p:cNvCxnSpPr>
          <p:nvPr/>
        </p:nvCxnSpPr>
        <p:spPr>
          <a:xfrm flipH="1">
            <a:off x="3586579" y="2137627"/>
            <a:ext cx="4192413" cy="0"/>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4" name="TextBox 1053"/>
          <p:cNvSpPr txBox="1"/>
          <p:nvPr/>
        </p:nvSpPr>
        <p:spPr>
          <a:xfrm>
            <a:off x="4460640" y="1849827"/>
            <a:ext cx="2463766" cy="338554"/>
          </a:xfrm>
          <a:prstGeom prst="rect">
            <a:avLst/>
          </a:prstGeom>
          <a:noFill/>
        </p:spPr>
        <p:txBody>
          <a:bodyPr wrap="square" rtlCol="0">
            <a:spAutoFit/>
          </a:bodyPr>
          <a:lstStyle/>
          <a:p>
            <a:r>
              <a:rPr lang="en-US" sz="800" dirty="0">
                <a:solidFill>
                  <a:srgbClr val="C00000"/>
                </a:solidFill>
              </a:rPr>
              <a:t>GET /.well-known/acme-challenge/</a:t>
            </a:r>
            <a:r>
              <a:rPr lang="en-US" sz="800" b="1" dirty="0">
                <a:solidFill>
                  <a:srgbClr val="C00000"/>
                </a:solidFill>
              </a:rPr>
              <a:t>ABC</a:t>
            </a:r>
            <a:r>
              <a:rPr lang="en-US" sz="800" dirty="0">
                <a:solidFill>
                  <a:srgbClr val="C00000"/>
                </a:solidFill>
              </a:rPr>
              <a:t> HTTP/1.1</a:t>
            </a:r>
          </a:p>
          <a:p>
            <a:r>
              <a:rPr lang="en-US" sz="800" dirty="0">
                <a:solidFill>
                  <a:srgbClr val="C00000"/>
                </a:solidFill>
              </a:rPr>
              <a:t>Host: www.example.com</a:t>
            </a:r>
          </a:p>
        </p:txBody>
      </p:sp>
      <p:cxnSp>
        <p:nvCxnSpPr>
          <p:cNvPr id="107" name="Straight Arrow Connector 106"/>
          <p:cNvCxnSpPr/>
          <p:nvPr/>
        </p:nvCxnSpPr>
        <p:spPr>
          <a:xfrm>
            <a:off x="3586579" y="2298700"/>
            <a:ext cx="4168205" cy="0"/>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9" name="Rectangle 1058"/>
          <p:cNvSpPr/>
          <p:nvPr/>
        </p:nvSpPr>
        <p:spPr>
          <a:xfrm>
            <a:off x="4885181" y="2266226"/>
            <a:ext cx="939597" cy="338554"/>
          </a:xfrm>
          <a:prstGeom prst="rect">
            <a:avLst/>
          </a:prstGeom>
        </p:spPr>
        <p:txBody>
          <a:bodyPr wrap="square">
            <a:spAutoFit/>
          </a:bodyPr>
          <a:lstStyle/>
          <a:p>
            <a:r>
              <a:rPr lang="en-US" sz="800" dirty="0">
                <a:solidFill>
                  <a:srgbClr val="C00000"/>
                </a:solidFill>
              </a:rPr>
              <a:t>HTTP/1.1 200 OK</a:t>
            </a:r>
          </a:p>
          <a:p>
            <a:r>
              <a:rPr lang="en-US" sz="800" b="1" dirty="0">
                <a:solidFill>
                  <a:srgbClr val="C00000"/>
                </a:solidFill>
              </a:rPr>
              <a:t>DEF</a:t>
            </a:r>
          </a:p>
        </p:txBody>
      </p:sp>
      <p:cxnSp>
        <p:nvCxnSpPr>
          <p:cNvPr id="112" name="Straight Arrow Connector 111"/>
          <p:cNvCxnSpPr/>
          <p:nvPr/>
        </p:nvCxnSpPr>
        <p:spPr>
          <a:xfrm>
            <a:off x="8454014" y="2854137"/>
            <a:ext cx="2643" cy="1793108"/>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482939" y="2846601"/>
            <a:ext cx="2039551" cy="338554"/>
          </a:xfrm>
          <a:prstGeom prst="rect">
            <a:avLst/>
          </a:prstGeom>
          <a:noFill/>
        </p:spPr>
        <p:txBody>
          <a:bodyPr wrap="square" rtlCol="0">
            <a:spAutoFit/>
          </a:bodyPr>
          <a:lstStyle/>
          <a:p>
            <a:pPr algn="r"/>
            <a:r>
              <a:rPr lang="en-US" sz="800" dirty="0">
                <a:solidFill>
                  <a:srgbClr val="C00000"/>
                </a:solidFill>
              </a:rPr>
              <a:t>Challenge is valid!</a:t>
            </a:r>
          </a:p>
          <a:p>
            <a:pPr algn="r"/>
            <a:r>
              <a:rPr lang="en-US" sz="800" dirty="0">
                <a:solidFill>
                  <a:srgbClr val="C00000"/>
                </a:solidFill>
              </a:rPr>
              <a:t>Here is your certificate and intermediate CA</a:t>
            </a:r>
          </a:p>
        </p:txBody>
      </p:sp>
      <p:cxnSp>
        <p:nvCxnSpPr>
          <p:cNvPr id="120" name="Straight Arrow Connector 119"/>
          <p:cNvCxnSpPr>
            <a:stCxn id="15" idx="1"/>
            <a:endCxn id="17" idx="3"/>
          </p:cNvCxnSpPr>
          <p:nvPr/>
        </p:nvCxnSpPr>
        <p:spPr>
          <a:xfrm flipH="1" flipV="1">
            <a:off x="5053417" y="5272794"/>
            <a:ext cx="2810642" cy="574535"/>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104200" y="5593035"/>
            <a:ext cx="1914366" cy="215444"/>
          </a:xfrm>
          <a:prstGeom prst="rect">
            <a:avLst/>
          </a:prstGeom>
          <a:noFill/>
        </p:spPr>
        <p:txBody>
          <a:bodyPr wrap="square" rtlCol="0">
            <a:spAutoFit/>
          </a:bodyPr>
          <a:lstStyle/>
          <a:p>
            <a:r>
              <a:rPr lang="en-US" sz="800" dirty="0">
                <a:solidFill>
                  <a:srgbClr val="C00000"/>
                </a:solidFill>
              </a:rPr>
              <a:t>Call </a:t>
            </a:r>
            <a:r>
              <a:rPr lang="en-US" sz="800" dirty="0" err="1">
                <a:solidFill>
                  <a:srgbClr val="C00000"/>
                </a:solidFill>
              </a:rPr>
              <a:t>vDirect</a:t>
            </a:r>
            <a:r>
              <a:rPr lang="en-US" sz="800" dirty="0">
                <a:solidFill>
                  <a:srgbClr val="C00000"/>
                </a:solidFill>
              </a:rPr>
              <a:t> to run clean_challenge.vm</a:t>
            </a:r>
          </a:p>
        </p:txBody>
      </p:sp>
      <p:cxnSp>
        <p:nvCxnSpPr>
          <p:cNvPr id="126" name="Straight Arrow Connector 125"/>
          <p:cNvCxnSpPr/>
          <p:nvPr/>
        </p:nvCxnSpPr>
        <p:spPr>
          <a:xfrm flipH="1" flipV="1">
            <a:off x="3098688" y="2839573"/>
            <a:ext cx="1750019" cy="2310191"/>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739242" y="3437255"/>
            <a:ext cx="3373048" cy="338554"/>
          </a:xfrm>
          <a:prstGeom prst="rect">
            <a:avLst/>
          </a:prstGeom>
          <a:noFill/>
        </p:spPr>
        <p:txBody>
          <a:bodyPr wrap="square" rtlCol="0">
            <a:spAutoFit/>
          </a:bodyPr>
          <a:lstStyle/>
          <a:p>
            <a:r>
              <a:rPr lang="en-US" sz="800" dirty="0">
                <a:solidFill>
                  <a:srgbClr val="C00000"/>
                </a:solidFill>
              </a:rPr>
              <a:t>remove the token key and value as entry in </a:t>
            </a:r>
            <a:r>
              <a:rPr lang="en-US" sz="800" dirty="0" err="1">
                <a:solidFill>
                  <a:srgbClr val="C00000"/>
                </a:solidFill>
              </a:rPr>
              <a:t>dataclass</a:t>
            </a:r>
            <a:r>
              <a:rPr lang="en-US" sz="800" dirty="0">
                <a:solidFill>
                  <a:srgbClr val="C00000"/>
                </a:solidFill>
              </a:rPr>
              <a:t>:</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dataclss</a:t>
            </a:r>
            <a:r>
              <a:rPr lang="en-US" sz="800" dirty="0">
                <a:solidFill>
                  <a:srgbClr val="C00000"/>
                </a:solidFill>
                <a:latin typeface="Courier New" panose="02070309020205020404" pitchFamily="49" charset="0"/>
                <a:cs typeface="Courier New" panose="02070309020205020404" pitchFamily="49" charset="0"/>
              </a:rPr>
              <a:t>/class </a:t>
            </a:r>
            <a:r>
              <a:rPr lang="en-US" sz="800" dirty="0" err="1">
                <a:solidFill>
                  <a:srgbClr val="C00000"/>
                </a:solidFill>
                <a:latin typeface="Courier New" panose="02070309020205020404" pitchFamily="49" charset="0"/>
                <a:cs typeface="Courier New" panose="02070309020205020404" pitchFamily="49" charset="0"/>
              </a:rPr>
              <a:t>acme_responses</a:t>
            </a:r>
            <a:r>
              <a:rPr lang="en-US" sz="800" dirty="0">
                <a:solidFill>
                  <a:srgbClr val="C00000"/>
                </a:solidFill>
                <a:latin typeface="Courier New" panose="02070309020205020404" pitchFamily="49" charset="0"/>
                <a:cs typeface="Courier New" panose="02070309020205020404" pitchFamily="49" charset="0"/>
              </a:rPr>
              <a:t> string/rem ABC</a:t>
            </a:r>
          </a:p>
        </p:txBody>
      </p:sp>
      <p:cxnSp>
        <p:nvCxnSpPr>
          <p:cNvPr id="132" name="Straight Arrow Connector 131"/>
          <p:cNvCxnSpPr>
            <a:stCxn id="15" idx="1"/>
          </p:cNvCxnSpPr>
          <p:nvPr/>
        </p:nvCxnSpPr>
        <p:spPr>
          <a:xfrm flipH="1" flipV="1">
            <a:off x="5053417" y="5724300"/>
            <a:ext cx="2810642" cy="123029"/>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316965" y="5767489"/>
            <a:ext cx="1914366" cy="215444"/>
          </a:xfrm>
          <a:prstGeom prst="rect">
            <a:avLst/>
          </a:prstGeom>
          <a:noFill/>
        </p:spPr>
        <p:txBody>
          <a:bodyPr wrap="square" rtlCol="0">
            <a:spAutoFit/>
          </a:bodyPr>
          <a:lstStyle/>
          <a:p>
            <a:r>
              <a:rPr lang="en-US" sz="800" dirty="0">
                <a:solidFill>
                  <a:srgbClr val="C00000"/>
                </a:solidFill>
              </a:rPr>
              <a:t>Call </a:t>
            </a:r>
            <a:r>
              <a:rPr lang="en-US" sz="800" dirty="0" err="1">
                <a:solidFill>
                  <a:srgbClr val="C00000"/>
                </a:solidFill>
              </a:rPr>
              <a:t>vDirect</a:t>
            </a:r>
            <a:r>
              <a:rPr lang="en-US" sz="800" dirty="0">
                <a:solidFill>
                  <a:srgbClr val="C00000"/>
                </a:solidFill>
              </a:rPr>
              <a:t> to run deploy_cert.vm</a:t>
            </a:r>
          </a:p>
        </p:txBody>
      </p:sp>
      <p:cxnSp>
        <p:nvCxnSpPr>
          <p:cNvPr id="138" name="Straight Arrow Connector 137"/>
          <p:cNvCxnSpPr>
            <a:endCxn id="7" idx="2"/>
          </p:cNvCxnSpPr>
          <p:nvPr/>
        </p:nvCxnSpPr>
        <p:spPr>
          <a:xfrm flipH="1" flipV="1">
            <a:off x="2889547" y="2841647"/>
            <a:ext cx="2035559" cy="2764564"/>
          </a:xfrm>
          <a:prstGeom prst="straightConnector1">
            <a:avLst/>
          </a:prstGeom>
          <a:ln>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3918730" y="3397477"/>
            <a:ext cx="3373048" cy="461665"/>
          </a:xfrm>
          <a:prstGeom prst="rect">
            <a:avLst/>
          </a:prstGeom>
          <a:noFill/>
        </p:spPr>
        <p:txBody>
          <a:bodyPr wrap="square" rtlCol="0">
            <a:spAutoFit/>
          </a:bodyPr>
          <a:lstStyle/>
          <a:p>
            <a:r>
              <a:rPr lang="en-US" sz="800" dirty="0">
                <a:solidFill>
                  <a:srgbClr val="C00000"/>
                </a:solidFill>
              </a:rPr>
              <a:t>insert the token key and value as entry in </a:t>
            </a:r>
            <a:r>
              <a:rPr lang="en-US" sz="800" dirty="0" err="1">
                <a:solidFill>
                  <a:srgbClr val="C00000"/>
                </a:solidFill>
              </a:rPr>
              <a:t>dataclass</a:t>
            </a:r>
            <a:r>
              <a:rPr lang="en-US" sz="800" dirty="0">
                <a:solidFill>
                  <a:srgbClr val="C00000"/>
                </a:solidFill>
              </a:rPr>
              <a:t>:</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dataclss</a:t>
            </a:r>
            <a:r>
              <a:rPr lang="en-US" sz="800" dirty="0">
                <a:solidFill>
                  <a:srgbClr val="C00000"/>
                </a:solidFill>
                <a:latin typeface="Courier New" panose="02070309020205020404" pitchFamily="49" charset="0"/>
                <a:cs typeface="Courier New" panose="02070309020205020404" pitchFamily="49" charset="0"/>
              </a:rPr>
              <a:t>/class </a:t>
            </a:r>
            <a:r>
              <a:rPr lang="en-US" sz="800" dirty="0" err="1">
                <a:solidFill>
                  <a:srgbClr val="C00000"/>
                </a:solidFill>
                <a:latin typeface="Courier New" panose="02070309020205020404" pitchFamily="49" charset="0"/>
                <a:cs typeface="Courier New" panose="02070309020205020404" pitchFamily="49" charset="0"/>
              </a:rPr>
              <a:t>acme_responses</a:t>
            </a:r>
            <a:r>
              <a:rPr lang="en-US" sz="800" dirty="0">
                <a:solidFill>
                  <a:srgbClr val="C00000"/>
                </a:solidFill>
                <a:latin typeface="Courier New" panose="02070309020205020404" pitchFamily="49" charset="0"/>
                <a:cs typeface="Courier New" panose="02070309020205020404" pitchFamily="49" charset="0"/>
              </a:rPr>
              <a:t> string manual</a:t>
            </a:r>
          </a:p>
          <a:p>
            <a:r>
              <a:rPr lang="en-US" sz="800" dirty="0">
                <a:solidFill>
                  <a:srgbClr val="C00000"/>
                </a:solidFill>
                <a:latin typeface="Courier New" panose="02070309020205020404" pitchFamily="49" charset="0"/>
                <a:cs typeface="Courier New" panose="02070309020205020404" pitchFamily="49" charset="0"/>
              </a:rPr>
              <a:t>        data "ABC" "DEF"</a:t>
            </a:r>
          </a:p>
        </p:txBody>
      </p:sp>
      <p:sp>
        <p:nvSpPr>
          <p:cNvPr id="1077" name="Rectangle 1076"/>
          <p:cNvSpPr/>
          <p:nvPr/>
        </p:nvSpPr>
        <p:spPr>
          <a:xfrm>
            <a:off x="3567328" y="1071932"/>
            <a:ext cx="4296511" cy="1815882"/>
          </a:xfrm>
          <a:prstGeom prst="rect">
            <a:avLst/>
          </a:prstGeom>
        </p:spPr>
        <p:txBody>
          <a:bodyPr wrap="square">
            <a:spAutoFit/>
          </a:bodyPr>
          <a:lstStyle/>
          <a:p>
            <a:r>
              <a:rPr lang="en-US" sz="800" dirty="0">
                <a:solidFill>
                  <a:srgbClr val="C00000"/>
                </a:solidFill>
              </a:rPr>
              <a:t>Create/Update the private key, certificate &amp; intermediate CA for www.example.com:</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ssl</a:t>
            </a:r>
            <a:r>
              <a:rPr lang="en-US" sz="800" dirty="0">
                <a:solidFill>
                  <a:srgbClr val="C00000"/>
                </a:solidFill>
                <a:latin typeface="Courier New" panose="02070309020205020404" pitchFamily="49" charset="0"/>
                <a:cs typeface="Courier New" panose="02070309020205020404" pitchFamily="49" charset="0"/>
              </a:rPr>
              <a:t>/certs/import key "www.example.com" text</a:t>
            </a:r>
          </a:p>
          <a:p>
            <a:r>
              <a:rPr lang="en-US" sz="800" dirty="0">
                <a:solidFill>
                  <a:srgbClr val="C00000"/>
                </a:solidFill>
                <a:latin typeface="Courier New" panose="02070309020205020404" pitchFamily="49" charset="0"/>
                <a:cs typeface="Courier New" panose="02070309020205020404" pitchFamily="49" charset="0"/>
              </a:rPr>
              <a:t>-----BEGIN RSA PRIVATE KEY-----</a:t>
            </a:r>
          </a:p>
          <a:p>
            <a:r>
              <a:rPr lang="en-US" sz="800" dirty="0">
                <a:solidFill>
                  <a:srgbClr val="C00000"/>
                </a:solidFill>
                <a:latin typeface="Courier New" panose="02070309020205020404" pitchFamily="49" charset="0"/>
                <a:cs typeface="Courier New" panose="02070309020205020404" pitchFamily="49" charset="0"/>
              </a:rPr>
              <a:t>...</a:t>
            </a:r>
          </a:p>
          <a:p>
            <a:r>
              <a:rPr lang="en-US" sz="800" dirty="0">
                <a:solidFill>
                  <a:srgbClr val="C00000"/>
                </a:solidFill>
                <a:latin typeface="Courier New" panose="02070309020205020404" pitchFamily="49" charset="0"/>
                <a:cs typeface="Courier New" panose="02070309020205020404" pitchFamily="49" charset="0"/>
              </a:rPr>
              <a:t>-----END RSA PRIVATE KEY-----</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ssl</a:t>
            </a:r>
            <a:r>
              <a:rPr lang="en-US" sz="800" dirty="0">
                <a:solidFill>
                  <a:srgbClr val="C00000"/>
                </a:solidFill>
                <a:latin typeface="Courier New" panose="02070309020205020404" pitchFamily="49" charset="0"/>
                <a:cs typeface="Courier New" panose="02070309020205020404" pitchFamily="49" charset="0"/>
              </a:rPr>
              <a:t>/certs/import cert "www.example.com" text</a:t>
            </a:r>
          </a:p>
          <a:p>
            <a:r>
              <a:rPr lang="en-US" sz="800" dirty="0">
                <a:solidFill>
                  <a:srgbClr val="C00000"/>
                </a:solidFill>
                <a:latin typeface="Courier New" panose="02070309020205020404" pitchFamily="49" charset="0"/>
                <a:cs typeface="Courier New" panose="02070309020205020404" pitchFamily="49" charset="0"/>
              </a:rPr>
              <a:t>-----BEGIN CERTIFICATE-----</a:t>
            </a:r>
          </a:p>
          <a:p>
            <a:r>
              <a:rPr lang="en-US" sz="800" dirty="0">
                <a:solidFill>
                  <a:srgbClr val="C00000"/>
                </a:solidFill>
                <a:latin typeface="Courier New" panose="02070309020205020404" pitchFamily="49" charset="0"/>
                <a:cs typeface="Courier New" panose="02070309020205020404" pitchFamily="49" charset="0"/>
              </a:rPr>
              <a:t>...</a:t>
            </a:r>
          </a:p>
          <a:p>
            <a:r>
              <a:rPr lang="en-US" sz="800" dirty="0">
                <a:solidFill>
                  <a:srgbClr val="C00000"/>
                </a:solidFill>
                <a:latin typeface="Courier New" panose="02070309020205020404" pitchFamily="49" charset="0"/>
                <a:cs typeface="Courier New" panose="02070309020205020404" pitchFamily="49" charset="0"/>
              </a:rPr>
              <a:t>-----END CERTIFICATE-----</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ssl</a:t>
            </a:r>
            <a:r>
              <a:rPr lang="en-US" sz="800" dirty="0">
                <a:solidFill>
                  <a:srgbClr val="C00000"/>
                </a:solidFill>
                <a:latin typeface="Courier New" panose="02070309020205020404" pitchFamily="49" charset="0"/>
                <a:cs typeface="Courier New" panose="02070309020205020404" pitchFamily="49" charset="0"/>
              </a:rPr>
              <a:t>/certs/import </a:t>
            </a:r>
            <a:r>
              <a:rPr lang="en-US" sz="800" dirty="0" err="1">
                <a:solidFill>
                  <a:srgbClr val="C00000"/>
                </a:solidFill>
                <a:latin typeface="Courier New" panose="02070309020205020404" pitchFamily="49" charset="0"/>
                <a:cs typeface="Courier New" panose="02070309020205020404" pitchFamily="49" charset="0"/>
              </a:rPr>
              <a:t>intermca</a:t>
            </a:r>
            <a:r>
              <a:rPr lang="en-US" sz="800" dirty="0">
                <a:solidFill>
                  <a:srgbClr val="C00000"/>
                </a:solidFill>
                <a:latin typeface="Courier New" panose="02070309020205020404" pitchFamily="49" charset="0"/>
                <a:cs typeface="Courier New" panose="02070309020205020404" pitchFamily="49" charset="0"/>
              </a:rPr>
              <a:t> "www.example.com" text</a:t>
            </a:r>
          </a:p>
          <a:p>
            <a:r>
              <a:rPr lang="en-US" sz="800" dirty="0">
                <a:solidFill>
                  <a:srgbClr val="C00000"/>
                </a:solidFill>
                <a:latin typeface="Courier New" panose="02070309020205020404" pitchFamily="49" charset="0"/>
                <a:cs typeface="Courier New" panose="02070309020205020404" pitchFamily="49" charset="0"/>
              </a:rPr>
              <a:t>-----BEGIN CERTIFICATE-----</a:t>
            </a:r>
          </a:p>
          <a:p>
            <a:r>
              <a:rPr lang="en-US" sz="800" dirty="0">
                <a:solidFill>
                  <a:srgbClr val="C00000"/>
                </a:solidFill>
                <a:latin typeface="Courier New" panose="02070309020205020404" pitchFamily="49" charset="0"/>
                <a:cs typeface="Courier New" panose="02070309020205020404" pitchFamily="49" charset="0"/>
              </a:rPr>
              <a:t>...</a:t>
            </a:r>
          </a:p>
          <a:p>
            <a:r>
              <a:rPr lang="en-US" sz="800" dirty="0">
                <a:solidFill>
                  <a:srgbClr val="C00000"/>
                </a:solidFill>
                <a:latin typeface="Courier New" panose="02070309020205020404" pitchFamily="49" charset="0"/>
                <a:cs typeface="Courier New" panose="02070309020205020404" pitchFamily="49" charset="0"/>
              </a:rPr>
              <a:t>-----END CERTIFICATE-----</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ssl</a:t>
            </a:r>
            <a:r>
              <a:rPr lang="en-US" sz="800" dirty="0">
                <a:solidFill>
                  <a:srgbClr val="C00000"/>
                </a:solidFill>
                <a:latin typeface="Courier New" panose="02070309020205020404" pitchFamily="49" charset="0"/>
                <a:cs typeface="Courier New" panose="02070309020205020404" pitchFamily="49" charset="0"/>
              </a:rPr>
              <a:t>/certs/cert www.example.com/intermca cert www.example.com</a:t>
            </a:r>
          </a:p>
        </p:txBody>
      </p:sp>
      <p:sp>
        <p:nvSpPr>
          <p:cNvPr id="144" name="TextBox 143"/>
          <p:cNvSpPr txBox="1"/>
          <p:nvPr/>
        </p:nvSpPr>
        <p:spPr>
          <a:xfrm>
            <a:off x="3524188" y="1682470"/>
            <a:ext cx="2468880" cy="338554"/>
          </a:xfrm>
          <a:prstGeom prst="rect">
            <a:avLst/>
          </a:prstGeom>
          <a:noFill/>
        </p:spPr>
        <p:txBody>
          <a:bodyPr wrap="square" rtlCol="0">
            <a:spAutoFit/>
          </a:bodyPr>
          <a:lstStyle/>
          <a:p>
            <a:r>
              <a:rPr lang="en-US" sz="800" dirty="0">
                <a:solidFill>
                  <a:schemeClr val="accent2"/>
                </a:solidFill>
              </a:rPr>
              <a:t>Certificate should be associated with the relevant HTTPS service</a:t>
            </a:r>
          </a:p>
        </p:txBody>
      </p:sp>
      <p:pic>
        <p:nvPicPr>
          <p:cNvPr id="146" name="Picture 1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28323" y="3049788"/>
            <a:ext cx="1055752" cy="1029875"/>
          </a:xfrm>
          <a:prstGeom prst="rect">
            <a:avLst/>
          </a:prstGeom>
        </p:spPr>
      </p:pic>
      <p:cxnSp>
        <p:nvCxnSpPr>
          <p:cNvPr id="147" name="Straight Arrow Connector 146"/>
          <p:cNvCxnSpPr/>
          <p:nvPr/>
        </p:nvCxnSpPr>
        <p:spPr>
          <a:xfrm flipH="1" flipV="1">
            <a:off x="3559013" y="2786152"/>
            <a:ext cx="2451930" cy="591208"/>
          </a:xfrm>
          <a:prstGeom prst="straightConnector1">
            <a:avLst/>
          </a:prstGeom>
          <a:ln>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9" name="TextBox 1078"/>
          <p:cNvSpPr txBox="1"/>
          <p:nvPr/>
        </p:nvSpPr>
        <p:spPr>
          <a:xfrm>
            <a:off x="3650435" y="2430125"/>
            <a:ext cx="3596368" cy="215444"/>
          </a:xfrm>
          <a:prstGeom prst="rect">
            <a:avLst/>
          </a:prstGeom>
          <a:noFill/>
        </p:spPr>
        <p:txBody>
          <a:bodyPr wrap="square" rtlCol="0">
            <a:spAutoFit/>
          </a:bodyPr>
          <a:lstStyle/>
          <a:p>
            <a:endParaRPr lang="en-US" sz="800" dirty="0"/>
          </a:p>
        </p:txBody>
      </p:sp>
      <p:sp>
        <p:nvSpPr>
          <p:cNvPr id="1080" name="TextBox 1079"/>
          <p:cNvSpPr txBox="1"/>
          <p:nvPr/>
        </p:nvSpPr>
        <p:spPr>
          <a:xfrm>
            <a:off x="4414405" y="2669973"/>
            <a:ext cx="3186169" cy="338554"/>
          </a:xfrm>
          <a:prstGeom prst="rect">
            <a:avLst/>
          </a:prstGeom>
          <a:noFill/>
        </p:spPr>
        <p:txBody>
          <a:bodyPr wrap="square" rtlCol="0">
            <a:spAutoFit/>
          </a:bodyPr>
          <a:lstStyle>
            <a:defPPr>
              <a:defRPr lang="en-US"/>
            </a:defPPr>
            <a:lvl1pPr>
              <a:defRPr sz="800">
                <a:solidFill>
                  <a:srgbClr val="C00000"/>
                </a:solidFill>
              </a:defRPr>
            </a:lvl1pPr>
          </a:lstStyle>
          <a:p>
            <a:r>
              <a:rPr lang="en-US" dirty="0">
                <a:solidFill>
                  <a:srgbClr val="00B050"/>
                </a:solidFill>
              </a:rPr>
              <a:t>Clients sending requests to https://www.example.com get a valid certificate</a:t>
            </a:r>
          </a:p>
        </p:txBody>
      </p:sp>
      <p:sp>
        <p:nvSpPr>
          <p:cNvPr id="4" name="TextBox 3"/>
          <p:cNvSpPr txBox="1"/>
          <p:nvPr/>
        </p:nvSpPr>
        <p:spPr>
          <a:xfrm>
            <a:off x="5980161" y="6214683"/>
            <a:ext cx="1332288" cy="369332"/>
          </a:xfrm>
          <a:prstGeom prst="rect">
            <a:avLst/>
          </a:prstGeom>
          <a:noFill/>
        </p:spPr>
        <p:txBody>
          <a:bodyPr wrap="none" rtlCol="0">
            <a:spAutoFit/>
          </a:bodyPr>
          <a:lstStyle/>
          <a:p>
            <a:r>
              <a:rPr lang="en-US" dirty="0"/>
              <a:t>Linux Server</a:t>
            </a:r>
          </a:p>
        </p:txBody>
      </p:sp>
      <p:sp>
        <p:nvSpPr>
          <p:cNvPr id="1065" name="Rectangle 1064"/>
          <p:cNvSpPr/>
          <p:nvPr/>
        </p:nvSpPr>
        <p:spPr>
          <a:xfrm>
            <a:off x="1509369" y="1131575"/>
            <a:ext cx="5821794" cy="2800767"/>
          </a:xfrm>
          <a:prstGeom prst="rect">
            <a:avLst/>
          </a:prstGeom>
          <a:solidFill>
            <a:schemeClr val="bg1"/>
          </a:solidFill>
          <a:ln>
            <a:solidFill>
              <a:schemeClr val="tx1"/>
            </a:solidFill>
          </a:ln>
        </p:spPr>
        <p:txBody>
          <a:bodyPr wrap="square">
            <a:spAutoFit/>
          </a:bodyPr>
          <a:lstStyle/>
          <a:p>
            <a:r>
              <a:rPr lang="en-US" sz="800" dirty="0">
                <a:solidFill>
                  <a:srgbClr val="C00000"/>
                </a:solidFill>
                <a:cs typeface="Courier New" panose="02070309020205020404" pitchFamily="49" charset="0"/>
              </a:rPr>
              <a:t>Alteon AS++ script associated to the VIRT respond back to the challenge by looking up the value in the </a:t>
            </a:r>
            <a:r>
              <a:rPr lang="en-US" sz="800" dirty="0" err="1">
                <a:solidFill>
                  <a:srgbClr val="C00000"/>
                </a:solidFill>
                <a:cs typeface="Courier New" panose="02070309020205020404" pitchFamily="49" charset="0"/>
              </a:rPr>
              <a:t>dataclass</a:t>
            </a:r>
            <a:r>
              <a:rPr lang="en-US" sz="800" dirty="0">
                <a:solidFill>
                  <a:srgbClr val="C00000"/>
                </a:solidFill>
                <a:cs typeface="Courier New" panose="02070309020205020404" pitchFamily="49" charset="0"/>
              </a:rPr>
              <a:t>:</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virt</a:t>
            </a:r>
            <a:r>
              <a:rPr lang="en-US" sz="800" dirty="0">
                <a:solidFill>
                  <a:srgbClr val="C00000"/>
                </a:solidFill>
                <a:latin typeface="Courier New" panose="02070309020205020404" pitchFamily="49" charset="0"/>
                <a:cs typeface="Courier New" panose="02070309020205020404" pitchFamily="49" charset="0"/>
              </a:rPr>
              <a:t> 1</a:t>
            </a:r>
          </a:p>
          <a:p>
            <a:r>
              <a:rPr lang="en-US" sz="800" dirty="0">
                <a:solidFill>
                  <a:srgbClr val="C00000"/>
                </a:solidFill>
                <a:latin typeface="Courier New" panose="02070309020205020404" pitchFamily="49" charset="0"/>
                <a:cs typeface="Courier New" panose="02070309020205020404" pitchFamily="49" charset="0"/>
              </a:rPr>
              <a:t>        </a:t>
            </a:r>
            <a:r>
              <a:rPr lang="en-US" sz="800" dirty="0" err="1">
                <a:solidFill>
                  <a:srgbClr val="C00000"/>
                </a:solidFill>
                <a:latin typeface="Courier New" panose="02070309020205020404" pitchFamily="49" charset="0"/>
                <a:cs typeface="Courier New" panose="02070309020205020404" pitchFamily="49" charset="0"/>
              </a:rPr>
              <a:t>vip</a:t>
            </a:r>
            <a:r>
              <a:rPr lang="en-US" sz="800" dirty="0">
                <a:solidFill>
                  <a:srgbClr val="C00000"/>
                </a:solidFill>
                <a:latin typeface="Courier New" panose="02070309020205020404" pitchFamily="49" charset="0"/>
                <a:cs typeface="Courier New" panose="02070309020205020404" pitchFamily="49" charset="0"/>
              </a:rPr>
              <a:t> 1.2.3.4</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virt</a:t>
            </a:r>
            <a:r>
              <a:rPr lang="en-US" sz="800" dirty="0">
                <a:solidFill>
                  <a:srgbClr val="C00000"/>
                </a:solidFill>
                <a:latin typeface="Courier New" panose="02070309020205020404" pitchFamily="49" charset="0"/>
                <a:cs typeface="Courier New" panose="02070309020205020404" pitchFamily="49" charset="0"/>
              </a:rPr>
              <a:t> 1/service 80 http/</a:t>
            </a:r>
            <a:r>
              <a:rPr lang="en-US" sz="800" dirty="0" err="1">
                <a:solidFill>
                  <a:srgbClr val="C00000"/>
                </a:solidFill>
                <a:latin typeface="Courier New" panose="02070309020205020404" pitchFamily="49" charset="0"/>
                <a:cs typeface="Courier New" panose="02070309020205020404" pitchFamily="49" charset="0"/>
              </a:rPr>
              <a:t>appshape</a:t>
            </a:r>
            <a:endParaRPr lang="en-US" sz="800" dirty="0">
              <a:solidFill>
                <a:srgbClr val="C00000"/>
              </a:solidFill>
              <a:latin typeface="Courier New" panose="02070309020205020404" pitchFamily="49" charset="0"/>
              <a:cs typeface="Courier New" panose="02070309020205020404" pitchFamily="49" charset="0"/>
            </a:endParaRPr>
          </a:p>
          <a:p>
            <a:r>
              <a:rPr lang="en-US" sz="800" dirty="0">
                <a:solidFill>
                  <a:srgbClr val="C00000"/>
                </a:solidFill>
                <a:latin typeface="Courier New" panose="02070309020205020404" pitchFamily="49" charset="0"/>
                <a:cs typeface="Courier New" panose="02070309020205020404" pitchFamily="49" charset="0"/>
              </a:rPr>
              <a:t>        add 1 </a:t>
            </a:r>
            <a:r>
              <a:rPr lang="en-US" sz="800" dirty="0" err="1">
                <a:solidFill>
                  <a:srgbClr val="C00000"/>
                </a:solidFill>
                <a:latin typeface="Courier New" panose="02070309020205020404" pitchFamily="49" charset="0"/>
                <a:cs typeface="Courier New" panose="02070309020205020404" pitchFamily="49" charset="0"/>
              </a:rPr>
              <a:t>letsencrypt</a:t>
            </a:r>
            <a:r>
              <a:rPr lang="en-US" sz="800" dirty="0">
                <a:solidFill>
                  <a:srgbClr val="C00000"/>
                </a:solidFill>
                <a:latin typeface="Courier New" panose="02070309020205020404" pitchFamily="49" charset="0"/>
                <a:cs typeface="Courier New" panose="02070309020205020404" pitchFamily="49" charset="0"/>
              </a:rPr>
              <a:t>-validation</a:t>
            </a:r>
          </a:p>
          <a:p>
            <a:r>
              <a:rPr lang="en-US" sz="800" dirty="0">
                <a:solidFill>
                  <a:srgbClr val="C00000"/>
                </a:solidFill>
                <a:latin typeface="Courier New" panose="02070309020205020404" pitchFamily="49" charset="0"/>
                <a:cs typeface="Courier New" panose="02070309020205020404" pitchFamily="49" charset="0"/>
              </a:rPr>
              <a:t>/c/</a:t>
            </a:r>
            <a:r>
              <a:rPr lang="en-US" sz="800" dirty="0" err="1">
                <a:solidFill>
                  <a:srgbClr val="C00000"/>
                </a:solidFill>
                <a:latin typeface="Courier New" panose="02070309020205020404" pitchFamily="49" charset="0"/>
                <a:cs typeface="Courier New" panose="02070309020205020404" pitchFamily="49" charset="0"/>
              </a:rPr>
              <a:t>slb</a:t>
            </a:r>
            <a:r>
              <a:rPr lang="en-US" sz="800" dirty="0">
                <a:solidFill>
                  <a:srgbClr val="C00000"/>
                </a:solidFill>
                <a:latin typeface="Courier New" panose="02070309020205020404" pitchFamily="49" charset="0"/>
                <a:cs typeface="Courier New" panose="02070309020205020404" pitchFamily="49" charset="0"/>
              </a:rPr>
              <a:t>/</a:t>
            </a:r>
            <a:r>
              <a:rPr lang="en-US" sz="800" dirty="0" err="1">
                <a:solidFill>
                  <a:srgbClr val="C00000"/>
                </a:solidFill>
                <a:latin typeface="Courier New" panose="02070309020205020404" pitchFamily="49" charset="0"/>
                <a:cs typeface="Courier New" panose="02070309020205020404" pitchFamily="49" charset="0"/>
              </a:rPr>
              <a:t>appshape</a:t>
            </a:r>
            <a:r>
              <a:rPr lang="en-US" sz="800" dirty="0">
                <a:solidFill>
                  <a:srgbClr val="C00000"/>
                </a:solidFill>
                <a:latin typeface="Courier New" panose="02070309020205020404" pitchFamily="49" charset="0"/>
                <a:cs typeface="Courier New" panose="02070309020205020404" pitchFamily="49" charset="0"/>
              </a:rPr>
              <a:t>/script </a:t>
            </a:r>
            <a:r>
              <a:rPr lang="en-US" sz="800" dirty="0" err="1">
                <a:solidFill>
                  <a:srgbClr val="C00000"/>
                </a:solidFill>
                <a:latin typeface="Courier New" panose="02070309020205020404" pitchFamily="49" charset="0"/>
                <a:cs typeface="Courier New" panose="02070309020205020404" pitchFamily="49" charset="0"/>
              </a:rPr>
              <a:t>letsencrypt</a:t>
            </a:r>
            <a:r>
              <a:rPr lang="en-US" sz="800" dirty="0">
                <a:solidFill>
                  <a:srgbClr val="C00000"/>
                </a:solidFill>
                <a:latin typeface="Courier New" panose="02070309020205020404" pitchFamily="49" charset="0"/>
                <a:cs typeface="Courier New" panose="02070309020205020404" pitchFamily="49" charset="0"/>
              </a:rPr>
              <a:t>-validation</a:t>
            </a:r>
          </a:p>
          <a:p>
            <a:r>
              <a:rPr lang="en-US" sz="800" dirty="0">
                <a:solidFill>
                  <a:srgbClr val="C00000"/>
                </a:solidFill>
                <a:latin typeface="Courier New" panose="02070309020205020404" pitchFamily="49" charset="0"/>
                <a:cs typeface="Courier New" panose="02070309020205020404" pitchFamily="49" charset="0"/>
              </a:rPr>
              <a:t>        </a:t>
            </a:r>
            <a:r>
              <a:rPr lang="en-US" sz="800" dirty="0" err="1">
                <a:solidFill>
                  <a:srgbClr val="C00000"/>
                </a:solidFill>
                <a:latin typeface="Courier New" panose="02070309020205020404" pitchFamily="49" charset="0"/>
                <a:cs typeface="Courier New" panose="02070309020205020404" pitchFamily="49" charset="0"/>
              </a:rPr>
              <a:t>ena</a:t>
            </a:r>
            <a:endParaRPr lang="en-US" sz="800" dirty="0">
              <a:solidFill>
                <a:srgbClr val="C00000"/>
              </a:solidFill>
              <a:latin typeface="Courier New" panose="02070309020205020404" pitchFamily="49" charset="0"/>
              <a:cs typeface="Courier New" panose="02070309020205020404" pitchFamily="49" charset="0"/>
            </a:endParaRPr>
          </a:p>
          <a:p>
            <a:r>
              <a:rPr lang="en-US" sz="800" dirty="0">
                <a:solidFill>
                  <a:srgbClr val="C00000"/>
                </a:solidFill>
                <a:latin typeface="Courier New" panose="02070309020205020404" pitchFamily="49" charset="0"/>
                <a:cs typeface="Courier New" panose="02070309020205020404" pitchFamily="49" charset="0"/>
              </a:rPr>
              <a:t>        import text </a:t>
            </a:r>
          </a:p>
          <a:p>
            <a:r>
              <a:rPr lang="en-US" sz="800" dirty="0">
                <a:solidFill>
                  <a:srgbClr val="C00000"/>
                </a:solidFill>
                <a:latin typeface="Courier New" panose="02070309020205020404" pitchFamily="49" charset="0"/>
                <a:cs typeface="Courier New" panose="02070309020205020404" pitchFamily="49" charset="0"/>
              </a:rPr>
              <a:t>when HTTP_REQUEST {</a:t>
            </a:r>
          </a:p>
          <a:p>
            <a:r>
              <a:rPr lang="en-US" sz="800" dirty="0">
                <a:solidFill>
                  <a:srgbClr val="C00000"/>
                </a:solidFill>
                <a:latin typeface="Courier New" panose="02070309020205020404" pitchFamily="49" charset="0"/>
                <a:cs typeface="Courier New" panose="02070309020205020404" pitchFamily="49" charset="0"/>
              </a:rPr>
              <a:t>    if {[HTTP::path] </a:t>
            </a:r>
            <a:r>
              <a:rPr lang="en-US" sz="800" dirty="0" err="1">
                <a:solidFill>
                  <a:srgbClr val="C00000"/>
                </a:solidFill>
                <a:latin typeface="Courier New" panose="02070309020205020404" pitchFamily="49" charset="0"/>
                <a:cs typeface="Courier New" panose="02070309020205020404" pitchFamily="49" charset="0"/>
              </a:rPr>
              <a:t>starts_with</a:t>
            </a:r>
            <a:r>
              <a:rPr lang="en-US" sz="800" dirty="0">
                <a:solidFill>
                  <a:srgbClr val="C00000"/>
                </a:solidFill>
                <a:latin typeface="Courier New" panose="02070309020205020404" pitchFamily="49" charset="0"/>
                <a:cs typeface="Courier New" panose="02070309020205020404" pitchFamily="49" charset="0"/>
              </a:rPr>
              <a:t> "/.well-known/acme-challenge/"} {</a:t>
            </a:r>
          </a:p>
          <a:p>
            <a:r>
              <a:rPr lang="en-US" sz="800" dirty="0">
                <a:solidFill>
                  <a:srgbClr val="C00000"/>
                </a:solidFill>
                <a:latin typeface="Courier New" panose="02070309020205020404" pitchFamily="49" charset="0"/>
                <a:cs typeface="Courier New" panose="02070309020205020404" pitchFamily="49" charset="0"/>
              </a:rPr>
              <a:t>        set token [</a:t>
            </a:r>
            <a:r>
              <a:rPr lang="en-US" sz="800" dirty="0" err="1">
                <a:solidFill>
                  <a:srgbClr val="C00000"/>
                </a:solidFill>
                <a:latin typeface="Courier New" panose="02070309020205020404" pitchFamily="49" charset="0"/>
                <a:cs typeface="Courier New" panose="02070309020205020404" pitchFamily="49" charset="0"/>
              </a:rPr>
              <a:t>lindex</a:t>
            </a:r>
            <a:r>
              <a:rPr lang="en-US" sz="800" dirty="0">
                <a:solidFill>
                  <a:srgbClr val="C00000"/>
                </a:solidFill>
                <a:latin typeface="Courier New" panose="02070309020205020404" pitchFamily="49" charset="0"/>
                <a:cs typeface="Courier New" panose="02070309020205020404" pitchFamily="49" charset="0"/>
              </a:rPr>
              <a:t> [split [HTTP::path] "/"] end]</a:t>
            </a:r>
          </a:p>
          <a:p>
            <a:r>
              <a:rPr lang="en-US" sz="800" dirty="0">
                <a:solidFill>
                  <a:srgbClr val="C00000"/>
                </a:solidFill>
                <a:latin typeface="Courier New" panose="02070309020205020404" pitchFamily="49" charset="0"/>
                <a:cs typeface="Courier New" panose="02070309020205020404" pitchFamily="49" charset="0"/>
              </a:rPr>
              <a:t>        set response [class match -value -- $token equals </a:t>
            </a:r>
            <a:r>
              <a:rPr lang="en-US" sz="800" dirty="0" err="1">
                <a:solidFill>
                  <a:srgbClr val="C00000"/>
                </a:solidFill>
                <a:latin typeface="Courier New" panose="02070309020205020404" pitchFamily="49" charset="0"/>
                <a:cs typeface="Courier New" panose="02070309020205020404" pitchFamily="49" charset="0"/>
              </a:rPr>
              <a:t>acme_responses</a:t>
            </a:r>
            <a:r>
              <a:rPr lang="en-US" sz="800" dirty="0">
                <a:solidFill>
                  <a:srgbClr val="C00000"/>
                </a:solidFill>
                <a:latin typeface="Courier New" panose="02070309020205020404" pitchFamily="49" charset="0"/>
                <a:cs typeface="Courier New" panose="02070309020205020404" pitchFamily="49" charset="0"/>
              </a:rPr>
              <a:t>]</a:t>
            </a:r>
          </a:p>
          <a:p>
            <a:r>
              <a:rPr lang="en-US" sz="800" dirty="0">
                <a:solidFill>
                  <a:srgbClr val="C00000"/>
                </a:solidFill>
                <a:latin typeface="Courier New" panose="02070309020205020404" pitchFamily="49" charset="0"/>
                <a:cs typeface="Courier New" panose="02070309020205020404" pitchFamily="49" charset="0"/>
              </a:rPr>
              <a:t>        if { "$response" == "" } {</a:t>
            </a:r>
          </a:p>
          <a:p>
            <a:r>
              <a:rPr lang="en-US" sz="800" dirty="0">
                <a:solidFill>
                  <a:srgbClr val="C00000"/>
                </a:solidFill>
                <a:latin typeface="Courier New" panose="02070309020205020404" pitchFamily="49" charset="0"/>
                <a:cs typeface="Courier New" panose="02070309020205020404" pitchFamily="49" charset="0"/>
              </a:rPr>
              <a:t>            log "Responding with 404 to ACME challenge $token"</a:t>
            </a:r>
          </a:p>
          <a:p>
            <a:r>
              <a:rPr lang="en-US" sz="800" dirty="0">
                <a:solidFill>
                  <a:srgbClr val="C00000"/>
                </a:solidFill>
                <a:latin typeface="Courier New" panose="02070309020205020404" pitchFamily="49" charset="0"/>
                <a:cs typeface="Courier New" panose="02070309020205020404" pitchFamily="49" charset="0"/>
              </a:rPr>
              <a:t>            HTTP::respond 404 content "Challenge-response token not found."</a:t>
            </a:r>
          </a:p>
          <a:p>
            <a:r>
              <a:rPr lang="en-US" sz="800" dirty="0">
                <a:solidFill>
                  <a:srgbClr val="C00000"/>
                </a:solidFill>
                <a:latin typeface="Courier New" panose="02070309020205020404" pitchFamily="49" charset="0"/>
                <a:cs typeface="Courier New" panose="02070309020205020404" pitchFamily="49" charset="0"/>
              </a:rPr>
              <a:t>        } else {</a:t>
            </a:r>
          </a:p>
          <a:p>
            <a:r>
              <a:rPr lang="en-US" sz="800" dirty="0">
                <a:solidFill>
                  <a:srgbClr val="C00000"/>
                </a:solidFill>
                <a:latin typeface="Courier New" panose="02070309020205020404" pitchFamily="49" charset="0"/>
                <a:cs typeface="Courier New" panose="02070309020205020404" pitchFamily="49" charset="0"/>
              </a:rPr>
              <a:t>            log "Responding to ACME challenge $token with response $response"</a:t>
            </a:r>
          </a:p>
          <a:p>
            <a:r>
              <a:rPr lang="en-US" sz="800" dirty="0">
                <a:solidFill>
                  <a:srgbClr val="C00000"/>
                </a:solidFill>
                <a:latin typeface="Courier New" panose="02070309020205020404" pitchFamily="49" charset="0"/>
                <a:cs typeface="Courier New" panose="02070309020205020404" pitchFamily="49" charset="0"/>
              </a:rPr>
              <a:t>            HTTP::respond 200 content "$response" "Content-Type" "text/plain; charset=utf-8"</a:t>
            </a:r>
          </a:p>
          <a:p>
            <a:r>
              <a:rPr lang="en-US" sz="800" dirty="0">
                <a:solidFill>
                  <a:srgbClr val="C00000"/>
                </a:solidFill>
                <a:latin typeface="Courier New" panose="02070309020205020404" pitchFamily="49" charset="0"/>
                <a:cs typeface="Courier New" panose="02070309020205020404" pitchFamily="49" charset="0"/>
              </a:rPr>
              <a:t>        }</a:t>
            </a:r>
          </a:p>
          <a:p>
            <a:r>
              <a:rPr lang="en-US" sz="800" dirty="0">
                <a:solidFill>
                  <a:srgbClr val="C00000"/>
                </a:solidFill>
                <a:latin typeface="Courier New" panose="02070309020205020404" pitchFamily="49" charset="0"/>
                <a:cs typeface="Courier New" panose="02070309020205020404" pitchFamily="49" charset="0"/>
              </a:rPr>
              <a:t>    }</a:t>
            </a:r>
          </a:p>
          <a:p>
            <a:r>
              <a:rPr lang="en-US" sz="800" dirty="0">
                <a:solidFill>
                  <a:srgbClr val="C00000"/>
                </a:solidFill>
                <a:latin typeface="Courier New" panose="02070309020205020404" pitchFamily="49" charset="0"/>
                <a:cs typeface="Courier New" panose="02070309020205020404" pitchFamily="49" charset="0"/>
              </a:rPr>
              <a:t>}</a:t>
            </a:r>
          </a:p>
          <a:p>
            <a:r>
              <a:rPr lang="en-US" sz="800" dirty="0">
                <a:solidFill>
                  <a:srgbClr val="C00000"/>
                </a:solidFill>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95499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1">
                                            <p:txEl>
                                              <p:pRg st="4" end="4"/>
                                            </p:txEl>
                                          </p:spTgt>
                                        </p:tgtEl>
                                        <p:attrNameLst>
                                          <p:attrName>style.visibility</p:attrName>
                                        </p:attrNameLst>
                                      </p:cBhvr>
                                      <p:to>
                                        <p:strVal val="visible"/>
                                      </p:to>
                                    </p:set>
                                    <p:animEffect transition="in" filter="fade">
                                      <p:cBhvr>
                                        <p:cTn id="48" dur="500"/>
                                        <p:tgtEl>
                                          <p:spTgt spid="41">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29"/>
                                        </p:tgtEl>
                                        <p:attrNameLst>
                                          <p:attrName>style.visibility</p:attrName>
                                        </p:attrNameLst>
                                      </p:cBhvr>
                                      <p:to>
                                        <p:strVal val="visible"/>
                                      </p:to>
                                    </p:set>
                                    <p:animEffect transition="in" filter="fade">
                                      <p:cBhvr>
                                        <p:cTn id="56" dur="500"/>
                                        <p:tgtEl>
                                          <p:spTgt spid="1029"/>
                                        </p:tgtEl>
                                      </p:cBhvr>
                                    </p:animEffect>
                                  </p:childTnLst>
                                </p:cTn>
                              </p:par>
                              <p:par>
                                <p:cTn id="57" presetID="10" presetClass="entr" presetSubtype="0" fill="hold" nodeType="with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fade">
                                      <p:cBhvr>
                                        <p:cTn id="59" dur="500"/>
                                        <p:tgtEl>
                                          <p:spTgt spid="58">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xEl>
                                              <p:pRg st="1" end="1"/>
                                            </p:txEl>
                                          </p:spTgt>
                                        </p:tgtEl>
                                        <p:attrNameLst>
                                          <p:attrName>style.visibility</p:attrName>
                                        </p:attrNameLst>
                                      </p:cBhvr>
                                      <p:to>
                                        <p:strVal val="visible"/>
                                      </p:to>
                                    </p:set>
                                    <p:animEffect transition="in" filter="fade">
                                      <p:cBhvr>
                                        <p:cTn id="62" dur="500"/>
                                        <p:tgtEl>
                                          <p:spTgt spid="58">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36"/>
                                        </p:tgtEl>
                                        <p:attrNameLst>
                                          <p:attrName>style.visibility</p:attrName>
                                        </p:attrNameLst>
                                      </p:cBhvr>
                                      <p:to>
                                        <p:strVal val="visible"/>
                                      </p:to>
                                    </p:set>
                                    <p:animEffect transition="in" filter="fade">
                                      <p:cBhvr>
                                        <p:cTn id="70" dur="500"/>
                                        <p:tgtEl>
                                          <p:spTgt spid="10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fade">
                                      <p:cBhvr>
                                        <p:cTn id="75" dur="500"/>
                                        <p:tgtEl>
                                          <p:spTgt spid="7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fade">
                                      <p:cBhvr>
                                        <p:cTn id="78" dur="500"/>
                                        <p:tgtEl>
                                          <p:spTgt spid="1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54"/>
                                        </p:tgtEl>
                                      </p:cBhvr>
                                    </p:animEffect>
                                    <p:set>
                                      <p:cBhvr>
                                        <p:cTn id="83" dur="1" fill="hold">
                                          <p:stCondLst>
                                            <p:cond delay="499"/>
                                          </p:stCondLst>
                                        </p:cTn>
                                        <p:tgtEl>
                                          <p:spTgt spid="5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45"/>
                                        </p:tgtEl>
                                      </p:cBhvr>
                                    </p:animEffect>
                                    <p:set>
                                      <p:cBhvr>
                                        <p:cTn id="86" dur="1" fill="hold">
                                          <p:stCondLst>
                                            <p:cond delay="499"/>
                                          </p:stCondLst>
                                        </p:cTn>
                                        <p:tgtEl>
                                          <p:spTgt spid="45"/>
                                        </p:tgtEl>
                                        <p:attrNameLst>
                                          <p:attrName>style.visibility</p:attrName>
                                        </p:attrNameLst>
                                      </p:cBhvr>
                                      <p:to>
                                        <p:strVal val="hidden"/>
                                      </p:to>
                                    </p:se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fade">
                                      <p:cBhvr>
                                        <p:cTn id="90" dur="500"/>
                                        <p:tgtEl>
                                          <p:spTgt spid="8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500"/>
                                        <p:tgtEl>
                                          <p:spTgt spid="8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044"/>
                                        </p:tgtEl>
                                        <p:attrNameLst>
                                          <p:attrName>style.visibility</p:attrName>
                                        </p:attrNameLst>
                                      </p:cBhvr>
                                      <p:to>
                                        <p:strVal val="visible"/>
                                      </p:to>
                                    </p:set>
                                    <p:animEffect transition="in" filter="fade">
                                      <p:cBhvr>
                                        <p:cTn id="98" dur="500"/>
                                        <p:tgtEl>
                                          <p:spTgt spid="1044"/>
                                        </p:tgtEl>
                                      </p:cBhvr>
                                    </p:animEffect>
                                  </p:childTnLst>
                                </p:cTn>
                              </p:par>
                              <p:par>
                                <p:cTn id="99" presetID="10" presetClass="entr" presetSubtype="0" fill="hold" nodeType="with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fade">
                                      <p:cBhvr>
                                        <p:cTn id="101" dur="500"/>
                                        <p:tgtEl>
                                          <p:spTgt spid="9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48"/>
                                        </p:tgtEl>
                                        <p:attrNameLst>
                                          <p:attrName>style.visibility</p:attrName>
                                        </p:attrNameLst>
                                      </p:cBhvr>
                                      <p:to>
                                        <p:strVal val="visible"/>
                                      </p:to>
                                    </p:set>
                                    <p:animEffect transition="in" filter="fade">
                                      <p:cBhvr>
                                        <p:cTn id="104" dur="500"/>
                                        <p:tgtEl>
                                          <p:spTgt spid="104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500"/>
                                        <p:tgtEl>
                                          <p:spTgt spid="9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1"/>
                                        </p:tgtEl>
                                        <p:attrNameLst>
                                          <p:attrName>style.visibility</p:attrName>
                                        </p:attrNameLst>
                                      </p:cBhvr>
                                      <p:to>
                                        <p:strVal val="visible"/>
                                      </p:to>
                                    </p:set>
                                    <p:animEffect transition="in" filter="fade">
                                      <p:cBhvr>
                                        <p:cTn id="112" dur="500"/>
                                        <p:tgtEl>
                                          <p:spTgt spid="101"/>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1044"/>
                                        </p:tgtEl>
                                      </p:cBhvr>
                                    </p:animEffect>
                                    <p:set>
                                      <p:cBhvr>
                                        <p:cTn id="117" dur="1" fill="hold">
                                          <p:stCondLst>
                                            <p:cond delay="499"/>
                                          </p:stCondLst>
                                        </p:cTn>
                                        <p:tgtEl>
                                          <p:spTgt spid="10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91"/>
                                        </p:tgtEl>
                                      </p:cBhvr>
                                    </p:animEffect>
                                    <p:set>
                                      <p:cBhvr>
                                        <p:cTn id="120" dur="1" fill="hold">
                                          <p:stCondLst>
                                            <p:cond delay="499"/>
                                          </p:stCondLst>
                                        </p:cTn>
                                        <p:tgtEl>
                                          <p:spTgt spid="91"/>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1048"/>
                                        </p:tgtEl>
                                      </p:cBhvr>
                                    </p:animEffect>
                                    <p:set>
                                      <p:cBhvr>
                                        <p:cTn id="123" dur="1" fill="hold">
                                          <p:stCondLst>
                                            <p:cond delay="499"/>
                                          </p:stCondLst>
                                        </p:cTn>
                                        <p:tgtEl>
                                          <p:spTgt spid="1048"/>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97"/>
                                        </p:tgtEl>
                                      </p:cBhvr>
                                    </p:animEffect>
                                    <p:set>
                                      <p:cBhvr>
                                        <p:cTn id="126" dur="1" fill="hold">
                                          <p:stCondLst>
                                            <p:cond delay="499"/>
                                          </p:stCondLst>
                                        </p:cTn>
                                        <p:tgtEl>
                                          <p:spTgt spid="97"/>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101"/>
                                        </p:tgtEl>
                                      </p:cBhvr>
                                    </p:animEffect>
                                    <p:set>
                                      <p:cBhvr>
                                        <p:cTn id="129" dur="1" fill="hold">
                                          <p:stCondLst>
                                            <p:cond delay="499"/>
                                          </p:stCondLst>
                                        </p:cTn>
                                        <p:tgtEl>
                                          <p:spTgt spid="10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fade">
                                      <p:cBhvr>
                                        <p:cTn id="134" dur="500"/>
                                        <p:tgtEl>
                                          <p:spTgt spid="10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054"/>
                                        </p:tgtEl>
                                        <p:attrNameLst>
                                          <p:attrName>style.visibility</p:attrName>
                                        </p:attrNameLst>
                                      </p:cBhvr>
                                      <p:to>
                                        <p:strVal val="visible"/>
                                      </p:to>
                                    </p:set>
                                    <p:animEffect transition="in" filter="fade">
                                      <p:cBhvr>
                                        <p:cTn id="137" dur="500"/>
                                        <p:tgtEl>
                                          <p:spTgt spid="105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065"/>
                                        </p:tgtEl>
                                        <p:attrNameLst>
                                          <p:attrName>style.visibility</p:attrName>
                                        </p:attrNameLst>
                                      </p:cBhvr>
                                      <p:to>
                                        <p:strVal val="visible"/>
                                      </p:to>
                                    </p:set>
                                    <p:animEffect transition="in" filter="fade">
                                      <p:cBhvr>
                                        <p:cTn id="142" dur="500"/>
                                        <p:tgtEl>
                                          <p:spTgt spid="106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1" nodeType="clickEffect">
                                  <p:stCondLst>
                                    <p:cond delay="0"/>
                                  </p:stCondLst>
                                  <p:childTnLst>
                                    <p:animEffect transition="out" filter="fade">
                                      <p:cBhvr>
                                        <p:cTn id="146" dur="500"/>
                                        <p:tgtEl>
                                          <p:spTgt spid="1065"/>
                                        </p:tgtEl>
                                      </p:cBhvr>
                                    </p:animEffect>
                                    <p:set>
                                      <p:cBhvr>
                                        <p:cTn id="147" dur="1" fill="hold">
                                          <p:stCondLst>
                                            <p:cond delay="499"/>
                                          </p:stCondLst>
                                        </p:cTn>
                                        <p:tgtEl>
                                          <p:spTgt spid="1065"/>
                                        </p:tgtEl>
                                        <p:attrNameLst>
                                          <p:attrName>style.visibility</p:attrName>
                                        </p:attrNameLst>
                                      </p:cBhvr>
                                      <p:to>
                                        <p:strVal val="hidden"/>
                                      </p:to>
                                    </p:se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107"/>
                                        </p:tgtEl>
                                        <p:attrNameLst>
                                          <p:attrName>style.visibility</p:attrName>
                                        </p:attrNameLst>
                                      </p:cBhvr>
                                      <p:to>
                                        <p:strVal val="visible"/>
                                      </p:to>
                                    </p:set>
                                    <p:animEffect transition="in" filter="fade">
                                      <p:cBhvr>
                                        <p:cTn id="151" dur="500"/>
                                        <p:tgtEl>
                                          <p:spTgt spid="107"/>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059"/>
                                        </p:tgtEl>
                                        <p:attrNameLst>
                                          <p:attrName>style.visibility</p:attrName>
                                        </p:attrNameLst>
                                      </p:cBhvr>
                                      <p:to>
                                        <p:strVal val="visible"/>
                                      </p:to>
                                    </p:set>
                                    <p:animEffect transition="in" filter="fade">
                                      <p:cBhvr>
                                        <p:cTn id="154" dur="500"/>
                                        <p:tgtEl>
                                          <p:spTgt spid="1059"/>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nodeType="clickEffect">
                                  <p:stCondLst>
                                    <p:cond delay="0"/>
                                  </p:stCondLst>
                                  <p:childTnLst>
                                    <p:animEffect transition="out" filter="fade">
                                      <p:cBhvr>
                                        <p:cTn id="158" dur="500"/>
                                        <p:tgtEl>
                                          <p:spTgt spid="102"/>
                                        </p:tgtEl>
                                      </p:cBhvr>
                                    </p:animEffect>
                                    <p:set>
                                      <p:cBhvr>
                                        <p:cTn id="159" dur="1" fill="hold">
                                          <p:stCondLst>
                                            <p:cond delay="499"/>
                                          </p:stCondLst>
                                        </p:cTn>
                                        <p:tgtEl>
                                          <p:spTgt spid="102"/>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054"/>
                                        </p:tgtEl>
                                      </p:cBhvr>
                                    </p:animEffect>
                                    <p:set>
                                      <p:cBhvr>
                                        <p:cTn id="162" dur="1" fill="hold">
                                          <p:stCondLst>
                                            <p:cond delay="499"/>
                                          </p:stCondLst>
                                        </p:cTn>
                                        <p:tgtEl>
                                          <p:spTgt spid="1054"/>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107"/>
                                        </p:tgtEl>
                                      </p:cBhvr>
                                    </p:animEffect>
                                    <p:set>
                                      <p:cBhvr>
                                        <p:cTn id="165" dur="1" fill="hold">
                                          <p:stCondLst>
                                            <p:cond delay="499"/>
                                          </p:stCondLst>
                                        </p:cTn>
                                        <p:tgtEl>
                                          <p:spTgt spid="107"/>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059"/>
                                        </p:tgtEl>
                                      </p:cBhvr>
                                    </p:animEffect>
                                    <p:set>
                                      <p:cBhvr>
                                        <p:cTn id="168" dur="1" fill="hold">
                                          <p:stCondLst>
                                            <p:cond delay="499"/>
                                          </p:stCondLst>
                                        </p:cTn>
                                        <p:tgtEl>
                                          <p:spTgt spid="1059"/>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1" nodeType="clickEffect">
                                  <p:stCondLst>
                                    <p:cond delay="0"/>
                                  </p:stCondLst>
                                  <p:childTnLst>
                                    <p:animEffect transition="out" filter="fade">
                                      <p:cBhvr>
                                        <p:cTn id="172" dur="500"/>
                                        <p:tgtEl>
                                          <p:spTgt spid="87"/>
                                        </p:tgtEl>
                                      </p:cBhvr>
                                    </p:animEffect>
                                    <p:set>
                                      <p:cBhvr>
                                        <p:cTn id="173" dur="1" fill="hold">
                                          <p:stCondLst>
                                            <p:cond delay="499"/>
                                          </p:stCondLst>
                                        </p:cTn>
                                        <p:tgtEl>
                                          <p:spTgt spid="87"/>
                                        </p:tgtEl>
                                        <p:attrNameLst>
                                          <p:attrName>style.visibility</p:attrName>
                                        </p:attrNameLst>
                                      </p:cBhvr>
                                      <p:to>
                                        <p:strVal val="hidden"/>
                                      </p:to>
                                    </p:set>
                                  </p:childTnLst>
                                </p:cTn>
                              </p:par>
                              <p:par>
                                <p:cTn id="174" presetID="10" presetClass="exit" presetSubtype="0" fill="hold" nodeType="withEffect">
                                  <p:stCondLst>
                                    <p:cond delay="0"/>
                                  </p:stCondLst>
                                  <p:childTnLst>
                                    <p:animEffect transition="out" filter="fade">
                                      <p:cBhvr>
                                        <p:cTn id="175" dur="500"/>
                                        <p:tgtEl>
                                          <p:spTgt spid="86"/>
                                        </p:tgtEl>
                                      </p:cBhvr>
                                    </p:animEffect>
                                    <p:set>
                                      <p:cBhvr>
                                        <p:cTn id="176" dur="1" fill="hold">
                                          <p:stCondLst>
                                            <p:cond delay="499"/>
                                          </p:stCondLst>
                                        </p:cTn>
                                        <p:tgtEl>
                                          <p:spTgt spid="86"/>
                                        </p:tgtEl>
                                        <p:attrNameLst>
                                          <p:attrName>style.visibility</p:attrName>
                                        </p:attrNameLst>
                                      </p:cBhvr>
                                      <p:to>
                                        <p:strVal val="hidden"/>
                                      </p:to>
                                    </p:set>
                                  </p:childTnLst>
                                </p:cTn>
                              </p:par>
                            </p:childTnLst>
                          </p:cTn>
                        </p:par>
                        <p:par>
                          <p:cTn id="177" fill="hold">
                            <p:stCondLst>
                              <p:cond delay="500"/>
                            </p:stCondLst>
                            <p:childTnLst>
                              <p:par>
                                <p:cTn id="178" presetID="10" presetClass="entr" presetSubtype="0" fill="hold" nodeType="afterEffect">
                                  <p:stCondLst>
                                    <p:cond delay="0"/>
                                  </p:stCondLst>
                                  <p:childTnLst>
                                    <p:set>
                                      <p:cBhvr>
                                        <p:cTn id="179" dur="1" fill="hold">
                                          <p:stCondLst>
                                            <p:cond delay="0"/>
                                          </p:stCondLst>
                                        </p:cTn>
                                        <p:tgtEl>
                                          <p:spTgt spid="112"/>
                                        </p:tgtEl>
                                        <p:attrNameLst>
                                          <p:attrName>style.visibility</p:attrName>
                                        </p:attrNameLst>
                                      </p:cBhvr>
                                      <p:to>
                                        <p:strVal val="visible"/>
                                      </p:to>
                                    </p:set>
                                    <p:animEffect transition="in" filter="fade">
                                      <p:cBhvr>
                                        <p:cTn id="180" dur="500"/>
                                        <p:tgtEl>
                                          <p:spTgt spid="112"/>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16"/>
                                        </p:tgtEl>
                                        <p:attrNameLst>
                                          <p:attrName>style.visibility</p:attrName>
                                        </p:attrNameLst>
                                      </p:cBhvr>
                                      <p:to>
                                        <p:strVal val="visible"/>
                                      </p:to>
                                    </p:set>
                                    <p:animEffect transition="in" filter="fade">
                                      <p:cBhvr>
                                        <p:cTn id="183" dur="500"/>
                                        <p:tgtEl>
                                          <p:spTgt spid="116"/>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nodeType="clickEffect">
                                  <p:stCondLst>
                                    <p:cond delay="0"/>
                                  </p:stCondLst>
                                  <p:childTnLst>
                                    <p:set>
                                      <p:cBhvr>
                                        <p:cTn id="187" dur="1" fill="hold">
                                          <p:stCondLst>
                                            <p:cond delay="0"/>
                                          </p:stCondLst>
                                        </p:cTn>
                                        <p:tgtEl>
                                          <p:spTgt spid="41">
                                            <p:txEl>
                                              <p:pRg st="5" end="5"/>
                                            </p:txEl>
                                          </p:spTgt>
                                        </p:tgtEl>
                                        <p:attrNameLst>
                                          <p:attrName>style.visibility</p:attrName>
                                        </p:attrNameLst>
                                      </p:cBhvr>
                                      <p:to>
                                        <p:strVal val="visible"/>
                                      </p:to>
                                    </p:set>
                                    <p:animEffect transition="in" filter="fade">
                                      <p:cBhvr>
                                        <p:cTn id="188" dur="500"/>
                                        <p:tgtEl>
                                          <p:spTgt spid="41">
                                            <p:txEl>
                                              <p:pRg st="5" end="5"/>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58">
                                            <p:txEl>
                                              <p:pRg st="2" end="2"/>
                                            </p:txEl>
                                          </p:spTgt>
                                        </p:tgtEl>
                                        <p:attrNameLst>
                                          <p:attrName>style.visibility</p:attrName>
                                        </p:attrNameLst>
                                      </p:cBhvr>
                                      <p:to>
                                        <p:strVal val="visible"/>
                                      </p:to>
                                    </p:set>
                                    <p:animEffect transition="in" filter="fade">
                                      <p:cBhvr>
                                        <p:cTn id="193" dur="500"/>
                                        <p:tgtEl>
                                          <p:spTgt spid="58">
                                            <p:txEl>
                                              <p:pRg st="2" end="2"/>
                                            </p:txEl>
                                          </p:spTgt>
                                        </p:tgtEl>
                                      </p:cBhvr>
                                    </p:animEffect>
                                  </p:childTnLst>
                                </p:cTn>
                              </p:par>
                              <p:par>
                                <p:cTn id="194" presetID="10" presetClass="entr" presetSubtype="0" fill="hold" nodeType="withEffect">
                                  <p:stCondLst>
                                    <p:cond delay="0"/>
                                  </p:stCondLst>
                                  <p:childTnLst>
                                    <p:set>
                                      <p:cBhvr>
                                        <p:cTn id="195" dur="1" fill="hold">
                                          <p:stCondLst>
                                            <p:cond delay="0"/>
                                          </p:stCondLst>
                                        </p:cTn>
                                        <p:tgtEl>
                                          <p:spTgt spid="58">
                                            <p:txEl>
                                              <p:pRg st="3" end="3"/>
                                            </p:txEl>
                                          </p:spTgt>
                                        </p:tgtEl>
                                        <p:attrNameLst>
                                          <p:attrName>style.visibility</p:attrName>
                                        </p:attrNameLst>
                                      </p:cBhvr>
                                      <p:to>
                                        <p:strVal val="visible"/>
                                      </p:to>
                                    </p:set>
                                    <p:animEffect transition="in" filter="fade">
                                      <p:cBhvr>
                                        <p:cTn id="196" dur="500"/>
                                        <p:tgtEl>
                                          <p:spTgt spid="58">
                                            <p:txEl>
                                              <p:pRg st="3" end="3"/>
                                            </p:txEl>
                                          </p:spTgt>
                                        </p:tgtEl>
                                      </p:cBhvr>
                                    </p:animEffect>
                                  </p:childTnLst>
                                </p:cTn>
                              </p:par>
                              <p:par>
                                <p:cTn id="197" presetID="10" presetClass="entr" presetSubtype="0" fill="hold" nodeType="withEffect">
                                  <p:stCondLst>
                                    <p:cond delay="0"/>
                                  </p:stCondLst>
                                  <p:childTnLst>
                                    <p:set>
                                      <p:cBhvr>
                                        <p:cTn id="198" dur="1" fill="hold">
                                          <p:stCondLst>
                                            <p:cond delay="0"/>
                                          </p:stCondLst>
                                        </p:cTn>
                                        <p:tgtEl>
                                          <p:spTgt spid="58">
                                            <p:txEl>
                                              <p:pRg st="4" end="4"/>
                                            </p:txEl>
                                          </p:spTgt>
                                        </p:tgtEl>
                                        <p:attrNameLst>
                                          <p:attrName>style.visibility</p:attrName>
                                        </p:attrNameLst>
                                      </p:cBhvr>
                                      <p:to>
                                        <p:strVal val="visible"/>
                                      </p:to>
                                    </p:set>
                                    <p:animEffect transition="in" filter="fade">
                                      <p:cBhvr>
                                        <p:cTn id="199" dur="500"/>
                                        <p:tgtEl>
                                          <p:spTgt spid="58">
                                            <p:txEl>
                                              <p:pRg st="4" end="4"/>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xit" presetSubtype="0" fill="hold" nodeType="clickEffect">
                                  <p:stCondLst>
                                    <p:cond delay="0"/>
                                  </p:stCondLst>
                                  <p:childTnLst>
                                    <p:animEffect transition="out" filter="fade">
                                      <p:cBhvr>
                                        <p:cTn id="203" dur="500"/>
                                        <p:tgtEl>
                                          <p:spTgt spid="71"/>
                                        </p:tgtEl>
                                      </p:cBhvr>
                                    </p:animEffect>
                                    <p:set>
                                      <p:cBhvr>
                                        <p:cTn id="204" dur="1" fill="hold">
                                          <p:stCondLst>
                                            <p:cond delay="499"/>
                                          </p:stCondLst>
                                        </p:cTn>
                                        <p:tgtEl>
                                          <p:spTgt spid="71"/>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500"/>
                                        <p:tgtEl>
                                          <p:spTgt spid="1036"/>
                                        </p:tgtEl>
                                      </p:cBhvr>
                                    </p:animEffect>
                                    <p:set>
                                      <p:cBhvr>
                                        <p:cTn id="207" dur="1" fill="hold">
                                          <p:stCondLst>
                                            <p:cond delay="499"/>
                                          </p:stCondLst>
                                        </p:cTn>
                                        <p:tgtEl>
                                          <p:spTgt spid="1036"/>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500"/>
                                        <p:tgtEl>
                                          <p:spTgt spid="79"/>
                                        </p:tgtEl>
                                      </p:cBhvr>
                                    </p:animEffect>
                                    <p:set>
                                      <p:cBhvr>
                                        <p:cTn id="210" dur="1" fill="hold">
                                          <p:stCondLst>
                                            <p:cond delay="499"/>
                                          </p:stCondLst>
                                        </p:cTn>
                                        <p:tgtEl>
                                          <p:spTgt spid="79"/>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141"/>
                                        </p:tgtEl>
                                      </p:cBhvr>
                                    </p:animEffect>
                                    <p:set>
                                      <p:cBhvr>
                                        <p:cTn id="213" dur="1" fill="hold">
                                          <p:stCondLst>
                                            <p:cond delay="499"/>
                                          </p:stCondLst>
                                        </p:cTn>
                                        <p:tgtEl>
                                          <p:spTgt spid="141"/>
                                        </p:tgtEl>
                                        <p:attrNameLst>
                                          <p:attrName>style.visibility</p:attrName>
                                        </p:attrNameLst>
                                      </p:cBhvr>
                                      <p:to>
                                        <p:strVal val="hidden"/>
                                      </p:to>
                                    </p:set>
                                  </p:childTnLst>
                                </p:cTn>
                              </p:par>
                            </p:childTnLst>
                          </p:cTn>
                        </p:par>
                        <p:par>
                          <p:cTn id="214" fill="hold">
                            <p:stCondLst>
                              <p:cond delay="500"/>
                            </p:stCondLst>
                            <p:childTnLst>
                              <p:par>
                                <p:cTn id="215" presetID="10" presetClass="entr" presetSubtype="0" fill="hold" nodeType="afterEffect">
                                  <p:stCondLst>
                                    <p:cond delay="0"/>
                                  </p:stCondLst>
                                  <p:childTnLst>
                                    <p:set>
                                      <p:cBhvr>
                                        <p:cTn id="216" dur="1" fill="hold">
                                          <p:stCondLst>
                                            <p:cond delay="0"/>
                                          </p:stCondLst>
                                        </p:cTn>
                                        <p:tgtEl>
                                          <p:spTgt spid="120"/>
                                        </p:tgtEl>
                                        <p:attrNameLst>
                                          <p:attrName>style.visibility</p:attrName>
                                        </p:attrNameLst>
                                      </p:cBhvr>
                                      <p:to>
                                        <p:strVal val="visible"/>
                                      </p:to>
                                    </p:set>
                                    <p:animEffect transition="in" filter="fade">
                                      <p:cBhvr>
                                        <p:cTn id="217" dur="500"/>
                                        <p:tgtEl>
                                          <p:spTgt spid="120"/>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5"/>
                                        </p:tgtEl>
                                        <p:attrNameLst>
                                          <p:attrName>style.visibility</p:attrName>
                                        </p:attrNameLst>
                                      </p:cBhvr>
                                      <p:to>
                                        <p:strVal val="visible"/>
                                      </p:to>
                                    </p:set>
                                    <p:animEffect transition="in" filter="fade">
                                      <p:cBhvr>
                                        <p:cTn id="220" dur="500"/>
                                        <p:tgtEl>
                                          <p:spTgt spid="125"/>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nodeType="clickEffect">
                                  <p:stCondLst>
                                    <p:cond delay="0"/>
                                  </p:stCondLst>
                                  <p:childTnLst>
                                    <p:set>
                                      <p:cBhvr>
                                        <p:cTn id="224" dur="1" fill="hold">
                                          <p:stCondLst>
                                            <p:cond delay="0"/>
                                          </p:stCondLst>
                                        </p:cTn>
                                        <p:tgtEl>
                                          <p:spTgt spid="126"/>
                                        </p:tgtEl>
                                        <p:attrNameLst>
                                          <p:attrName>style.visibility</p:attrName>
                                        </p:attrNameLst>
                                      </p:cBhvr>
                                      <p:to>
                                        <p:strVal val="visible"/>
                                      </p:to>
                                    </p:set>
                                    <p:animEffect transition="in" filter="fade">
                                      <p:cBhvr>
                                        <p:cTn id="225" dur="500"/>
                                        <p:tgtEl>
                                          <p:spTgt spid="126"/>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31"/>
                                        </p:tgtEl>
                                        <p:attrNameLst>
                                          <p:attrName>style.visibility</p:attrName>
                                        </p:attrNameLst>
                                      </p:cBhvr>
                                      <p:to>
                                        <p:strVal val="visible"/>
                                      </p:to>
                                    </p:set>
                                    <p:animEffect transition="in" filter="fade">
                                      <p:cBhvr>
                                        <p:cTn id="228" dur="500"/>
                                        <p:tgtEl>
                                          <p:spTgt spid="131"/>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nodeType="clickEffect">
                                  <p:stCondLst>
                                    <p:cond delay="0"/>
                                  </p:stCondLst>
                                  <p:childTnLst>
                                    <p:animEffect transition="out" filter="fade">
                                      <p:cBhvr>
                                        <p:cTn id="232" dur="500"/>
                                        <p:tgtEl>
                                          <p:spTgt spid="120"/>
                                        </p:tgtEl>
                                      </p:cBhvr>
                                    </p:animEffect>
                                    <p:set>
                                      <p:cBhvr>
                                        <p:cTn id="233" dur="1" fill="hold">
                                          <p:stCondLst>
                                            <p:cond delay="499"/>
                                          </p:stCondLst>
                                        </p:cTn>
                                        <p:tgtEl>
                                          <p:spTgt spid="120"/>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125"/>
                                        </p:tgtEl>
                                      </p:cBhvr>
                                    </p:animEffect>
                                    <p:set>
                                      <p:cBhvr>
                                        <p:cTn id="236" dur="1" fill="hold">
                                          <p:stCondLst>
                                            <p:cond delay="499"/>
                                          </p:stCondLst>
                                        </p:cTn>
                                        <p:tgtEl>
                                          <p:spTgt spid="125"/>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26"/>
                                        </p:tgtEl>
                                      </p:cBhvr>
                                    </p:animEffect>
                                    <p:set>
                                      <p:cBhvr>
                                        <p:cTn id="239" dur="1" fill="hold">
                                          <p:stCondLst>
                                            <p:cond delay="499"/>
                                          </p:stCondLst>
                                        </p:cTn>
                                        <p:tgtEl>
                                          <p:spTgt spid="126"/>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131"/>
                                        </p:tgtEl>
                                      </p:cBhvr>
                                    </p:animEffect>
                                    <p:set>
                                      <p:cBhvr>
                                        <p:cTn id="242" dur="1" fill="hold">
                                          <p:stCondLst>
                                            <p:cond delay="499"/>
                                          </p:stCondLst>
                                        </p:cTn>
                                        <p:tgtEl>
                                          <p:spTgt spid="131"/>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132"/>
                                        </p:tgtEl>
                                        <p:attrNameLst>
                                          <p:attrName>style.visibility</p:attrName>
                                        </p:attrNameLst>
                                      </p:cBhvr>
                                      <p:to>
                                        <p:strVal val="visible"/>
                                      </p:to>
                                    </p:set>
                                    <p:animEffect transition="in" filter="fade">
                                      <p:cBhvr>
                                        <p:cTn id="247" dur="500"/>
                                        <p:tgtEl>
                                          <p:spTgt spid="13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35"/>
                                        </p:tgtEl>
                                        <p:attrNameLst>
                                          <p:attrName>style.visibility</p:attrName>
                                        </p:attrNameLst>
                                      </p:cBhvr>
                                      <p:to>
                                        <p:strVal val="visible"/>
                                      </p:to>
                                    </p:set>
                                    <p:animEffect transition="in" filter="fade">
                                      <p:cBhvr>
                                        <p:cTn id="250" dur="500"/>
                                        <p:tgtEl>
                                          <p:spTgt spid="135"/>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nodeType="clickEffect">
                                  <p:stCondLst>
                                    <p:cond delay="0"/>
                                  </p:stCondLst>
                                  <p:childTnLst>
                                    <p:set>
                                      <p:cBhvr>
                                        <p:cTn id="254" dur="1" fill="hold">
                                          <p:stCondLst>
                                            <p:cond delay="0"/>
                                          </p:stCondLst>
                                        </p:cTn>
                                        <p:tgtEl>
                                          <p:spTgt spid="138"/>
                                        </p:tgtEl>
                                        <p:attrNameLst>
                                          <p:attrName>style.visibility</p:attrName>
                                        </p:attrNameLst>
                                      </p:cBhvr>
                                      <p:to>
                                        <p:strVal val="visible"/>
                                      </p:to>
                                    </p:set>
                                    <p:animEffect transition="in" filter="fade">
                                      <p:cBhvr>
                                        <p:cTn id="255" dur="500"/>
                                        <p:tgtEl>
                                          <p:spTgt spid="138"/>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077"/>
                                        </p:tgtEl>
                                        <p:attrNameLst>
                                          <p:attrName>style.visibility</p:attrName>
                                        </p:attrNameLst>
                                      </p:cBhvr>
                                      <p:to>
                                        <p:strVal val="visible"/>
                                      </p:to>
                                    </p:set>
                                    <p:animEffect transition="in" filter="fade">
                                      <p:cBhvr>
                                        <p:cTn id="258" dur="500"/>
                                        <p:tgtEl>
                                          <p:spTgt spid="1077"/>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xit" presetSubtype="0" fill="hold" nodeType="clickEffect">
                                  <p:stCondLst>
                                    <p:cond delay="0"/>
                                  </p:stCondLst>
                                  <p:childTnLst>
                                    <p:animEffect transition="out" filter="fade">
                                      <p:cBhvr>
                                        <p:cTn id="262" dur="500"/>
                                        <p:tgtEl>
                                          <p:spTgt spid="138"/>
                                        </p:tgtEl>
                                      </p:cBhvr>
                                    </p:animEffect>
                                    <p:set>
                                      <p:cBhvr>
                                        <p:cTn id="263" dur="1" fill="hold">
                                          <p:stCondLst>
                                            <p:cond delay="499"/>
                                          </p:stCondLst>
                                        </p:cTn>
                                        <p:tgtEl>
                                          <p:spTgt spid="138"/>
                                        </p:tgtEl>
                                        <p:attrNameLst>
                                          <p:attrName>style.visibility</p:attrName>
                                        </p:attrNameLst>
                                      </p:cBhvr>
                                      <p:to>
                                        <p:strVal val="hidden"/>
                                      </p:to>
                                    </p:set>
                                  </p:childTnLst>
                                </p:cTn>
                              </p:par>
                              <p:par>
                                <p:cTn id="264" presetID="10" presetClass="exit" presetSubtype="0" fill="hold" grpId="1" nodeType="withEffect">
                                  <p:stCondLst>
                                    <p:cond delay="0"/>
                                  </p:stCondLst>
                                  <p:childTnLst>
                                    <p:animEffect transition="out" filter="fade">
                                      <p:cBhvr>
                                        <p:cTn id="265" dur="500"/>
                                        <p:tgtEl>
                                          <p:spTgt spid="1077"/>
                                        </p:tgtEl>
                                      </p:cBhvr>
                                    </p:animEffect>
                                    <p:set>
                                      <p:cBhvr>
                                        <p:cTn id="266" dur="1" fill="hold">
                                          <p:stCondLst>
                                            <p:cond delay="499"/>
                                          </p:stCondLst>
                                        </p:cTn>
                                        <p:tgtEl>
                                          <p:spTgt spid="1077"/>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144"/>
                                        </p:tgtEl>
                                        <p:attrNameLst>
                                          <p:attrName>style.visibility</p:attrName>
                                        </p:attrNameLst>
                                      </p:cBhvr>
                                      <p:to>
                                        <p:strVal val="visible"/>
                                      </p:to>
                                    </p:set>
                                    <p:animEffect transition="in" filter="fade">
                                      <p:cBhvr>
                                        <p:cTn id="271" dur="500"/>
                                        <p:tgtEl>
                                          <p:spTgt spid="144"/>
                                        </p:tgtEl>
                                      </p:cBhvr>
                                    </p:animEffect>
                                  </p:childTnLst>
                                </p:cTn>
                              </p:par>
                            </p:childTnLst>
                          </p:cTn>
                        </p:par>
                      </p:childTnLst>
                    </p:cTn>
                  </p:par>
                  <p:par>
                    <p:cTn id="272" fill="hold">
                      <p:stCondLst>
                        <p:cond delay="indefinite"/>
                      </p:stCondLst>
                      <p:childTnLst>
                        <p:par>
                          <p:cTn id="273" fill="hold">
                            <p:stCondLst>
                              <p:cond delay="0"/>
                            </p:stCondLst>
                            <p:childTnLst>
                              <p:par>
                                <p:cTn id="274" presetID="10" presetClass="entr" presetSubtype="0" fill="hold" nodeType="clickEffect">
                                  <p:stCondLst>
                                    <p:cond delay="0"/>
                                  </p:stCondLst>
                                  <p:childTnLst>
                                    <p:set>
                                      <p:cBhvr>
                                        <p:cTn id="275" dur="1" fill="hold">
                                          <p:stCondLst>
                                            <p:cond delay="0"/>
                                          </p:stCondLst>
                                        </p:cTn>
                                        <p:tgtEl>
                                          <p:spTgt spid="147"/>
                                        </p:tgtEl>
                                        <p:attrNameLst>
                                          <p:attrName>style.visibility</p:attrName>
                                        </p:attrNameLst>
                                      </p:cBhvr>
                                      <p:to>
                                        <p:strVal val="visible"/>
                                      </p:to>
                                    </p:set>
                                    <p:animEffect transition="in" filter="fade">
                                      <p:cBhvr>
                                        <p:cTn id="276" dur="500"/>
                                        <p:tgtEl>
                                          <p:spTgt spid="147"/>
                                        </p:tgtEl>
                                      </p:cBhvr>
                                    </p:animEffect>
                                  </p:childTnLst>
                                </p:cTn>
                              </p:par>
                              <p:par>
                                <p:cTn id="277" presetID="10" presetClass="entr" presetSubtype="0" fill="hold" nodeType="withEffect">
                                  <p:stCondLst>
                                    <p:cond delay="0"/>
                                  </p:stCondLst>
                                  <p:childTnLst>
                                    <p:set>
                                      <p:cBhvr>
                                        <p:cTn id="278" dur="1" fill="hold">
                                          <p:stCondLst>
                                            <p:cond delay="0"/>
                                          </p:stCondLst>
                                        </p:cTn>
                                        <p:tgtEl>
                                          <p:spTgt spid="146"/>
                                        </p:tgtEl>
                                        <p:attrNameLst>
                                          <p:attrName>style.visibility</p:attrName>
                                        </p:attrNameLst>
                                      </p:cBhvr>
                                      <p:to>
                                        <p:strVal val="visible"/>
                                      </p:to>
                                    </p:set>
                                    <p:animEffect transition="in" filter="fade">
                                      <p:cBhvr>
                                        <p:cTn id="279" dur="500"/>
                                        <p:tgtEl>
                                          <p:spTgt spid="1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1080"/>
                                        </p:tgtEl>
                                        <p:attrNameLst>
                                          <p:attrName>style.visibility</p:attrName>
                                        </p:attrNameLst>
                                      </p:cBhvr>
                                      <p:to>
                                        <p:strVal val="visible"/>
                                      </p:to>
                                    </p:set>
                                    <p:animEffect transition="in" filter="fade">
                                      <p:cBhvr>
                                        <p:cTn id="282" dur="500"/>
                                        <p:tgtEl>
                                          <p:spTgt spid="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4" grpId="0"/>
      <p:bldP spid="54" grpId="1"/>
      <p:bldP spid="58" grpId="0"/>
      <p:bldP spid="1029" grpId="0" animBg="1"/>
      <p:bldP spid="1036" grpId="0"/>
      <p:bldP spid="1036" grpId="1"/>
      <p:bldP spid="87" grpId="0"/>
      <p:bldP spid="87" grpId="1"/>
      <p:bldP spid="1048" grpId="0"/>
      <p:bldP spid="1048" grpId="1"/>
      <p:bldP spid="101" grpId="0"/>
      <p:bldP spid="101" grpId="1"/>
      <p:bldP spid="1054" grpId="0"/>
      <p:bldP spid="1054" grpId="1"/>
      <p:bldP spid="1059" grpId="0"/>
      <p:bldP spid="1059" grpId="1"/>
      <p:bldP spid="116" grpId="0"/>
      <p:bldP spid="125" grpId="0"/>
      <p:bldP spid="125" grpId="1"/>
      <p:bldP spid="131" grpId="0"/>
      <p:bldP spid="131" grpId="1"/>
      <p:bldP spid="135" grpId="0"/>
      <p:bldP spid="141" grpId="0"/>
      <p:bldP spid="141" grpId="1"/>
      <p:bldP spid="1077" grpId="0"/>
      <p:bldP spid="1077" grpId="1"/>
      <p:bldP spid="144" grpId="0"/>
      <p:bldP spid="1080" grpId="0"/>
      <p:bldP spid="1065" grpId="0" animBg="1"/>
      <p:bldP spid="106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algn="l"/>
            <a:r>
              <a:rPr lang="en-US" dirty="0"/>
              <a:t>Instructions</a:t>
            </a:r>
          </a:p>
        </p:txBody>
      </p:sp>
      <p:sp>
        <p:nvSpPr>
          <p:cNvPr id="8" name="Text Placeholder 7"/>
          <p:cNvSpPr>
            <a:spLocks noGrp="1"/>
          </p:cNvSpPr>
          <p:nvPr>
            <p:ph type="body" sz="quarter" idx="13"/>
          </p:nvPr>
        </p:nvSpPr>
        <p:spPr>
          <a:xfrm>
            <a:off x="1616074" y="1027299"/>
            <a:ext cx="10434088" cy="5350544"/>
          </a:xfrm>
        </p:spPr>
        <p:txBody>
          <a:bodyPr/>
          <a:lstStyle/>
          <a:p>
            <a:pPr marL="285750" indent="-285750" algn="l">
              <a:buFont typeface="Arial" panose="020B0604020202020204" pitchFamily="34" charset="0"/>
              <a:buChar char="•"/>
            </a:pPr>
            <a:r>
              <a:rPr lang="en-US" sz="1400" dirty="0"/>
              <a:t>On a Linux server running </a:t>
            </a:r>
            <a:r>
              <a:rPr lang="en-US" sz="1400" dirty="0" err="1"/>
              <a:t>vDirect</a:t>
            </a:r>
            <a:r>
              <a:rPr lang="en-US" sz="1400" dirty="0"/>
              <a:t> decompress the dehydrated.tar.gz into /</a:t>
            </a:r>
            <a:r>
              <a:rPr lang="en-US" sz="1400" dirty="0" err="1"/>
              <a:t>etc</a:t>
            </a:r>
            <a:r>
              <a:rPr lang="en-US" sz="1400" dirty="0"/>
              <a:t>/dehydrated directory:</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mkdir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etc</a:t>
            </a:r>
            <a:r>
              <a:rPr lang="en-US" sz="1400" dirty="0">
                <a:latin typeface="Courier New" panose="02070309020205020404" pitchFamily="49" charset="0"/>
                <a:cs typeface="Courier New" panose="02070309020205020404" pitchFamily="49" charset="0"/>
              </a:rPr>
              <a:t>/dehydrated</a:t>
            </a:r>
          </a:p>
          <a:p>
            <a:r>
              <a:rPr lang="en-US" sz="1400" dirty="0">
                <a:latin typeface="Courier New" panose="02070309020205020404" pitchFamily="49" charset="0"/>
                <a:cs typeface="Courier New" panose="02070309020205020404" pitchFamily="49" charset="0"/>
              </a:rPr>
              <a:t>	tar </a:t>
            </a:r>
            <a:r>
              <a:rPr lang="en-US" sz="1400" dirty="0" err="1">
                <a:latin typeface="Courier New" panose="02070309020205020404" pitchFamily="49" charset="0"/>
                <a:cs typeface="Courier New" panose="02070309020205020404" pitchFamily="49" charset="0"/>
              </a:rPr>
              <a:t>xvf</a:t>
            </a:r>
            <a:r>
              <a:rPr lang="en-US" sz="1400" dirty="0">
                <a:latin typeface="Courier New" panose="02070309020205020404" pitchFamily="49" charset="0"/>
                <a:cs typeface="Courier New" panose="02070309020205020404" pitchFamily="49" charset="0"/>
              </a:rPr>
              <a:t> dehydrated-letsencrypt.tar.gz</a:t>
            </a:r>
          </a:p>
          <a:p>
            <a:pPr marL="285750" indent="-285750">
              <a:buFont typeface="Arial" panose="020B0604020202020204" pitchFamily="34" charset="0"/>
              <a:buChar char="•"/>
            </a:pPr>
            <a:r>
              <a:rPr lang="en-US" sz="1400" dirty="0"/>
              <a:t>Modify domains.txt with the list of domains you wish to receive signed certificates for from Let’s Encrypt. Note that every line should begin with a domain that will be used as the CN (Common Name) for the certificate and with optional additional domains that will be used as SAN (Subject Alternative Names).</a:t>
            </a:r>
          </a:p>
          <a:p>
            <a:pPr marL="285750" indent="-285750">
              <a:buFont typeface="Arial" panose="020B0604020202020204" pitchFamily="34" charset="0"/>
              <a:buChar char="•"/>
            </a:pPr>
            <a:r>
              <a:rPr lang="en-US" sz="1400" dirty="0"/>
              <a:t>Upload the 3 configuration templates to </a:t>
            </a:r>
            <a:r>
              <a:rPr lang="en-US" sz="1400" dirty="0" err="1"/>
              <a:t>vDirect</a:t>
            </a:r>
            <a:r>
              <a:rPr lang="en-US" sz="1400" dirty="0"/>
              <a:t>: deploy_challenge.vm, clean_challenge.vm, deploy_cert.vm</a:t>
            </a:r>
          </a:p>
          <a:p>
            <a:pPr marL="285750" indent="-285750">
              <a:buFont typeface="Arial" panose="020B0604020202020204" pitchFamily="34" charset="0"/>
              <a:buChar char="•"/>
            </a:pPr>
            <a:r>
              <a:rPr lang="en-US" sz="1400" dirty="0"/>
              <a:t>Edit </a:t>
            </a:r>
            <a:r>
              <a:rPr lang="en-US" sz="1400" dirty="0" err="1"/>
              <a:t>config</a:t>
            </a:r>
            <a:r>
              <a:rPr lang="en-US" sz="1400" dirty="0"/>
              <a:t> file and modify required parameters from defaults if necessary (e.g. the Let’s Encrypt URL, key size, key algorithm RSA/ECC).</a:t>
            </a:r>
          </a:p>
          <a:p>
            <a:pPr marL="285750" indent="-285750">
              <a:buFont typeface="Arial" panose="020B0604020202020204" pitchFamily="34" charset="0"/>
              <a:buChar char="•"/>
            </a:pPr>
            <a:r>
              <a:rPr lang="en-US" sz="1400" dirty="0"/>
              <a:t>Edit hook.sh file and modify the </a:t>
            </a:r>
            <a:r>
              <a:rPr lang="en-US" sz="1400" dirty="0" err="1"/>
              <a:t>vDirect</a:t>
            </a:r>
            <a:r>
              <a:rPr lang="en-US" sz="1400" dirty="0"/>
              <a:t> parameters according to your setup (URL, username, password, name of ADC to deploy the acquired certificate on according to how it was registered in </a:t>
            </a:r>
            <a:r>
              <a:rPr lang="en-US" sz="1400" dirty="0" err="1"/>
              <a:t>vDirect</a:t>
            </a:r>
            <a:r>
              <a:rPr lang="en-US" sz="1400" dirty="0"/>
              <a:t>).</a:t>
            </a:r>
          </a:p>
          <a:p>
            <a:pPr marL="285750" indent="-285750">
              <a:buFont typeface="Arial" panose="020B0604020202020204" pitchFamily="34" charset="0"/>
              <a:buChar char="•"/>
            </a:pPr>
            <a:r>
              <a:rPr lang="en-US" sz="1400" dirty="0"/>
              <a:t>Put the </a:t>
            </a:r>
            <a:r>
              <a:rPr lang="en-US" sz="1400" dirty="0" err="1"/>
              <a:t>AppShape</a:t>
            </a:r>
            <a:r>
              <a:rPr lang="en-US" sz="1400" dirty="0"/>
              <a:t>++ script on the Alteon, name it “</a:t>
            </a:r>
            <a:r>
              <a:rPr lang="en-US" sz="1400" dirty="0" err="1"/>
              <a:t>letsencrypt</a:t>
            </a:r>
            <a:r>
              <a:rPr lang="en-US" sz="1400" dirty="0"/>
              <a:t>-validation” and associate it to service 80 under the VIRT(s) that should eventually have service 443 with the Let’s Encrypt signed certificate.</a:t>
            </a:r>
          </a:p>
          <a:p>
            <a:pPr marL="285750" indent="-285750">
              <a:buFont typeface="Arial" panose="020B0604020202020204" pitchFamily="34" charset="0"/>
              <a:buChar char="•"/>
            </a:pPr>
            <a:r>
              <a:rPr lang="en-US" sz="1400" dirty="0"/>
              <a:t>The VIRT should be accessible by </a:t>
            </a:r>
            <a:r>
              <a:rPr lang="en-US" sz="1400" dirty="0" err="1"/>
              <a:t>letsencrypt</a:t>
            </a:r>
            <a:r>
              <a:rPr lang="en-US" sz="1400" dirty="0"/>
              <a:t> with the VIRT DNS name (for testing you can use AWS + no IP service to get a valid DNS name for your VIRT)</a:t>
            </a:r>
          </a:p>
          <a:p>
            <a:pPr marL="285750" indent="-285750">
              <a:buFont typeface="Arial" panose="020B0604020202020204" pitchFamily="34" charset="0"/>
              <a:buChar char="•"/>
            </a:pPr>
            <a:r>
              <a:rPr lang="en-US" sz="1400" dirty="0"/>
              <a:t>Before running dehydrated for the first time against the Let’s Encrypt CA (or other CA that supports ACME protocol) you need to run the following command: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etc</a:t>
            </a:r>
            <a:r>
              <a:rPr lang="en-US" sz="1400" dirty="0">
                <a:latin typeface="Courier New" panose="02070309020205020404" pitchFamily="49" charset="0"/>
                <a:cs typeface="Courier New" panose="02070309020205020404" pitchFamily="49" charset="0"/>
              </a:rPr>
              <a:t>/dehydrated/dehydrated --register --accept-terms</a:t>
            </a:r>
          </a:p>
          <a:p>
            <a:pPr marL="285750" indent="-285750">
              <a:buFont typeface="Arial" panose="020B0604020202020204" pitchFamily="34" charset="0"/>
              <a:buChar char="•"/>
            </a:pPr>
            <a:r>
              <a:rPr lang="en-US" sz="1400" dirty="0"/>
              <a:t>Run dehydrated manually or schedule it in </a:t>
            </a:r>
            <a:r>
              <a:rPr lang="en-US" sz="1400"/>
              <a:t>your crontab </a:t>
            </a:r>
            <a:r>
              <a:rPr lang="en-US" sz="1400" dirty="0"/>
              <a:t>to run in specific intervals: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etc</a:t>
            </a:r>
            <a:r>
              <a:rPr lang="en-US" sz="1400" dirty="0">
                <a:latin typeface="Courier New" panose="02070309020205020404" pitchFamily="49" charset="0"/>
                <a:cs typeface="Courier New" panose="02070309020205020404" pitchFamily="49" charset="0"/>
              </a:rPr>
              <a:t>/dehydrated/dehydrated –c</a:t>
            </a:r>
          </a:p>
          <a:p>
            <a:r>
              <a:rPr lang="en-US" sz="1400" dirty="0"/>
              <a:t>(while testing you can add </a:t>
            </a:r>
            <a:r>
              <a:rPr lang="en-US" sz="1400" dirty="0">
                <a:latin typeface="Courier New" panose="02070309020205020404" pitchFamily="49" charset="0"/>
                <a:cs typeface="Courier New" panose="02070309020205020404" pitchFamily="49" charset="0"/>
              </a:rPr>
              <a:t>–x</a:t>
            </a:r>
            <a:r>
              <a:rPr lang="en-US" sz="1400" dirty="0"/>
              <a:t>, it will instruct dehydrated to force renew even if certificate was issued in less than 30 days)</a:t>
            </a:r>
          </a:p>
          <a:p>
            <a:pPr marL="285750" indent="-285750">
              <a:buFont typeface="Arial" panose="020B0604020202020204" pitchFamily="34" charset="0"/>
              <a:buChar char="•"/>
            </a:pPr>
            <a:endParaRPr lang="en-US" sz="1400" dirty="0"/>
          </a:p>
          <a:p>
            <a:pPr marL="285750" indent="-285750">
              <a:buFontTx/>
              <a:buChar char="-"/>
            </a:pPr>
            <a:endParaRPr lang="en-US" sz="1400" dirty="0"/>
          </a:p>
        </p:txBody>
      </p:sp>
      <p:graphicFrame>
        <p:nvGraphicFramePr>
          <p:cNvPr id="2" name="Object 1">
            <a:extLst>
              <a:ext uri="{FF2B5EF4-FFF2-40B4-BE49-F238E27FC236}">
                <a16:creationId xmlns:a16="http://schemas.microsoft.com/office/drawing/2014/main" id="{9C529D59-9661-4384-A5A0-72BE4E523FE1}"/>
              </a:ext>
            </a:extLst>
          </p:cNvPr>
          <p:cNvGraphicFramePr>
            <a:graphicFrameLocks noChangeAspect="1"/>
          </p:cNvGraphicFramePr>
          <p:nvPr>
            <p:extLst>
              <p:ext uri="{D42A27DB-BD31-4B8C-83A1-F6EECF244321}">
                <p14:modId xmlns:p14="http://schemas.microsoft.com/office/powerpoint/2010/main" val="1224074545"/>
              </p:ext>
            </p:extLst>
          </p:nvPr>
        </p:nvGraphicFramePr>
        <p:xfrm>
          <a:off x="7775230" y="1491935"/>
          <a:ext cx="1927225" cy="533400"/>
        </p:xfrm>
        <a:graphic>
          <a:graphicData uri="http://schemas.openxmlformats.org/presentationml/2006/ole">
            <mc:AlternateContent xmlns:mc="http://schemas.openxmlformats.org/markup-compatibility/2006">
              <mc:Choice xmlns:v="urn:schemas-microsoft-com:vml" Requires="v">
                <p:oleObj name="Packager Shell Object" showAsIcon="1" r:id="rId2" imgW="1926720" imgH="532800" progId="Package">
                  <p:embed/>
                </p:oleObj>
              </mc:Choice>
              <mc:Fallback>
                <p:oleObj name="Packager Shell Object" showAsIcon="1" r:id="rId2" imgW="1926720" imgH="532800" progId="Package">
                  <p:embed/>
                  <p:pic>
                    <p:nvPicPr>
                      <p:cNvPr id="2" name="Object 1">
                        <a:extLst>
                          <a:ext uri="{FF2B5EF4-FFF2-40B4-BE49-F238E27FC236}">
                            <a16:creationId xmlns:a16="http://schemas.microsoft.com/office/drawing/2014/main" id="{9C529D59-9661-4384-A5A0-72BE4E523FE1}"/>
                          </a:ext>
                        </a:extLst>
                      </p:cNvPr>
                      <p:cNvPicPr/>
                      <p:nvPr/>
                    </p:nvPicPr>
                    <p:blipFill>
                      <a:blip r:embed="rId3"/>
                      <a:stretch>
                        <a:fillRect/>
                      </a:stretch>
                    </p:blipFill>
                    <p:spPr>
                      <a:xfrm>
                        <a:off x="7775230" y="1491935"/>
                        <a:ext cx="1927225" cy="533400"/>
                      </a:xfrm>
                      <a:prstGeom prst="rect">
                        <a:avLst/>
                      </a:prstGeom>
                    </p:spPr>
                  </p:pic>
                </p:oleObj>
              </mc:Fallback>
            </mc:AlternateContent>
          </a:graphicData>
        </a:graphic>
      </p:graphicFrame>
    </p:spTree>
    <p:extLst>
      <p:ext uri="{BB962C8B-B14F-4D97-AF65-F5344CB8AC3E}">
        <p14:creationId xmlns:p14="http://schemas.microsoft.com/office/powerpoint/2010/main" val="239255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algn="l"/>
            <a:r>
              <a:rPr lang="en-US" dirty="0"/>
              <a:t>Important notes</a:t>
            </a:r>
          </a:p>
        </p:txBody>
      </p:sp>
      <p:sp>
        <p:nvSpPr>
          <p:cNvPr id="8" name="Text Placeholder 7"/>
          <p:cNvSpPr>
            <a:spLocks noGrp="1"/>
          </p:cNvSpPr>
          <p:nvPr>
            <p:ph type="body" sz="quarter" idx="13"/>
          </p:nvPr>
        </p:nvSpPr>
        <p:spPr>
          <a:xfrm>
            <a:off x="1616073" y="1078914"/>
            <a:ext cx="8959849" cy="5779086"/>
          </a:xfrm>
        </p:spPr>
        <p:txBody>
          <a:bodyPr/>
          <a:lstStyle/>
          <a:p>
            <a:pPr marL="285750" indent="-285750">
              <a:buFont typeface="Arial" panose="020B0604020202020204" pitchFamily="34" charset="0"/>
              <a:buChar char="•"/>
            </a:pPr>
            <a:r>
              <a:rPr lang="en-US" sz="1400" dirty="0"/>
              <a:t>Make sure to run tests against Let’s encrypt staging environment before using their production environment. This will allow you to get things right before issuing trusted certificates and reduce the chance of your running up against rate limits (</a:t>
            </a:r>
            <a:r>
              <a:rPr lang="en-US" sz="1400" dirty="0">
                <a:hlinkClick r:id="rId2"/>
              </a:rPr>
              <a:t>https://letsencrypt.org/docs/staging-environment/</a:t>
            </a:r>
            <a:r>
              <a:rPr lang="en-US" sz="1400" dirty="0"/>
              <a:t>)</a:t>
            </a:r>
          </a:p>
          <a:p>
            <a:r>
              <a:rPr lang="en-US" sz="1400" dirty="0"/>
              <a:t>	Production URL: </a:t>
            </a:r>
            <a:r>
              <a:rPr lang="en-US" sz="1400" dirty="0">
                <a:hlinkClick r:id="rId3"/>
              </a:rPr>
              <a:t>https://acme-v02.api.letsencrypt.org/directory</a:t>
            </a:r>
            <a:endParaRPr lang="en-US" sz="1400" dirty="0"/>
          </a:p>
          <a:p>
            <a:r>
              <a:rPr lang="en-US" sz="1400" dirty="0"/>
              <a:t>	Staging URL: </a:t>
            </a:r>
            <a:r>
              <a:rPr lang="en-US" sz="1400" dirty="0">
                <a:hlinkClick r:id="rId4"/>
              </a:rPr>
              <a:t>https://acme-staging-v02.api.letsencrypt.org/directory</a:t>
            </a:r>
            <a:endParaRPr lang="en-US" sz="1400" dirty="0"/>
          </a:p>
          <a:p>
            <a:endParaRPr lang="en-US" sz="1400" dirty="0"/>
          </a:p>
          <a:p>
            <a:pPr marL="285750" indent="-285750">
              <a:buFont typeface="Arial" panose="020B0604020202020204" pitchFamily="34" charset="0"/>
              <a:buChar char="•"/>
            </a:pPr>
            <a:r>
              <a:rPr lang="en-US" sz="1400" dirty="0"/>
              <a:t>Once you successfully complete the challenges for a domain, the resulting authorization is cached for your account to use again later by Let’s encrypt. Cached authorizations last for 30 days from the time of validation. If the certificate you requested has all of the necessary authorizations cached then validation will not happen again until the relevant cached authorizations expire.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Dehydrated by default issues new certificate request only for certificates that are about to expire in less than 30 days (configurable under RENEW_DAYS variable in the </a:t>
            </a:r>
            <a:r>
              <a:rPr lang="en-US" sz="1400" dirty="0" err="1"/>
              <a:t>config</a:t>
            </a:r>
            <a:r>
              <a:rPr lang="en-US" sz="1400" dirty="0"/>
              <a:t> file). So unless you run dehydrated with the –x flag it will not generate traffic to Let’s encrypt for certificates that didn’t reach that point.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process takes care of adding new &amp; renewing existing certificates on the Alteon but it doesn’t take care of associating the certificates to their corresponding virtual service. After the first time you request a certificate for a domain you will need to associate the certificate with the virtual service (this is not required when renewing the certificate as the process only replaces the certificate content without replacing the name of it so the association remains intact). The certificate name is identical to the domain name.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procedure suppose to work with other CAs that supports ACME protocol (not just Let’s Encrypt). Though it was not tested.</a:t>
            </a:r>
          </a:p>
        </p:txBody>
      </p:sp>
    </p:spTree>
    <p:extLst>
      <p:ext uri="{BB962C8B-B14F-4D97-AF65-F5344CB8AC3E}">
        <p14:creationId xmlns:p14="http://schemas.microsoft.com/office/powerpoint/2010/main" val="2508962106"/>
      </p:ext>
    </p:extLst>
  </p:cSld>
  <p:clrMapOvr>
    <a:masterClrMapping/>
  </p:clrMapOvr>
</p:sld>
</file>

<file path=ppt/theme/theme1.xml><?xml version="1.0" encoding="utf-8"?>
<a:theme xmlns:a="http://schemas.openxmlformats.org/drawingml/2006/main" name="1_Office Theme">
  <a:themeElements>
    <a:clrScheme name="radware">
      <a:dk1>
        <a:srgbClr val="000000"/>
      </a:dk1>
      <a:lt1>
        <a:srgbClr val="FFFFFF"/>
      </a:lt1>
      <a:dk2>
        <a:srgbClr val="FFFFFF"/>
      </a:dk2>
      <a:lt2>
        <a:srgbClr val="F7F7F7"/>
      </a:lt2>
      <a:accent1>
        <a:srgbClr val="FE3018"/>
      </a:accent1>
      <a:accent2>
        <a:srgbClr val="016297"/>
      </a:accent2>
      <a:accent3>
        <a:srgbClr val="814666"/>
      </a:accent3>
      <a:accent4>
        <a:srgbClr val="BE3944"/>
      </a:accent4>
      <a:accent5>
        <a:srgbClr val="4F547E"/>
      </a:accent5>
      <a:accent6>
        <a:srgbClr val="6499B8"/>
      </a:accent6>
      <a:hlink>
        <a:srgbClr val="FF0000"/>
      </a:hlink>
      <a:folHlink>
        <a:srgbClr val="C00000"/>
      </a:folHlink>
    </a:clrScheme>
    <a:fontScheme name="Custom 4">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8789</TotalTime>
  <Words>1584</Words>
  <Application>Microsoft Office PowerPoint</Application>
  <PresentationFormat>Widescreen</PresentationFormat>
  <Paragraphs>125</Paragraphs>
  <Slides>10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Courier New</vt:lpstr>
      <vt:lpstr>Tahoma</vt:lpstr>
      <vt:lpstr>1_Office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Ortal</dc:creator>
  <cp:lastModifiedBy>Yehuda Pinchas</cp:lastModifiedBy>
  <cp:revision>331</cp:revision>
  <dcterms:created xsi:type="dcterms:W3CDTF">2017-12-11T15:27:53Z</dcterms:created>
  <dcterms:modified xsi:type="dcterms:W3CDTF">2023-07-17T11:11:00Z</dcterms:modified>
</cp:coreProperties>
</file>