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31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CCEC-F85A-47FF-B86F-94D9F3BBF922}" type="datetimeFigureOut">
              <a:rPr lang="de-DE" smtClean="0"/>
              <a:pPr/>
              <a:t>28.02.2012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C1F1-CD2F-47D8-A418-D8D337DEC07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CCEC-F85A-47FF-B86F-94D9F3BBF922}" type="datetimeFigureOut">
              <a:rPr lang="de-DE" smtClean="0"/>
              <a:pPr/>
              <a:t>28.02.2012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C1F1-CD2F-47D8-A418-D8D337DEC07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CCEC-F85A-47FF-B86F-94D9F3BBF922}" type="datetimeFigureOut">
              <a:rPr lang="de-DE" smtClean="0"/>
              <a:pPr/>
              <a:t>28.02.2012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C1F1-CD2F-47D8-A418-D8D337DEC07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CCEC-F85A-47FF-B86F-94D9F3BBF922}" type="datetimeFigureOut">
              <a:rPr lang="de-DE" smtClean="0"/>
              <a:pPr/>
              <a:t>28.02.2012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C1F1-CD2F-47D8-A418-D8D337DEC07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CCEC-F85A-47FF-B86F-94D9F3BBF922}" type="datetimeFigureOut">
              <a:rPr lang="de-DE" smtClean="0"/>
              <a:pPr/>
              <a:t>28.02.2012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C1F1-CD2F-47D8-A418-D8D337DEC07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CCEC-F85A-47FF-B86F-94D9F3BBF922}" type="datetimeFigureOut">
              <a:rPr lang="de-DE" smtClean="0"/>
              <a:pPr/>
              <a:t>28.02.2012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C1F1-CD2F-47D8-A418-D8D337DEC07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CCEC-F85A-47FF-B86F-94D9F3BBF922}" type="datetimeFigureOut">
              <a:rPr lang="de-DE" smtClean="0"/>
              <a:pPr/>
              <a:t>28.02.2012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C1F1-CD2F-47D8-A418-D8D337DEC07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CCEC-F85A-47FF-B86F-94D9F3BBF922}" type="datetimeFigureOut">
              <a:rPr lang="de-DE" smtClean="0"/>
              <a:pPr/>
              <a:t>28.02.2012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C1F1-CD2F-47D8-A418-D8D337DEC07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CCEC-F85A-47FF-B86F-94D9F3BBF922}" type="datetimeFigureOut">
              <a:rPr lang="de-DE" smtClean="0"/>
              <a:pPr/>
              <a:t>28.02.2012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C1F1-CD2F-47D8-A418-D8D337DEC07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CCEC-F85A-47FF-B86F-94D9F3BBF922}" type="datetimeFigureOut">
              <a:rPr lang="de-DE" smtClean="0"/>
              <a:pPr/>
              <a:t>28.02.2012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C1F1-CD2F-47D8-A418-D8D337DEC07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CCEC-F85A-47FF-B86F-94D9F3BBF922}" type="datetimeFigureOut">
              <a:rPr lang="de-DE" smtClean="0"/>
              <a:pPr/>
              <a:t>28.02.2012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C1F1-CD2F-47D8-A418-D8D337DEC07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8CCEC-F85A-47FF-B86F-94D9F3BBF922}" type="datetimeFigureOut">
              <a:rPr lang="de-DE" smtClean="0"/>
              <a:pPr/>
              <a:t>28.02.2012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CC1F1-CD2F-47D8-A418-D8D337DEC07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13" name="Group 5"/>
          <p:cNvGrpSpPr>
            <a:grpSpLocks/>
          </p:cNvGrpSpPr>
          <p:nvPr/>
        </p:nvGrpSpPr>
        <p:grpSpPr bwMode="auto">
          <a:xfrm>
            <a:off x="6424613" y="990601"/>
            <a:ext cx="615950" cy="615950"/>
            <a:chOff x="2871" y="3464"/>
            <a:chExt cx="576" cy="576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2871" y="3464"/>
              <a:ext cx="576" cy="576"/>
            </a:xfrm>
            <a:prstGeom prst="ellips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grpSp>
          <p:nvGrpSpPr>
            <p:cNvPr id="50" name="Group 7"/>
            <p:cNvGrpSpPr>
              <a:grpSpLocks/>
            </p:cNvGrpSpPr>
            <p:nvPr/>
          </p:nvGrpSpPr>
          <p:grpSpPr bwMode="auto">
            <a:xfrm>
              <a:off x="2912" y="3634"/>
              <a:ext cx="478" cy="274"/>
              <a:chOff x="4518" y="1650"/>
              <a:chExt cx="203" cy="274"/>
            </a:xfrm>
          </p:grpSpPr>
          <p:sp>
            <p:nvSpPr>
              <p:cNvPr id="51" name="Freeform 8"/>
              <p:cNvSpPr>
                <a:spLocks/>
              </p:cNvSpPr>
              <p:nvPr/>
            </p:nvSpPr>
            <p:spPr bwMode="auto">
              <a:xfrm>
                <a:off x="4518" y="1650"/>
                <a:ext cx="102" cy="138"/>
              </a:xfrm>
              <a:custGeom>
                <a:avLst/>
                <a:gdLst>
                  <a:gd name="T0" fmla="*/ 0 w 102"/>
                  <a:gd name="T1" fmla="*/ 138 h 138"/>
                  <a:gd name="T2" fmla="*/ 48 w 102"/>
                  <a:gd name="T3" fmla="*/ 0 h 138"/>
                  <a:gd name="T4" fmla="*/ 102 w 102"/>
                  <a:gd name="T5" fmla="*/ 138 h 138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138"/>
                  <a:gd name="T11" fmla="*/ 102 w 102"/>
                  <a:gd name="T12" fmla="*/ 138 h 1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138">
                    <a:moveTo>
                      <a:pt x="0" y="138"/>
                    </a:moveTo>
                    <a:cubicBezTo>
                      <a:pt x="15" y="69"/>
                      <a:pt x="31" y="0"/>
                      <a:pt x="48" y="0"/>
                    </a:cubicBezTo>
                    <a:cubicBezTo>
                      <a:pt x="65" y="0"/>
                      <a:pt x="83" y="69"/>
                      <a:pt x="102" y="138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2" name="Freeform 9"/>
              <p:cNvSpPr>
                <a:spLocks/>
              </p:cNvSpPr>
              <p:nvPr/>
            </p:nvSpPr>
            <p:spPr bwMode="auto">
              <a:xfrm rot="10800000">
                <a:off x="4619" y="1786"/>
                <a:ext cx="102" cy="138"/>
              </a:xfrm>
              <a:custGeom>
                <a:avLst/>
                <a:gdLst>
                  <a:gd name="T0" fmla="*/ 0 w 102"/>
                  <a:gd name="T1" fmla="*/ 138 h 138"/>
                  <a:gd name="T2" fmla="*/ 48 w 102"/>
                  <a:gd name="T3" fmla="*/ 0 h 138"/>
                  <a:gd name="T4" fmla="*/ 102 w 102"/>
                  <a:gd name="T5" fmla="*/ 138 h 138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138"/>
                  <a:gd name="T11" fmla="*/ 102 w 102"/>
                  <a:gd name="T12" fmla="*/ 138 h 1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138">
                    <a:moveTo>
                      <a:pt x="0" y="138"/>
                    </a:moveTo>
                    <a:cubicBezTo>
                      <a:pt x="15" y="69"/>
                      <a:pt x="31" y="0"/>
                      <a:pt x="48" y="0"/>
                    </a:cubicBezTo>
                    <a:cubicBezTo>
                      <a:pt x="65" y="0"/>
                      <a:pt x="83" y="69"/>
                      <a:pt x="102" y="138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</p:grp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7353300" y="766763"/>
            <a:ext cx="1035050" cy="1036638"/>
            <a:chOff x="2965" y="3124"/>
            <a:chExt cx="1162" cy="1162"/>
          </a:xfrm>
        </p:grpSpPr>
        <p:grpSp>
          <p:nvGrpSpPr>
            <p:cNvPr id="29" name="Group 11"/>
            <p:cNvGrpSpPr>
              <a:grpSpLocks/>
            </p:cNvGrpSpPr>
            <p:nvPr/>
          </p:nvGrpSpPr>
          <p:grpSpPr bwMode="auto">
            <a:xfrm rot="2700000">
              <a:off x="3441" y="3328"/>
              <a:ext cx="680" cy="272"/>
              <a:chOff x="3249" y="3549"/>
              <a:chExt cx="680" cy="272"/>
            </a:xfrm>
          </p:grpSpPr>
          <p:sp>
            <p:nvSpPr>
              <p:cNvPr id="46" name="AutoShape 12"/>
              <p:cNvSpPr>
                <a:spLocks noChangeArrowheads="1"/>
              </p:cNvSpPr>
              <p:nvPr/>
            </p:nvSpPr>
            <p:spPr bwMode="auto">
              <a:xfrm rot="5400000">
                <a:off x="3430" y="3567"/>
                <a:ext cx="270" cy="234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Line 13"/>
              <p:cNvSpPr>
                <a:spLocks noChangeShapeType="1"/>
              </p:cNvSpPr>
              <p:nvPr/>
            </p:nvSpPr>
            <p:spPr bwMode="auto">
              <a:xfrm>
                <a:off x="3249" y="3682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8" name="Line 14"/>
              <p:cNvSpPr>
                <a:spLocks noChangeShapeType="1"/>
              </p:cNvSpPr>
              <p:nvPr/>
            </p:nvSpPr>
            <p:spPr bwMode="auto">
              <a:xfrm>
                <a:off x="3674" y="3549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30" name="Group 15"/>
            <p:cNvGrpSpPr>
              <a:grpSpLocks/>
            </p:cNvGrpSpPr>
            <p:nvPr/>
          </p:nvGrpSpPr>
          <p:grpSpPr bwMode="auto">
            <a:xfrm rot="2700000">
              <a:off x="2959" y="3810"/>
              <a:ext cx="680" cy="272"/>
              <a:chOff x="3249" y="3549"/>
              <a:chExt cx="680" cy="272"/>
            </a:xfrm>
          </p:grpSpPr>
          <p:sp>
            <p:nvSpPr>
              <p:cNvPr id="43" name="AutoShape 16"/>
              <p:cNvSpPr>
                <a:spLocks noChangeArrowheads="1"/>
              </p:cNvSpPr>
              <p:nvPr/>
            </p:nvSpPr>
            <p:spPr bwMode="auto">
              <a:xfrm rot="5400000">
                <a:off x="3430" y="3567"/>
                <a:ext cx="270" cy="234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Line 17"/>
              <p:cNvSpPr>
                <a:spLocks noChangeShapeType="1"/>
              </p:cNvSpPr>
              <p:nvPr/>
            </p:nvSpPr>
            <p:spPr bwMode="auto">
              <a:xfrm>
                <a:off x="3249" y="3682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5" name="Line 18"/>
              <p:cNvSpPr>
                <a:spLocks noChangeShapeType="1"/>
              </p:cNvSpPr>
              <p:nvPr/>
            </p:nvSpPr>
            <p:spPr bwMode="auto">
              <a:xfrm>
                <a:off x="3674" y="3549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31" name="Group 19"/>
            <p:cNvGrpSpPr>
              <a:grpSpLocks/>
            </p:cNvGrpSpPr>
            <p:nvPr/>
          </p:nvGrpSpPr>
          <p:grpSpPr bwMode="auto">
            <a:xfrm rot="-2700000">
              <a:off x="3447" y="3816"/>
              <a:ext cx="680" cy="272"/>
              <a:chOff x="3249" y="3549"/>
              <a:chExt cx="680" cy="272"/>
            </a:xfrm>
          </p:grpSpPr>
          <p:sp>
            <p:nvSpPr>
              <p:cNvPr id="40" name="AutoShape 20"/>
              <p:cNvSpPr>
                <a:spLocks noChangeArrowheads="1"/>
              </p:cNvSpPr>
              <p:nvPr/>
            </p:nvSpPr>
            <p:spPr bwMode="auto">
              <a:xfrm rot="5400000">
                <a:off x="3430" y="3567"/>
                <a:ext cx="270" cy="234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Line 21"/>
              <p:cNvSpPr>
                <a:spLocks noChangeShapeType="1"/>
              </p:cNvSpPr>
              <p:nvPr/>
            </p:nvSpPr>
            <p:spPr bwMode="auto">
              <a:xfrm>
                <a:off x="3249" y="3682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" name="Line 22"/>
              <p:cNvSpPr>
                <a:spLocks noChangeShapeType="1"/>
              </p:cNvSpPr>
              <p:nvPr/>
            </p:nvSpPr>
            <p:spPr bwMode="auto">
              <a:xfrm>
                <a:off x="3674" y="3549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2" name="Oval 23"/>
            <p:cNvSpPr>
              <a:spLocks noChangeArrowheads="1"/>
            </p:cNvSpPr>
            <p:nvPr/>
          </p:nvSpPr>
          <p:spPr bwMode="auto">
            <a:xfrm flipV="1">
              <a:off x="4005" y="3687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de-DE"/>
            </a:p>
          </p:txBody>
        </p:sp>
        <p:sp>
          <p:nvSpPr>
            <p:cNvPr id="33" name="Oval 24"/>
            <p:cNvSpPr>
              <a:spLocks noChangeArrowheads="1"/>
            </p:cNvSpPr>
            <p:nvPr/>
          </p:nvSpPr>
          <p:spPr bwMode="auto">
            <a:xfrm flipV="1">
              <a:off x="3519" y="4161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de-DE"/>
            </a:p>
          </p:txBody>
        </p:sp>
        <p:grpSp>
          <p:nvGrpSpPr>
            <p:cNvPr id="34" name="Group 25"/>
            <p:cNvGrpSpPr>
              <a:grpSpLocks/>
            </p:cNvGrpSpPr>
            <p:nvPr/>
          </p:nvGrpSpPr>
          <p:grpSpPr bwMode="auto">
            <a:xfrm rot="-2700000">
              <a:off x="2965" y="3322"/>
              <a:ext cx="680" cy="272"/>
              <a:chOff x="3249" y="3549"/>
              <a:chExt cx="680" cy="272"/>
            </a:xfrm>
          </p:grpSpPr>
          <p:sp>
            <p:nvSpPr>
              <p:cNvPr id="37" name="AutoShape 26"/>
              <p:cNvSpPr>
                <a:spLocks noChangeArrowheads="1"/>
              </p:cNvSpPr>
              <p:nvPr/>
            </p:nvSpPr>
            <p:spPr bwMode="auto">
              <a:xfrm rot="5400000">
                <a:off x="3430" y="3567"/>
                <a:ext cx="270" cy="234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Line 27"/>
              <p:cNvSpPr>
                <a:spLocks noChangeShapeType="1"/>
              </p:cNvSpPr>
              <p:nvPr/>
            </p:nvSpPr>
            <p:spPr bwMode="auto">
              <a:xfrm>
                <a:off x="3249" y="3682"/>
                <a:ext cx="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9" name="Line 28"/>
              <p:cNvSpPr>
                <a:spLocks noChangeShapeType="1"/>
              </p:cNvSpPr>
              <p:nvPr/>
            </p:nvSpPr>
            <p:spPr bwMode="auto">
              <a:xfrm>
                <a:off x="3674" y="3549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35" name="Oval 29"/>
            <p:cNvSpPr>
              <a:spLocks noChangeArrowheads="1"/>
            </p:cNvSpPr>
            <p:nvPr/>
          </p:nvSpPr>
          <p:spPr bwMode="auto">
            <a:xfrm flipV="1">
              <a:off x="3514" y="3191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de-DE"/>
            </a:p>
          </p:txBody>
        </p:sp>
        <p:sp>
          <p:nvSpPr>
            <p:cNvPr id="36" name="Oval 30"/>
            <p:cNvSpPr>
              <a:spLocks noChangeArrowheads="1"/>
            </p:cNvSpPr>
            <p:nvPr/>
          </p:nvSpPr>
          <p:spPr bwMode="auto">
            <a:xfrm flipV="1">
              <a:off x="3032" y="3673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612775" y="482600"/>
            <a:ext cx="735453" cy="385766"/>
            <a:chOff x="2730500" y="1385887"/>
            <a:chExt cx="735453" cy="385766"/>
          </a:xfrm>
        </p:grpSpPr>
        <p:sp>
          <p:nvSpPr>
            <p:cNvPr id="26" name="Freeform 32"/>
            <p:cNvSpPr>
              <a:spLocks/>
            </p:cNvSpPr>
            <p:nvPr/>
          </p:nvSpPr>
          <p:spPr bwMode="auto">
            <a:xfrm rot="10800000">
              <a:off x="2836056" y="1385887"/>
              <a:ext cx="520898" cy="385766"/>
            </a:xfrm>
            <a:custGeom>
              <a:avLst/>
              <a:gdLst>
                <a:gd name="T0" fmla="*/ 0 w 487"/>
                <a:gd name="T1" fmla="*/ 5 h 227"/>
                <a:gd name="T2" fmla="*/ 1 w 487"/>
                <a:gd name="T3" fmla="*/ 11 h 227"/>
                <a:gd name="T4" fmla="*/ 4 w 487"/>
                <a:gd name="T5" fmla="*/ 0 h 227"/>
                <a:gd name="T6" fmla="*/ 7 w 487"/>
                <a:gd name="T7" fmla="*/ 11 h 227"/>
                <a:gd name="T8" fmla="*/ 10 w 487"/>
                <a:gd name="T9" fmla="*/ 0 h 227"/>
                <a:gd name="T10" fmla="*/ 13 w 487"/>
                <a:gd name="T11" fmla="*/ 11 h 227"/>
                <a:gd name="T12" fmla="*/ 16 w 487"/>
                <a:gd name="T13" fmla="*/ 0 h 227"/>
                <a:gd name="T14" fmla="*/ 19 w 487"/>
                <a:gd name="T15" fmla="*/ 11 h 227"/>
                <a:gd name="T16" fmla="*/ 21 w 487"/>
                <a:gd name="T17" fmla="*/ 0 h 227"/>
                <a:gd name="T18" fmla="*/ 23 w 487"/>
                <a:gd name="T19" fmla="*/ 5 h 2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7"/>
                <a:gd name="T31" fmla="*/ 0 h 227"/>
                <a:gd name="T32" fmla="*/ 487 w 487"/>
                <a:gd name="T33" fmla="*/ 227 h 22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7" h="227">
                  <a:moveTo>
                    <a:pt x="0" y="113"/>
                  </a:moveTo>
                  <a:lnTo>
                    <a:pt x="31" y="227"/>
                  </a:lnTo>
                  <a:lnTo>
                    <a:pt x="92" y="0"/>
                  </a:lnTo>
                  <a:lnTo>
                    <a:pt x="153" y="227"/>
                  </a:lnTo>
                  <a:lnTo>
                    <a:pt x="214" y="0"/>
                  </a:lnTo>
                  <a:lnTo>
                    <a:pt x="275" y="227"/>
                  </a:lnTo>
                  <a:lnTo>
                    <a:pt x="335" y="0"/>
                  </a:lnTo>
                  <a:lnTo>
                    <a:pt x="396" y="227"/>
                  </a:lnTo>
                  <a:lnTo>
                    <a:pt x="457" y="0"/>
                  </a:lnTo>
                  <a:lnTo>
                    <a:pt x="487" y="113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Line 33"/>
            <p:cNvSpPr>
              <a:spLocks noChangeShapeType="1"/>
            </p:cNvSpPr>
            <p:nvPr/>
          </p:nvSpPr>
          <p:spPr bwMode="auto">
            <a:xfrm rot="10800000">
              <a:off x="3339744" y="1589792"/>
              <a:ext cx="126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28" name="Line 34"/>
            <p:cNvSpPr>
              <a:spLocks noChangeShapeType="1"/>
            </p:cNvSpPr>
            <p:nvPr/>
          </p:nvSpPr>
          <p:spPr bwMode="auto">
            <a:xfrm rot="10800000">
              <a:off x="2730500" y="1591629"/>
              <a:ext cx="12850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16" name="Freeform 35"/>
          <p:cNvSpPr>
            <a:spLocks/>
          </p:cNvSpPr>
          <p:nvPr/>
        </p:nvSpPr>
        <p:spPr bwMode="auto">
          <a:xfrm>
            <a:off x="6738938" y="674688"/>
            <a:ext cx="1125537" cy="315913"/>
          </a:xfrm>
          <a:custGeom>
            <a:avLst/>
            <a:gdLst>
              <a:gd name="T0" fmla="*/ 0 w 709"/>
              <a:gd name="T1" fmla="*/ 199 h 199"/>
              <a:gd name="T2" fmla="*/ 0 w 709"/>
              <a:gd name="T3" fmla="*/ 0 h 199"/>
              <a:gd name="T4" fmla="*/ 709 w 709"/>
              <a:gd name="T5" fmla="*/ 0 h 199"/>
              <a:gd name="T6" fmla="*/ 709 w 709"/>
              <a:gd name="T7" fmla="*/ 114 h 199"/>
              <a:gd name="T8" fmla="*/ 0 60000 65536"/>
              <a:gd name="T9" fmla="*/ 0 60000 65536"/>
              <a:gd name="T10" fmla="*/ 0 60000 65536"/>
              <a:gd name="T11" fmla="*/ 0 60000 65536"/>
              <a:gd name="T12" fmla="*/ 0 w 709"/>
              <a:gd name="T13" fmla="*/ 0 h 199"/>
              <a:gd name="T14" fmla="*/ 709 w 709"/>
              <a:gd name="T15" fmla="*/ 199 h 1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9" h="199">
                <a:moveTo>
                  <a:pt x="0" y="199"/>
                </a:moveTo>
                <a:lnTo>
                  <a:pt x="0" y="0"/>
                </a:lnTo>
                <a:lnTo>
                  <a:pt x="709" y="0"/>
                </a:lnTo>
                <a:lnTo>
                  <a:pt x="709" y="114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7" name="Freeform 36"/>
          <p:cNvSpPr>
            <a:spLocks/>
          </p:cNvSpPr>
          <p:nvPr/>
        </p:nvSpPr>
        <p:spPr bwMode="auto">
          <a:xfrm>
            <a:off x="8312150" y="1281113"/>
            <a:ext cx="404812" cy="257175"/>
          </a:xfrm>
          <a:custGeom>
            <a:avLst/>
            <a:gdLst>
              <a:gd name="T0" fmla="*/ 0 w 255"/>
              <a:gd name="T1" fmla="*/ 0 h 192"/>
              <a:gd name="T2" fmla="*/ 255 w 255"/>
              <a:gd name="T3" fmla="*/ 0 h 192"/>
              <a:gd name="T4" fmla="*/ 255 w 255"/>
              <a:gd name="T5" fmla="*/ 98 h 192"/>
              <a:gd name="T6" fmla="*/ 0 60000 65536"/>
              <a:gd name="T7" fmla="*/ 0 60000 65536"/>
              <a:gd name="T8" fmla="*/ 0 60000 65536"/>
              <a:gd name="T9" fmla="*/ 0 w 255"/>
              <a:gd name="T10" fmla="*/ 0 h 192"/>
              <a:gd name="T11" fmla="*/ 255 w 255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5" h="192">
                <a:moveTo>
                  <a:pt x="0" y="0"/>
                </a:moveTo>
                <a:lnTo>
                  <a:pt x="255" y="0"/>
                </a:lnTo>
                <a:lnTo>
                  <a:pt x="255" y="192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8" name="Freeform 37"/>
          <p:cNvSpPr>
            <a:spLocks/>
          </p:cNvSpPr>
          <p:nvPr/>
        </p:nvSpPr>
        <p:spPr bwMode="auto">
          <a:xfrm flipV="1">
            <a:off x="6738938" y="1589088"/>
            <a:ext cx="1125537" cy="315913"/>
          </a:xfrm>
          <a:custGeom>
            <a:avLst/>
            <a:gdLst>
              <a:gd name="T0" fmla="*/ 0 w 709"/>
              <a:gd name="T1" fmla="*/ 199 h 199"/>
              <a:gd name="T2" fmla="*/ 0 w 709"/>
              <a:gd name="T3" fmla="*/ 0 h 199"/>
              <a:gd name="T4" fmla="*/ 709 w 709"/>
              <a:gd name="T5" fmla="*/ 0 h 199"/>
              <a:gd name="T6" fmla="*/ 709 w 709"/>
              <a:gd name="T7" fmla="*/ 114 h 199"/>
              <a:gd name="T8" fmla="*/ 0 60000 65536"/>
              <a:gd name="T9" fmla="*/ 0 60000 65536"/>
              <a:gd name="T10" fmla="*/ 0 60000 65536"/>
              <a:gd name="T11" fmla="*/ 0 60000 65536"/>
              <a:gd name="T12" fmla="*/ 0 w 709"/>
              <a:gd name="T13" fmla="*/ 0 h 199"/>
              <a:gd name="T14" fmla="*/ 709 w 709"/>
              <a:gd name="T15" fmla="*/ 199 h 1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9" h="199">
                <a:moveTo>
                  <a:pt x="0" y="199"/>
                </a:moveTo>
                <a:lnTo>
                  <a:pt x="0" y="0"/>
                </a:lnTo>
                <a:lnTo>
                  <a:pt x="709" y="0"/>
                </a:lnTo>
                <a:lnTo>
                  <a:pt x="709" y="114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9" name="Freeform 38"/>
          <p:cNvSpPr>
            <a:spLocks/>
          </p:cNvSpPr>
          <p:nvPr/>
        </p:nvSpPr>
        <p:spPr bwMode="auto">
          <a:xfrm>
            <a:off x="7383463" y="1281113"/>
            <a:ext cx="1328737" cy="828675"/>
          </a:xfrm>
          <a:custGeom>
            <a:avLst/>
            <a:gdLst>
              <a:gd name="T0" fmla="*/ 874 w 825"/>
              <a:gd name="T1" fmla="*/ 438 h 522"/>
              <a:gd name="T2" fmla="*/ 874 w 825"/>
              <a:gd name="T3" fmla="*/ 522 h 522"/>
              <a:gd name="T4" fmla="*/ 30 w 825"/>
              <a:gd name="T5" fmla="*/ 522 h 522"/>
              <a:gd name="T6" fmla="*/ 30 w 825"/>
              <a:gd name="T7" fmla="*/ 435 h 522"/>
              <a:gd name="T8" fmla="*/ 0 w 825"/>
              <a:gd name="T9" fmla="*/ 435 h 522"/>
              <a:gd name="T10" fmla="*/ 0 w 825"/>
              <a:gd name="T11" fmla="*/ 351 h 522"/>
              <a:gd name="T12" fmla="*/ 30 w 825"/>
              <a:gd name="T13" fmla="*/ 351 h 522"/>
              <a:gd name="T14" fmla="*/ 30 w 825"/>
              <a:gd name="T15" fmla="*/ 0 h 52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25"/>
              <a:gd name="T25" fmla="*/ 0 h 522"/>
              <a:gd name="T26" fmla="*/ 825 w 825"/>
              <a:gd name="T27" fmla="*/ 522 h 52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25" h="522">
                <a:moveTo>
                  <a:pt x="825" y="438"/>
                </a:moveTo>
                <a:lnTo>
                  <a:pt x="825" y="522"/>
                </a:lnTo>
                <a:lnTo>
                  <a:pt x="30" y="522"/>
                </a:lnTo>
                <a:lnTo>
                  <a:pt x="30" y="435"/>
                </a:lnTo>
                <a:lnTo>
                  <a:pt x="0" y="435"/>
                </a:lnTo>
                <a:lnTo>
                  <a:pt x="0" y="351"/>
                </a:lnTo>
                <a:lnTo>
                  <a:pt x="30" y="351"/>
                </a:lnTo>
                <a:lnTo>
                  <a:pt x="3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grpSp>
        <p:nvGrpSpPr>
          <p:cNvPr id="20" name="Group 39"/>
          <p:cNvGrpSpPr>
            <a:grpSpLocks/>
          </p:cNvGrpSpPr>
          <p:nvPr/>
        </p:nvGrpSpPr>
        <p:grpSpPr bwMode="auto">
          <a:xfrm>
            <a:off x="6251576" y="1289051"/>
            <a:ext cx="171450" cy="358775"/>
            <a:chOff x="5205" y="954"/>
            <a:chExt cx="108" cy="183"/>
          </a:xfrm>
        </p:grpSpPr>
        <p:sp>
          <p:nvSpPr>
            <p:cNvPr id="24" name="Line 40"/>
            <p:cNvSpPr>
              <a:spLocks noChangeShapeType="1"/>
            </p:cNvSpPr>
            <p:nvPr/>
          </p:nvSpPr>
          <p:spPr bwMode="auto">
            <a:xfrm>
              <a:off x="5262" y="954"/>
              <a:ext cx="0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Line 41"/>
            <p:cNvSpPr>
              <a:spLocks noChangeShapeType="1"/>
            </p:cNvSpPr>
            <p:nvPr/>
          </p:nvSpPr>
          <p:spPr bwMode="auto">
            <a:xfrm>
              <a:off x="5205" y="1134"/>
              <a:ext cx="1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21" name="Group 42"/>
          <p:cNvGrpSpPr>
            <a:grpSpLocks/>
          </p:cNvGrpSpPr>
          <p:nvPr/>
        </p:nvGrpSpPr>
        <p:grpSpPr bwMode="auto">
          <a:xfrm>
            <a:off x="6251576" y="1746251"/>
            <a:ext cx="171450" cy="358775"/>
            <a:chOff x="5205" y="1284"/>
            <a:chExt cx="108" cy="183"/>
          </a:xfrm>
        </p:grpSpPr>
        <p:sp>
          <p:nvSpPr>
            <p:cNvPr id="22" name="Line 43"/>
            <p:cNvSpPr>
              <a:spLocks noChangeShapeType="1"/>
            </p:cNvSpPr>
            <p:nvPr/>
          </p:nvSpPr>
          <p:spPr bwMode="auto">
            <a:xfrm>
              <a:off x="5262" y="1284"/>
              <a:ext cx="0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Line 44"/>
            <p:cNvSpPr>
              <a:spLocks noChangeShapeType="1"/>
            </p:cNvSpPr>
            <p:nvPr/>
          </p:nvSpPr>
          <p:spPr bwMode="auto">
            <a:xfrm>
              <a:off x="5205" y="1284"/>
              <a:ext cx="1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76" name="Gruppieren 75"/>
          <p:cNvGrpSpPr/>
          <p:nvPr/>
        </p:nvGrpSpPr>
        <p:grpSpPr>
          <a:xfrm>
            <a:off x="612774" y="1027969"/>
            <a:ext cx="735453" cy="385766"/>
            <a:chOff x="612775" y="1493244"/>
            <a:chExt cx="735453" cy="385766"/>
          </a:xfrm>
        </p:grpSpPr>
        <p:sp>
          <p:nvSpPr>
            <p:cNvPr id="66" name="Freeform 32"/>
            <p:cNvSpPr>
              <a:spLocks/>
            </p:cNvSpPr>
            <p:nvPr/>
          </p:nvSpPr>
          <p:spPr bwMode="auto">
            <a:xfrm rot="10800000">
              <a:off x="718331" y="1493244"/>
              <a:ext cx="520898" cy="385766"/>
            </a:xfrm>
            <a:custGeom>
              <a:avLst/>
              <a:gdLst>
                <a:gd name="T0" fmla="*/ 0 w 487"/>
                <a:gd name="T1" fmla="*/ 5 h 227"/>
                <a:gd name="T2" fmla="*/ 1 w 487"/>
                <a:gd name="T3" fmla="*/ 11 h 227"/>
                <a:gd name="T4" fmla="*/ 4 w 487"/>
                <a:gd name="T5" fmla="*/ 0 h 227"/>
                <a:gd name="T6" fmla="*/ 7 w 487"/>
                <a:gd name="T7" fmla="*/ 11 h 227"/>
                <a:gd name="T8" fmla="*/ 10 w 487"/>
                <a:gd name="T9" fmla="*/ 0 h 227"/>
                <a:gd name="T10" fmla="*/ 13 w 487"/>
                <a:gd name="T11" fmla="*/ 11 h 227"/>
                <a:gd name="T12" fmla="*/ 16 w 487"/>
                <a:gd name="T13" fmla="*/ 0 h 227"/>
                <a:gd name="T14" fmla="*/ 19 w 487"/>
                <a:gd name="T15" fmla="*/ 11 h 227"/>
                <a:gd name="T16" fmla="*/ 21 w 487"/>
                <a:gd name="T17" fmla="*/ 0 h 227"/>
                <a:gd name="T18" fmla="*/ 23 w 487"/>
                <a:gd name="T19" fmla="*/ 5 h 2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7"/>
                <a:gd name="T31" fmla="*/ 0 h 227"/>
                <a:gd name="T32" fmla="*/ 487 w 487"/>
                <a:gd name="T33" fmla="*/ 227 h 22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7" h="227">
                  <a:moveTo>
                    <a:pt x="0" y="113"/>
                  </a:moveTo>
                  <a:lnTo>
                    <a:pt x="31" y="227"/>
                  </a:lnTo>
                  <a:lnTo>
                    <a:pt x="92" y="0"/>
                  </a:lnTo>
                  <a:lnTo>
                    <a:pt x="153" y="227"/>
                  </a:lnTo>
                  <a:lnTo>
                    <a:pt x="214" y="0"/>
                  </a:lnTo>
                  <a:lnTo>
                    <a:pt x="275" y="227"/>
                  </a:lnTo>
                  <a:lnTo>
                    <a:pt x="335" y="0"/>
                  </a:lnTo>
                  <a:lnTo>
                    <a:pt x="396" y="227"/>
                  </a:lnTo>
                  <a:lnTo>
                    <a:pt x="457" y="0"/>
                  </a:lnTo>
                  <a:lnTo>
                    <a:pt x="487" y="113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67" name="Line 33"/>
            <p:cNvSpPr>
              <a:spLocks noChangeShapeType="1"/>
            </p:cNvSpPr>
            <p:nvPr/>
          </p:nvSpPr>
          <p:spPr bwMode="auto">
            <a:xfrm rot="10800000">
              <a:off x="1222019" y="1697149"/>
              <a:ext cx="12620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68" name="Line 34"/>
            <p:cNvSpPr>
              <a:spLocks noChangeShapeType="1"/>
            </p:cNvSpPr>
            <p:nvPr/>
          </p:nvSpPr>
          <p:spPr bwMode="auto">
            <a:xfrm rot="10800000">
              <a:off x="612775" y="1698986"/>
              <a:ext cx="12850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69" name="Freihandform 68"/>
            <p:cNvSpPr/>
            <p:nvPr/>
          </p:nvSpPr>
          <p:spPr>
            <a:xfrm>
              <a:off x="947738" y="1502769"/>
              <a:ext cx="128587" cy="357188"/>
            </a:xfrm>
            <a:custGeom>
              <a:avLst/>
              <a:gdLst>
                <a:gd name="connsiteX0" fmla="*/ 0 w 128587"/>
                <a:gd name="connsiteY0" fmla="*/ 0 h 357188"/>
                <a:gd name="connsiteX1" fmla="*/ 57150 w 128587"/>
                <a:gd name="connsiteY1" fmla="*/ 357188 h 357188"/>
                <a:gd name="connsiteX2" fmla="*/ 128587 w 128587"/>
                <a:gd name="connsiteY2" fmla="*/ 0 h 35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587" h="357188">
                  <a:moveTo>
                    <a:pt x="0" y="0"/>
                  </a:moveTo>
                  <a:lnTo>
                    <a:pt x="57150" y="357188"/>
                  </a:lnTo>
                  <a:lnTo>
                    <a:pt x="128587" y="0"/>
                  </a:lnTo>
                </a:path>
              </a:pathLst>
            </a:custGeom>
            <a:ln w="38100" cap="rnd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Freihandform 74"/>
            <p:cNvSpPr/>
            <p:nvPr/>
          </p:nvSpPr>
          <p:spPr>
            <a:xfrm>
              <a:off x="1071563" y="1500188"/>
              <a:ext cx="166687" cy="366712"/>
            </a:xfrm>
            <a:custGeom>
              <a:avLst/>
              <a:gdLst>
                <a:gd name="connsiteX0" fmla="*/ 0 w 166687"/>
                <a:gd name="connsiteY0" fmla="*/ 0 h 366712"/>
                <a:gd name="connsiteX1" fmla="*/ 66675 w 166687"/>
                <a:gd name="connsiteY1" fmla="*/ 366712 h 366712"/>
                <a:gd name="connsiteX2" fmla="*/ 133350 w 166687"/>
                <a:gd name="connsiteY2" fmla="*/ 4762 h 366712"/>
                <a:gd name="connsiteX3" fmla="*/ 166687 w 166687"/>
                <a:gd name="connsiteY3" fmla="*/ 195262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687" h="366712">
                  <a:moveTo>
                    <a:pt x="0" y="0"/>
                  </a:moveTo>
                  <a:lnTo>
                    <a:pt x="66675" y="366712"/>
                  </a:lnTo>
                  <a:lnTo>
                    <a:pt x="133350" y="4762"/>
                  </a:lnTo>
                  <a:lnTo>
                    <a:pt x="166687" y="195262"/>
                  </a:lnTo>
                </a:path>
              </a:pathLst>
            </a:cu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5" name="Gruppieren 84"/>
          <p:cNvGrpSpPr/>
          <p:nvPr/>
        </p:nvGrpSpPr>
        <p:grpSpPr>
          <a:xfrm>
            <a:off x="612774" y="1600323"/>
            <a:ext cx="735453" cy="453790"/>
            <a:chOff x="612774" y="1552693"/>
            <a:chExt cx="735453" cy="453790"/>
          </a:xfrm>
        </p:grpSpPr>
        <p:grpSp>
          <p:nvGrpSpPr>
            <p:cNvPr id="77" name="Gruppieren 76"/>
            <p:cNvGrpSpPr/>
            <p:nvPr/>
          </p:nvGrpSpPr>
          <p:grpSpPr>
            <a:xfrm>
              <a:off x="612774" y="1589088"/>
              <a:ext cx="735453" cy="385766"/>
              <a:chOff x="612775" y="1493244"/>
              <a:chExt cx="735453" cy="385766"/>
            </a:xfrm>
          </p:grpSpPr>
          <p:sp>
            <p:nvSpPr>
              <p:cNvPr id="78" name="Freeform 32"/>
              <p:cNvSpPr>
                <a:spLocks/>
              </p:cNvSpPr>
              <p:nvPr/>
            </p:nvSpPr>
            <p:spPr bwMode="auto">
              <a:xfrm rot="10800000">
                <a:off x="718331" y="1493244"/>
                <a:ext cx="520898" cy="385766"/>
              </a:xfrm>
              <a:custGeom>
                <a:avLst/>
                <a:gdLst>
                  <a:gd name="T0" fmla="*/ 0 w 487"/>
                  <a:gd name="T1" fmla="*/ 5 h 227"/>
                  <a:gd name="T2" fmla="*/ 1 w 487"/>
                  <a:gd name="T3" fmla="*/ 11 h 227"/>
                  <a:gd name="T4" fmla="*/ 4 w 487"/>
                  <a:gd name="T5" fmla="*/ 0 h 227"/>
                  <a:gd name="T6" fmla="*/ 7 w 487"/>
                  <a:gd name="T7" fmla="*/ 11 h 227"/>
                  <a:gd name="T8" fmla="*/ 10 w 487"/>
                  <a:gd name="T9" fmla="*/ 0 h 227"/>
                  <a:gd name="T10" fmla="*/ 13 w 487"/>
                  <a:gd name="T11" fmla="*/ 11 h 227"/>
                  <a:gd name="T12" fmla="*/ 16 w 487"/>
                  <a:gd name="T13" fmla="*/ 0 h 227"/>
                  <a:gd name="T14" fmla="*/ 19 w 487"/>
                  <a:gd name="T15" fmla="*/ 11 h 227"/>
                  <a:gd name="T16" fmla="*/ 21 w 487"/>
                  <a:gd name="T17" fmla="*/ 0 h 227"/>
                  <a:gd name="T18" fmla="*/ 23 w 487"/>
                  <a:gd name="T19" fmla="*/ 5 h 22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7"/>
                  <a:gd name="T31" fmla="*/ 0 h 227"/>
                  <a:gd name="T32" fmla="*/ 487 w 487"/>
                  <a:gd name="T33" fmla="*/ 227 h 22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7" h="227">
                    <a:moveTo>
                      <a:pt x="0" y="113"/>
                    </a:moveTo>
                    <a:lnTo>
                      <a:pt x="31" y="227"/>
                    </a:lnTo>
                    <a:lnTo>
                      <a:pt x="92" y="0"/>
                    </a:lnTo>
                    <a:lnTo>
                      <a:pt x="153" y="227"/>
                    </a:lnTo>
                    <a:lnTo>
                      <a:pt x="214" y="0"/>
                    </a:lnTo>
                    <a:lnTo>
                      <a:pt x="275" y="227"/>
                    </a:lnTo>
                    <a:lnTo>
                      <a:pt x="335" y="0"/>
                    </a:lnTo>
                    <a:lnTo>
                      <a:pt x="396" y="227"/>
                    </a:lnTo>
                    <a:lnTo>
                      <a:pt x="457" y="0"/>
                    </a:lnTo>
                    <a:lnTo>
                      <a:pt x="487" y="113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9" name="Line 33"/>
              <p:cNvSpPr>
                <a:spLocks noChangeShapeType="1"/>
              </p:cNvSpPr>
              <p:nvPr/>
            </p:nvSpPr>
            <p:spPr bwMode="auto">
              <a:xfrm rot="10800000">
                <a:off x="1222019" y="1697149"/>
                <a:ext cx="126209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80" name="Line 34"/>
              <p:cNvSpPr>
                <a:spLocks noChangeShapeType="1"/>
              </p:cNvSpPr>
              <p:nvPr/>
            </p:nvSpPr>
            <p:spPr bwMode="auto">
              <a:xfrm rot="10800000">
                <a:off x="612775" y="1698986"/>
                <a:ext cx="12850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1" name="Freihandform 80"/>
              <p:cNvSpPr/>
              <p:nvPr/>
            </p:nvSpPr>
            <p:spPr>
              <a:xfrm>
                <a:off x="947738" y="1502769"/>
                <a:ext cx="128587" cy="357188"/>
              </a:xfrm>
              <a:custGeom>
                <a:avLst/>
                <a:gdLst>
                  <a:gd name="connsiteX0" fmla="*/ 0 w 128587"/>
                  <a:gd name="connsiteY0" fmla="*/ 0 h 357188"/>
                  <a:gd name="connsiteX1" fmla="*/ 57150 w 128587"/>
                  <a:gd name="connsiteY1" fmla="*/ 357188 h 357188"/>
                  <a:gd name="connsiteX2" fmla="*/ 128587 w 128587"/>
                  <a:gd name="connsiteY2" fmla="*/ 0 h 35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587" h="357188">
                    <a:moveTo>
                      <a:pt x="0" y="0"/>
                    </a:moveTo>
                    <a:lnTo>
                      <a:pt x="57150" y="357188"/>
                    </a:lnTo>
                    <a:lnTo>
                      <a:pt x="128587" y="0"/>
                    </a:lnTo>
                  </a:path>
                </a:pathLst>
              </a:custGeom>
              <a:ln w="38100" cap="rnd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Freihandform 81"/>
              <p:cNvSpPr/>
              <p:nvPr/>
            </p:nvSpPr>
            <p:spPr>
              <a:xfrm>
                <a:off x="1071563" y="1500188"/>
                <a:ext cx="166687" cy="366712"/>
              </a:xfrm>
              <a:custGeom>
                <a:avLst/>
                <a:gdLst>
                  <a:gd name="connsiteX0" fmla="*/ 0 w 166687"/>
                  <a:gd name="connsiteY0" fmla="*/ 0 h 366712"/>
                  <a:gd name="connsiteX1" fmla="*/ 66675 w 166687"/>
                  <a:gd name="connsiteY1" fmla="*/ 366712 h 366712"/>
                  <a:gd name="connsiteX2" fmla="*/ 133350 w 166687"/>
                  <a:gd name="connsiteY2" fmla="*/ 4762 h 366712"/>
                  <a:gd name="connsiteX3" fmla="*/ 166687 w 166687"/>
                  <a:gd name="connsiteY3" fmla="*/ 195262 h 366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6687" h="366712">
                    <a:moveTo>
                      <a:pt x="0" y="0"/>
                    </a:moveTo>
                    <a:lnTo>
                      <a:pt x="66675" y="366712"/>
                    </a:lnTo>
                    <a:lnTo>
                      <a:pt x="133350" y="4762"/>
                    </a:lnTo>
                    <a:lnTo>
                      <a:pt x="166687" y="195262"/>
                    </a:lnTo>
                  </a:path>
                </a:pathLst>
              </a:cu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3" name="Rechteck 82"/>
            <p:cNvSpPr/>
            <p:nvPr/>
          </p:nvSpPr>
          <p:spPr>
            <a:xfrm>
              <a:off x="846373" y="1552693"/>
              <a:ext cx="72790" cy="727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hteck 83"/>
            <p:cNvSpPr/>
            <p:nvPr/>
          </p:nvSpPr>
          <p:spPr>
            <a:xfrm>
              <a:off x="784460" y="1933693"/>
              <a:ext cx="72790" cy="727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0288" y="1423988"/>
            <a:ext cx="2141537" cy="169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0" name="Gruppieren 89"/>
          <p:cNvGrpSpPr/>
          <p:nvPr/>
        </p:nvGrpSpPr>
        <p:grpSpPr>
          <a:xfrm>
            <a:off x="2852737" y="1581150"/>
            <a:ext cx="962025" cy="957263"/>
            <a:chOff x="2852737" y="1581150"/>
            <a:chExt cx="962025" cy="957263"/>
          </a:xfrm>
        </p:grpSpPr>
        <p:sp>
          <p:nvSpPr>
            <p:cNvPr id="64" name="Rechteck 63"/>
            <p:cNvSpPr/>
            <p:nvPr/>
          </p:nvSpPr>
          <p:spPr>
            <a:xfrm>
              <a:off x="2852737" y="1581150"/>
              <a:ext cx="962025" cy="9572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2" name="Gruppieren 71"/>
            <p:cNvGrpSpPr/>
            <p:nvPr/>
          </p:nvGrpSpPr>
          <p:grpSpPr>
            <a:xfrm>
              <a:off x="2984499" y="1814513"/>
              <a:ext cx="735453" cy="673103"/>
              <a:chOff x="2984499" y="1814513"/>
              <a:chExt cx="735453" cy="673103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2984499" y="2101850"/>
                <a:ext cx="735453" cy="385766"/>
                <a:chOff x="2730500" y="1385887"/>
                <a:chExt cx="735453" cy="385766"/>
              </a:xfrm>
            </p:grpSpPr>
            <p:sp>
              <p:nvSpPr>
                <p:cNvPr id="60" name="Freeform 32"/>
                <p:cNvSpPr>
                  <a:spLocks/>
                </p:cNvSpPr>
                <p:nvPr/>
              </p:nvSpPr>
              <p:spPr bwMode="auto">
                <a:xfrm rot="10800000">
                  <a:off x="2836056" y="1385887"/>
                  <a:ext cx="520898" cy="385766"/>
                </a:xfrm>
                <a:custGeom>
                  <a:avLst/>
                  <a:gdLst>
                    <a:gd name="T0" fmla="*/ 0 w 487"/>
                    <a:gd name="T1" fmla="*/ 5 h 227"/>
                    <a:gd name="T2" fmla="*/ 1 w 487"/>
                    <a:gd name="T3" fmla="*/ 11 h 227"/>
                    <a:gd name="T4" fmla="*/ 4 w 487"/>
                    <a:gd name="T5" fmla="*/ 0 h 227"/>
                    <a:gd name="T6" fmla="*/ 7 w 487"/>
                    <a:gd name="T7" fmla="*/ 11 h 227"/>
                    <a:gd name="T8" fmla="*/ 10 w 487"/>
                    <a:gd name="T9" fmla="*/ 0 h 227"/>
                    <a:gd name="T10" fmla="*/ 13 w 487"/>
                    <a:gd name="T11" fmla="*/ 11 h 227"/>
                    <a:gd name="T12" fmla="*/ 16 w 487"/>
                    <a:gd name="T13" fmla="*/ 0 h 227"/>
                    <a:gd name="T14" fmla="*/ 19 w 487"/>
                    <a:gd name="T15" fmla="*/ 11 h 227"/>
                    <a:gd name="T16" fmla="*/ 21 w 487"/>
                    <a:gd name="T17" fmla="*/ 0 h 227"/>
                    <a:gd name="T18" fmla="*/ 23 w 487"/>
                    <a:gd name="T19" fmla="*/ 5 h 22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87"/>
                    <a:gd name="T31" fmla="*/ 0 h 227"/>
                    <a:gd name="T32" fmla="*/ 487 w 487"/>
                    <a:gd name="T33" fmla="*/ 227 h 227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87" h="227">
                      <a:moveTo>
                        <a:pt x="0" y="113"/>
                      </a:moveTo>
                      <a:lnTo>
                        <a:pt x="31" y="227"/>
                      </a:lnTo>
                      <a:lnTo>
                        <a:pt x="92" y="0"/>
                      </a:lnTo>
                      <a:lnTo>
                        <a:pt x="153" y="227"/>
                      </a:lnTo>
                      <a:lnTo>
                        <a:pt x="214" y="0"/>
                      </a:lnTo>
                      <a:lnTo>
                        <a:pt x="275" y="227"/>
                      </a:lnTo>
                      <a:lnTo>
                        <a:pt x="335" y="0"/>
                      </a:lnTo>
                      <a:lnTo>
                        <a:pt x="396" y="227"/>
                      </a:lnTo>
                      <a:lnTo>
                        <a:pt x="457" y="0"/>
                      </a:lnTo>
                      <a:lnTo>
                        <a:pt x="487" y="11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61" name="Line 33"/>
                <p:cNvSpPr>
                  <a:spLocks noChangeShapeType="1"/>
                </p:cNvSpPr>
                <p:nvPr/>
              </p:nvSpPr>
              <p:spPr bwMode="auto">
                <a:xfrm rot="10800000">
                  <a:off x="3339744" y="1589792"/>
                  <a:ext cx="12620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 dirty="0"/>
                </a:p>
              </p:txBody>
            </p:sp>
            <p:sp>
              <p:nvSpPr>
                <p:cNvPr id="62" name="Line 34"/>
                <p:cNvSpPr>
                  <a:spLocks noChangeShapeType="1"/>
                </p:cNvSpPr>
                <p:nvPr/>
              </p:nvSpPr>
              <p:spPr bwMode="auto">
                <a:xfrm rot="10800000">
                  <a:off x="2730500" y="1591629"/>
                  <a:ext cx="12850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sp>
            <p:nvSpPr>
              <p:cNvPr id="71" name="Freihandform 70"/>
              <p:cNvSpPr/>
              <p:nvPr/>
            </p:nvSpPr>
            <p:spPr>
              <a:xfrm>
                <a:off x="3009900" y="1814513"/>
                <a:ext cx="290513" cy="223837"/>
              </a:xfrm>
              <a:custGeom>
                <a:avLst/>
                <a:gdLst>
                  <a:gd name="connsiteX0" fmla="*/ 0 w 290513"/>
                  <a:gd name="connsiteY0" fmla="*/ 0 h 223837"/>
                  <a:gd name="connsiteX1" fmla="*/ 290513 w 290513"/>
                  <a:gd name="connsiteY1" fmla="*/ 0 h 223837"/>
                  <a:gd name="connsiteX2" fmla="*/ 290513 w 290513"/>
                  <a:gd name="connsiteY2" fmla="*/ 223837 h 223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0513" h="223837">
                    <a:moveTo>
                      <a:pt x="0" y="0"/>
                    </a:moveTo>
                    <a:lnTo>
                      <a:pt x="290513" y="0"/>
                    </a:lnTo>
                    <a:lnTo>
                      <a:pt x="290513" y="223837"/>
                    </a:lnTo>
                  </a:path>
                </a:pathLst>
              </a:cu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92" name="Rechteck 91"/>
          <p:cNvSpPr/>
          <p:nvPr/>
        </p:nvSpPr>
        <p:spPr>
          <a:xfrm>
            <a:off x="519112" y="2181225"/>
            <a:ext cx="962025" cy="957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Freeform 32"/>
          <p:cNvSpPr>
            <a:spLocks/>
          </p:cNvSpPr>
          <p:nvPr/>
        </p:nvSpPr>
        <p:spPr bwMode="auto">
          <a:xfrm rot="10800000">
            <a:off x="756430" y="2701925"/>
            <a:ext cx="520898" cy="385766"/>
          </a:xfrm>
          <a:custGeom>
            <a:avLst/>
            <a:gdLst>
              <a:gd name="T0" fmla="*/ 0 w 487"/>
              <a:gd name="T1" fmla="*/ 5 h 227"/>
              <a:gd name="T2" fmla="*/ 1 w 487"/>
              <a:gd name="T3" fmla="*/ 11 h 227"/>
              <a:gd name="T4" fmla="*/ 4 w 487"/>
              <a:gd name="T5" fmla="*/ 0 h 227"/>
              <a:gd name="T6" fmla="*/ 7 w 487"/>
              <a:gd name="T7" fmla="*/ 11 h 227"/>
              <a:gd name="T8" fmla="*/ 10 w 487"/>
              <a:gd name="T9" fmla="*/ 0 h 227"/>
              <a:gd name="T10" fmla="*/ 13 w 487"/>
              <a:gd name="T11" fmla="*/ 11 h 227"/>
              <a:gd name="T12" fmla="*/ 16 w 487"/>
              <a:gd name="T13" fmla="*/ 0 h 227"/>
              <a:gd name="T14" fmla="*/ 19 w 487"/>
              <a:gd name="T15" fmla="*/ 11 h 227"/>
              <a:gd name="T16" fmla="*/ 21 w 487"/>
              <a:gd name="T17" fmla="*/ 0 h 227"/>
              <a:gd name="T18" fmla="*/ 23 w 487"/>
              <a:gd name="T19" fmla="*/ 5 h 2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87"/>
              <a:gd name="T31" fmla="*/ 0 h 227"/>
              <a:gd name="T32" fmla="*/ 487 w 487"/>
              <a:gd name="T33" fmla="*/ 227 h 22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87" h="227">
                <a:moveTo>
                  <a:pt x="0" y="113"/>
                </a:moveTo>
                <a:lnTo>
                  <a:pt x="31" y="227"/>
                </a:lnTo>
                <a:lnTo>
                  <a:pt x="92" y="0"/>
                </a:lnTo>
                <a:lnTo>
                  <a:pt x="153" y="227"/>
                </a:lnTo>
                <a:lnTo>
                  <a:pt x="214" y="0"/>
                </a:lnTo>
                <a:lnTo>
                  <a:pt x="275" y="227"/>
                </a:lnTo>
                <a:lnTo>
                  <a:pt x="335" y="0"/>
                </a:lnTo>
                <a:lnTo>
                  <a:pt x="396" y="227"/>
                </a:lnTo>
                <a:lnTo>
                  <a:pt x="457" y="0"/>
                </a:lnTo>
                <a:lnTo>
                  <a:pt x="487" y="113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97" name="Line 33"/>
          <p:cNvSpPr>
            <a:spLocks noChangeShapeType="1"/>
          </p:cNvSpPr>
          <p:nvPr/>
        </p:nvSpPr>
        <p:spPr bwMode="auto">
          <a:xfrm rot="10800000">
            <a:off x="1269644" y="2905830"/>
            <a:ext cx="12620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98" name="Line 34"/>
          <p:cNvSpPr>
            <a:spLocks noChangeShapeType="1"/>
          </p:cNvSpPr>
          <p:nvPr/>
        </p:nvSpPr>
        <p:spPr bwMode="auto">
          <a:xfrm rot="10800000">
            <a:off x="650874" y="2907667"/>
            <a:ext cx="12850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95" name="Freihandform 94"/>
          <p:cNvSpPr/>
          <p:nvPr/>
        </p:nvSpPr>
        <p:spPr>
          <a:xfrm>
            <a:off x="676275" y="2414588"/>
            <a:ext cx="290513" cy="223837"/>
          </a:xfrm>
          <a:custGeom>
            <a:avLst/>
            <a:gdLst>
              <a:gd name="connsiteX0" fmla="*/ 0 w 290513"/>
              <a:gd name="connsiteY0" fmla="*/ 0 h 223837"/>
              <a:gd name="connsiteX1" fmla="*/ 290513 w 290513"/>
              <a:gd name="connsiteY1" fmla="*/ 0 h 223837"/>
              <a:gd name="connsiteX2" fmla="*/ 290513 w 290513"/>
              <a:gd name="connsiteY2" fmla="*/ 223837 h 223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513" h="223837">
                <a:moveTo>
                  <a:pt x="0" y="0"/>
                </a:moveTo>
                <a:lnTo>
                  <a:pt x="290513" y="0"/>
                </a:lnTo>
                <a:lnTo>
                  <a:pt x="290513" y="223837"/>
                </a:ln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021" y="1561715"/>
            <a:ext cx="979486" cy="979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Rechteck 87"/>
          <p:cNvSpPr/>
          <p:nvPr/>
        </p:nvSpPr>
        <p:spPr>
          <a:xfrm>
            <a:off x="4693096" y="1553702"/>
            <a:ext cx="992411" cy="9874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3" name="Gruppieren 72"/>
          <p:cNvGrpSpPr/>
          <p:nvPr/>
        </p:nvGrpSpPr>
        <p:grpSpPr>
          <a:xfrm>
            <a:off x="4828037" y="2038350"/>
            <a:ext cx="735453" cy="385766"/>
            <a:chOff x="2730500" y="1385887"/>
            <a:chExt cx="735453" cy="385766"/>
          </a:xfrm>
        </p:grpSpPr>
        <p:sp>
          <p:nvSpPr>
            <p:cNvPr id="74" name="Freeform 32"/>
            <p:cNvSpPr>
              <a:spLocks/>
            </p:cNvSpPr>
            <p:nvPr/>
          </p:nvSpPr>
          <p:spPr bwMode="auto">
            <a:xfrm rot="10800000">
              <a:off x="2836056" y="1385887"/>
              <a:ext cx="520898" cy="385766"/>
            </a:xfrm>
            <a:custGeom>
              <a:avLst/>
              <a:gdLst>
                <a:gd name="T0" fmla="*/ 0 w 487"/>
                <a:gd name="T1" fmla="*/ 5 h 227"/>
                <a:gd name="T2" fmla="*/ 1 w 487"/>
                <a:gd name="T3" fmla="*/ 11 h 227"/>
                <a:gd name="T4" fmla="*/ 4 w 487"/>
                <a:gd name="T5" fmla="*/ 0 h 227"/>
                <a:gd name="T6" fmla="*/ 7 w 487"/>
                <a:gd name="T7" fmla="*/ 11 h 227"/>
                <a:gd name="T8" fmla="*/ 10 w 487"/>
                <a:gd name="T9" fmla="*/ 0 h 227"/>
                <a:gd name="T10" fmla="*/ 13 w 487"/>
                <a:gd name="T11" fmla="*/ 11 h 227"/>
                <a:gd name="T12" fmla="*/ 16 w 487"/>
                <a:gd name="T13" fmla="*/ 0 h 227"/>
                <a:gd name="T14" fmla="*/ 19 w 487"/>
                <a:gd name="T15" fmla="*/ 11 h 227"/>
                <a:gd name="T16" fmla="*/ 21 w 487"/>
                <a:gd name="T17" fmla="*/ 0 h 227"/>
                <a:gd name="T18" fmla="*/ 23 w 487"/>
                <a:gd name="T19" fmla="*/ 5 h 2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7"/>
                <a:gd name="T31" fmla="*/ 0 h 227"/>
                <a:gd name="T32" fmla="*/ 487 w 487"/>
                <a:gd name="T33" fmla="*/ 227 h 22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7" h="227">
                  <a:moveTo>
                    <a:pt x="0" y="113"/>
                  </a:moveTo>
                  <a:lnTo>
                    <a:pt x="31" y="227"/>
                  </a:lnTo>
                  <a:lnTo>
                    <a:pt x="92" y="0"/>
                  </a:lnTo>
                  <a:lnTo>
                    <a:pt x="153" y="227"/>
                  </a:lnTo>
                  <a:lnTo>
                    <a:pt x="214" y="0"/>
                  </a:lnTo>
                  <a:lnTo>
                    <a:pt x="275" y="227"/>
                  </a:lnTo>
                  <a:lnTo>
                    <a:pt x="335" y="0"/>
                  </a:lnTo>
                  <a:lnTo>
                    <a:pt x="396" y="227"/>
                  </a:lnTo>
                  <a:lnTo>
                    <a:pt x="457" y="0"/>
                  </a:lnTo>
                  <a:lnTo>
                    <a:pt x="487" y="113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86" name="Line 33"/>
            <p:cNvSpPr>
              <a:spLocks noChangeShapeType="1"/>
            </p:cNvSpPr>
            <p:nvPr/>
          </p:nvSpPr>
          <p:spPr bwMode="auto">
            <a:xfrm rot="10800000">
              <a:off x="3339744" y="1589792"/>
              <a:ext cx="126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 dirty="0"/>
            </a:p>
          </p:txBody>
        </p:sp>
        <p:sp>
          <p:nvSpPr>
            <p:cNvPr id="87" name="Line 34"/>
            <p:cNvSpPr>
              <a:spLocks noChangeShapeType="1"/>
            </p:cNvSpPr>
            <p:nvPr/>
          </p:nvSpPr>
          <p:spPr bwMode="auto">
            <a:xfrm rot="10800000">
              <a:off x="2730500" y="1591629"/>
              <a:ext cx="12850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4" name="Freihandform 3"/>
          <p:cNvSpPr/>
          <p:nvPr/>
        </p:nvSpPr>
        <p:spPr>
          <a:xfrm>
            <a:off x="4857226" y="1602297"/>
            <a:ext cx="604007" cy="310393"/>
          </a:xfrm>
          <a:custGeom>
            <a:avLst/>
            <a:gdLst>
              <a:gd name="connsiteX0" fmla="*/ 0 w 604007"/>
              <a:gd name="connsiteY0" fmla="*/ 310393 h 310393"/>
              <a:gd name="connsiteX1" fmla="*/ 167780 w 604007"/>
              <a:gd name="connsiteY1" fmla="*/ 293615 h 310393"/>
              <a:gd name="connsiteX2" fmla="*/ 327170 w 604007"/>
              <a:gd name="connsiteY2" fmla="*/ 251670 h 310393"/>
              <a:gd name="connsiteX3" fmla="*/ 503339 w 604007"/>
              <a:gd name="connsiteY3" fmla="*/ 151002 h 310393"/>
              <a:gd name="connsiteX4" fmla="*/ 604007 w 604007"/>
              <a:gd name="connsiteY4" fmla="*/ 0 h 310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007" h="310393">
                <a:moveTo>
                  <a:pt x="0" y="310393"/>
                </a:moveTo>
                <a:cubicBezTo>
                  <a:pt x="56626" y="306897"/>
                  <a:pt x="113252" y="303402"/>
                  <a:pt x="167780" y="293615"/>
                </a:cubicBezTo>
                <a:cubicBezTo>
                  <a:pt x="222308" y="283828"/>
                  <a:pt x="271244" y="275439"/>
                  <a:pt x="327170" y="251670"/>
                </a:cubicBezTo>
                <a:cubicBezTo>
                  <a:pt x="383096" y="227901"/>
                  <a:pt x="457200" y="192947"/>
                  <a:pt x="503339" y="151002"/>
                </a:cubicBezTo>
                <a:cubicBezTo>
                  <a:pt x="549478" y="109057"/>
                  <a:pt x="576742" y="54528"/>
                  <a:pt x="604007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6" name="Gerade Verbindung 5"/>
          <p:cNvCxnSpPr/>
          <p:nvPr/>
        </p:nvCxnSpPr>
        <p:spPr>
          <a:xfrm>
            <a:off x="4948297" y="1814513"/>
            <a:ext cx="142613" cy="15465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9" name="Gerade Verbindung 88"/>
          <p:cNvCxnSpPr/>
          <p:nvPr/>
        </p:nvCxnSpPr>
        <p:spPr>
          <a:xfrm flipH="1">
            <a:off x="4956540" y="1814513"/>
            <a:ext cx="142613" cy="15465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" name="Gerade Verbindung 90"/>
          <p:cNvCxnSpPr/>
          <p:nvPr/>
        </p:nvCxnSpPr>
        <p:spPr>
          <a:xfrm>
            <a:off x="5192287" y="1737185"/>
            <a:ext cx="142613" cy="15465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" name="Gerade Verbindung 92"/>
          <p:cNvCxnSpPr/>
          <p:nvPr/>
        </p:nvCxnSpPr>
        <p:spPr>
          <a:xfrm flipH="1">
            <a:off x="5200530" y="1737185"/>
            <a:ext cx="142613" cy="15465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" name="Gerade Verbindung 93"/>
          <p:cNvCxnSpPr/>
          <p:nvPr/>
        </p:nvCxnSpPr>
        <p:spPr>
          <a:xfrm>
            <a:off x="5374941" y="1593409"/>
            <a:ext cx="142613" cy="15465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9" name="Gerade Verbindung 98"/>
          <p:cNvCxnSpPr/>
          <p:nvPr/>
        </p:nvCxnSpPr>
        <p:spPr>
          <a:xfrm flipH="1">
            <a:off x="5383184" y="1593409"/>
            <a:ext cx="142613" cy="15465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Company>The MathWorks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Steve Miller</dc:creator>
  <cp:lastModifiedBy>Steve Miller</cp:lastModifiedBy>
  <cp:revision>5</cp:revision>
  <dcterms:created xsi:type="dcterms:W3CDTF">2009-05-05T11:30:34Z</dcterms:created>
  <dcterms:modified xsi:type="dcterms:W3CDTF">2012-02-28T11:01:50Z</dcterms:modified>
</cp:coreProperties>
</file>