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4"/>
    <p:restoredTop sz="94718"/>
  </p:normalViewPr>
  <p:slideViewPr>
    <p:cSldViewPr snapToGrid="0" snapToObjects="1">
      <p:cViewPr varScale="1">
        <p:scale>
          <a:sx n="64" d="100"/>
          <a:sy n="64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997973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brackets.i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vanbumi/project-html-blo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Materi HTML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FULLSTACK DEVELOPMENT TRAINING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1809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19937">
              <a:defRPr sz="7119"/>
            </a:lvl1pPr>
          </a:lstStyle>
          <a:p>
            <a:r>
              <a:t>Text Editor</a:t>
            </a:r>
          </a:p>
        </p:txBody>
      </p:sp>
      <p:sp>
        <p:nvSpPr>
          <p:cNvPr id="123" name="Shape 123"/>
          <p:cNvSpPr/>
          <p:nvPr/>
        </p:nvSpPr>
        <p:spPr>
          <a:xfrm>
            <a:off x="742594" y="2133599"/>
            <a:ext cx="589543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30930" indent="-530930" algn="l">
              <a:buSzPct val="75000"/>
              <a:buChar char="•"/>
              <a:defRPr sz="4300"/>
            </a:pPr>
            <a:r>
              <a:t>download </a:t>
            </a:r>
            <a:r>
              <a:rPr u="sng">
                <a:hlinkClick r:id="rId2"/>
              </a:rPr>
              <a:t>brackets.io</a:t>
            </a:r>
          </a:p>
        </p:txBody>
      </p:sp>
      <p:sp>
        <p:nvSpPr>
          <p:cNvPr id="124" name="Shape 124"/>
          <p:cNvSpPr/>
          <p:nvPr/>
        </p:nvSpPr>
        <p:spPr>
          <a:xfrm>
            <a:off x="742594" y="2768599"/>
            <a:ext cx="6776842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530930" indent="-530930" algn="l">
              <a:buSzPct val="75000"/>
              <a:buChar char="•"/>
              <a:defRPr sz="4300"/>
            </a:lvl1pPr>
          </a:lstStyle>
          <a:p>
            <a:r>
              <a:t>install autosave extention</a:t>
            </a:r>
          </a:p>
        </p:txBody>
      </p:sp>
      <p:sp>
        <p:nvSpPr>
          <p:cNvPr id="125" name="Shape 125"/>
          <p:cNvSpPr/>
          <p:nvPr/>
        </p:nvSpPr>
        <p:spPr>
          <a:xfrm>
            <a:off x="717194" y="3416299"/>
            <a:ext cx="6229650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530930" indent="-530930" algn="l">
              <a:buSzPct val="75000"/>
              <a:buChar char="•"/>
              <a:defRPr sz="4300"/>
            </a:lvl1pPr>
          </a:lstStyle>
          <a:p>
            <a:r>
              <a:rPr dirty="0"/>
              <a:t>install emmet extention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7194" y="4673797"/>
            <a:ext cx="1028486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Menggunakan</a:t>
            </a:r>
            <a:r>
              <a:rPr lang="en-US" dirty="0" smtClean="0"/>
              <a:t> brackets IDE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menggunakan</a:t>
            </a:r>
            <a:r>
              <a:rPr lang="en-US" dirty="0" smtClean="0"/>
              <a:t> Live Preview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370939"/>
          </a:xfrm>
          <a:prstGeom prst="rect">
            <a:avLst/>
          </a:prstGeom>
        </p:spPr>
        <p:txBody>
          <a:bodyPr/>
          <a:lstStyle/>
          <a:p>
            <a:r>
              <a:t>Apa itu HTML</a:t>
            </a:r>
          </a:p>
        </p:txBody>
      </p:sp>
      <p:pic>
        <p:nvPicPr>
          <p:cNvPr id="128" name="Screen Shot 2017-12-04 at 11.07.2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7569" y="4160396"/>
            <a:ext cx="10725731" cy="4709408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830707" y="2072216"/>
            <a:ext cx="11490343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/>
          </a:lstStyle>
          <a:p>
            <a:r>
              <a:t>HTML adalah markup language, bukan program languange, HTML adalah struktur bahasa yang membentuk website.  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733298" y="1657350"/>
            <a:ext cx="11638342" cy="3784600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rPr dirty="0"/>
              <a:t>&lt;!DOCTYPE html&gt;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rPr dirty="0"/>
              <a:t>&lt;html&gt;</a:t>
            </a:r>
          </a:p>
          <a:p>
            <a:pPr lvl="1" algn="l">
              <a:defRPr sz="2400">
                <a:solidFill>
                  <a:srgbClr val="FFFFFF"/>
                </a:solidFill>
              </a:defRPr>
            </a:pPr>
            <a:r>
              <a:rPr dirty="0"/>
              <a:t>&lt;head&gt;</a:t>
            </a:r>
          </a:p>
          <a:p>
            <a:pPr lvl="2" algn="l">
              <a:defRPr sz="2400">
                <a:solidFill>
                  <a:srgbClr val="FFFFFF"/>
                </a:solidFill>
              </a:defRPr>
            </a:pPr>
            <a:r>
              <a:rPr dirty="0"/>
              <a:t>&lt;title&gt;&lt;/title&gt;</a:t>
            </a:r>
          </a:p>
          <a:p>
            <a:pPr lvl="1" algn="l">
              <a:defRPr sz="2400">
                <a:solidFill>
                  <a:srgbClr val="FFFFFF"/>
                </a:solidFill>
              </a:defRPr>
            </a:pPr>
            <a:r>
              <a:rPr dirty="0"/>
              <a:t>&lt;/head&gt;</a:t>
            </a:r>
          </a:p>
          <a:p>
            <a:pPr lvl="1" algn="l">
              <a:defRPr sz="2400">
                <a:solidFill>
                  <a:srgbClr val="FFFFFF"/>
                </a:solidFill>
              </a:defRPr>
            </a:pPr>
            <a:r>
              <a:rPr dirty="0"/>
              <a:t>&lt;body&gt;</a:t>
            </a:r>
          </a:p>
          <a:p>
            <a:pPr lvl="2" algn="l">
              <a:defRPr sz="2400">
                <a:solidFill>
                  <a:srgbClr val="FFFFFF"/>
                </a:solidFill>
              </a:defRPr>
            </a:pPr>
            <a:r>
              <a:rPr dirty="0"/>
              <a:t>&lt;h1&gt;Hallo world!&lt;/h2&gt;</a:t>
            </a:r>
          </a:p>
          <a:p>
            <a:pPr lvl="2" algn="l">
              <a:defRPr sz="2400">
                <a:solidFill>
                  <a:srgbClr val="FFFFFF"/>
                </a:solidFill>
              </a:defRPr>
            </a:pPr>
            <a:endParaRPr dirty="0"/>
          </a:p>
          <a:p>
            <a:pPr lvl="1" algn="l">
              <a:defRPr sz="2400">
                <a:solidFill>
                  <a:srgbClr val="FFFFFF"/>
                </a:solidFill>
              </a:defRPr>
            </a:pPr>
            <a:r>
              <a:rPr dirty="0"/>
              <a:t>&lt;/body&gt;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rPr dirty="0"/>
              <a:t>&lt;/html&gt;</a:t>
            </a:r>
          </a:p>
        </p:txBody>
      </p:sp>
      <p:sp>
        <p:nvSpPr>
          <p:cNvPr id="132" name="Shape 132"/>
          <p:cNvSpPr/>
          <p:nvPr/>
        </p:nvSpPr>
        <p:spPr>
          <a:xfrm>
            <a:off x="728133" y="472016"/>
            <a:ext cx="65974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Struktur dasar HTML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952500" y="190500"/>
            <a:ext cx="11099800" cy="104351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55675">
              <a:defRPr sz="6240"/>
            </a:lvl1pPr>
          </a:lstStyle>
          <a:p>
            <a:r>
              <a:t>Membuat project baru</a:t>
            </a:r>
          </a:p>
        </p:txBody>
      </p:sp>
      <p:sp>
        <p:nvSpPr>
          <p:cNvPr id="135" name="Shape 135"/>
          <p:cNvSpPr/>
          <p:nvPr/>
        </p:nvSpPr>
        <p:spPr>
          <a:xfrm>
            <a:off x="982133" y="1361016"/>
            <a:ext cx="61736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444500" indent="-444500" algn="l">
              <a:buSzPct val="75000"/>
              <a:buChar char="•"/>
            </a:lvl1pPr>
          </a:lstStyle>
          <a:p>
            <a:r>
              <a:t>Buat folder baru : html-blog</a:t>
            </a:r>
          </a:p>
        </p:txBody>
      </p:sp>
      <p:sp>
        <p:nvSpPr>
          <p:cNvPr id="136" name="Shape 136"/>
          <p:cNvSpPr/>
          <p:nvPr/>
        </p:nvSpPr>
        <p:spPr>
          <a:xfrm>
            <a:off x="982133" y="2008716"/>
            <a:ext cx="52089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444500" indent="-444500" algn="l">
              <a:buSzPct val="75000"/>
              <a:buChar char="•"/>
            </a:lvl1pPr>
          </a:lstStyle>
          <a:p>
            <a:r>
              <a:t>Buka dengan brackets</a:t>
            </a:r>
          </a:p>
        </p:txBody>
      </p:sp>
      <p:sp>
        <p:nvSpPr>
          <p:cNvPr id="137" name="Shape 137"/>
          <p:cNvSpPr/>
          <p:nvPr/>
        </p:nvSpPr>
        <p:spPr>
          <a:xfrm>
            <a:off x="982133" y="2643716"/>
            <a:ext cx="57676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444500" indent="-444500" algn="l">
              <a:buSzPct val="75000"/>
              <a:buChar char="•"/>
            </a:lvl1pPr>
          </a:lstStyle>
          <a:p>
            <a:r>
              <a:rPr dirty="0"/>
              <a:t>Buat file baru : index.html</a:t>
            </a:r>
          </a:p>
        </p:txBody>
      </p:sp>
      <p:sp>
        <p:nvSpPr>
          <p:cNvPr id="138" name="Shape 138"/>
          <p:cNvSpPr/>
          <p:nvPr/>
        </p:nvSpPr>
        <p:spPr>
          <a:xfrm>
            <a:off x="982133" y="3278716"/>
            <a:ext cx="52844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444500" indent="-444500" algn="l">
              <a:buSzPct val="75000"/>
              <a:buChar char="•"/>
            </a:lvl1pPr>
          </a:lstStyle>
          <a:p>
            <a:r>
              <a:t>Update file index.html :</a:t>
            </a:r>
          </a:p>
        </p:txBody>
      </p:sp>
      <p:sp>
        <p:nvSpPr>
          <p:cNvPr id="139" name="Shape 139"/>
          <p:cNvSpPr/>
          <p:nvPr/>
        </p:nvSpPr>
        <p:spPr>
          <a:xfrm>
            <a:off x="733298" y="4197350"/>
            <a:ext cx="11638342" cy="4521200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rPr dirty="0"/>
              <a:t>&lt;!DOCTYPE html&gt; ——————-&gt; to tell browser versi html 5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rPr dirty="0"/>
              <a:t>&lt;html&gt; ———————————&gt; root (top level element)</a:t>
            </a:r>
          </a:p>
          <a:p>
            <a:pPr lvl="1" algn="l">
              <a:defRPr sz="2400">
                <a:solidFill>
                  <a:srgbClr val="FFFFFF"/>
                </a:solidFill>
              </a:defRPr>
            </a:pPr>
            <a:r>
              <a:rPr dirty="0"/>
              <a:t>&lt;head&gt; ——————————&gt; menampilkan sisi yang tak terlihat.</a:t>
            </a:r>
          </a:p>
          <a:p>
            <a:pPr lvl="2" algn="l">
              <a:defRPr sz="2400">
                <a:solidFill>
                  <a:srgbClr val="FFFFFF"/>
                </a:solidFill>
              </a:defRPr>
            </a:pPr>
            <a:r>
              <a:rPr dirty="0"/>
              <a:t>&lt;title&gt;Oh my blog !&lt;/title&gt;——&gt; judul browser.</a:t>
            </a:r>
          </a:p>
          <a:p>
            <a:pPr lvl="2" algn="l">
              <a:defRPr sz="2400">
                <a:solidFill>
                  <a:srgbClr val="FFFFFF"/>
                </a:solidFill>
              </a:defRPr>
            </a:pPr>
            <a:r>
              <a:rPr dirty="0"/>
              <a:t>&lt;link &gt;</a:t>
            </a:r>
          </a:p>
          <a:p>
            <a:pPr lvl="1" algn="l">
              <a:defRPr sz="2400">
                <a:solidFill>
                  <a:srgbClr val="FFFFFF"/>
                </a:solidFill>
              </a:defRPr>
            </a:pPr>
            <a:r>
              <a:rPr dirty="0"/>
              <a:t>&lt;/head&gt;</a:t>
            </a:r>
          </a:p>
          <a:p>
            <a:pPr lvl="1" algn="l">
              <a:defRPr sz="2400">
                <a:solidFill>
                  <a:srgbClr val="FFFFFF"/>
                </a:solidFill>
              </a:defRPr>
            </a:pPr>
            <a:endParaRPr dirty="0"/>
          </a:p>
          <a:p>
            <a:pPr lvl="1" algn="l">
              <a:defRPr sz="2400">
                <a:solidFill>
                  <a:srgbClr val="FFFFFF"/>
                </a:solidFill>
              </a:defRPr>
            </a:pPr>
            <a:r>
              <a:rPr dirty="0"/>
              <a:t>&lt;body&gt; ——————————-&gt; menampilkan sisi yang terlihat oleh user.</a:t>
            </a:r>
          </a:p>
          <a:p>
            <a:pPr lvl="2" algn="l">
              <a:defRPr sz="2400">
                <a:solidFill>
                  <a:srgbClr val="FFFFFF"/>
                </a:solidFill>
              </a:defRPr>
            </a:pPr>
            <a:r>
              <a:rPr dirty="0"/>
              <a:t>&lt;h1&gt;Hallo world!&lt;/h2&gt; ———&gt; judul halaman</a:t>
            </a:r>
          </a:p>
          <a:p>
            <a:pPr lvl="2" algn="l">
              <a:defRPr sz="2400">
                <a:solidFill>
                  <a:srgbClr val="FFFFFF"/>
                </a:solidFill>
              </a:defRPr>
            </a:pPr>
            <a:endParaRPr dirty="0"/>
          </a:p>
          <a:p>
            <a:pPr lvl="1" algn="l">
              <a:defRPr sz="2400">
                <a:solidFill>
                  <a:srgbClr val="FFFFFF"/>
                </a:solidFill>
              </a:defRPr>
            </a:pPr>
            <a:r>
              <a:rPr dirty="0"/>
              <a:t>&lt;/body&gt;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rPr dirty="0"/>
              <a:t>&lt;/html&gt;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933450"/>
          </a:xfrm>
          <a:prstGeom prst="rect">
            <a:avLst/>
          </a:prstGeom>
        </p:spPr>
        <p:txBody>
          <a:bodyPr/>
          <a:lstStyle>
            <a:lvl1pPr defTabSz="397256">
              <a:defRPr sz="5440"/>
            </a:lvl1pPr>
          </a:lstStyle>
          <a:p>
            <a:r>
              <a:t>Tampilkan di browser</a:t>
            </a:r>
          </a:p>
        </p:txBody>
      </p:sp>
      <p:pic>
        <p:nvPicPr>
          <p:cNvPr id="142" name="Screen Shot 2017-12-04 at 1.08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3888" y="1860682"/>
            <a:ext cx="5838474" cy="2934056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 flipH="1" flipV="1">
            <a:off x="6062133" y="2971799"/>
            <a:ext cx="1532862" cy="1"/>
          </a:xfrm>
          <a:prstGeom prst="line">
            <a:avLst/>
          </a:prstGeom>
          <a:ln w="508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flipH="1">
            <a:off x="6087533" y="3860800"/>
            <a:ext cx="1482062" cy="0"/>
          </a:xfrm>
          <a:prstGeom prst="line">
            <a:avLst/>
          </a:prstGeom>
          <a:ln w="508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7763933" y="2647950"/>
            <a:ext cx="184160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live view</a:t>
            </a:r>
          </a:p>
        </p:txBody>
      </p:sp>
      <p:sp>
        <p:nvSpPr>
          <p:cNvPr id="146" name="Shape 146"/>
          <p:cNvSpPr/>
          <p:nvPr/>
        </p:nvSpPr>
        <p:spPr>
          <a:xfrm>
            <a:off x="7763933" y="3536950"/>
            <a:ext cx="3925977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extention manager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100"/>
            </a:lvl1pPr>
          </a:lstStyle>
          <a:p>
            <a:r>
              <a:t>Membuat project html blog</a:t>
            </a:r>
          </a:p>
        </p:txBody>
      </p:sp>
      <p:sp>
        <p:nvSpPr>
          <p:cNvPr id="149" name="Shape 149"/>
          <p:cNvSpPr/>
          <p:nvPr/>
        </p:nvSpPr>
        <p:spPr>
          <a:xfrm>
            <a:off x="1838274" y="6068483"/>
            <a:ext cx="93282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/>
              </a:defRPr>
            </a:lvl1pPr>
          </a:lstStyle>
          <a:p>
            <a:pPr>
              <a:defRPr u="none"/>
            </a:pPr>
            <a:r>
              <a:rPr u="sng" dirty="0">
                <a:hlinkClick r:id="rId2"/>
              </a:rPr>
              <a:t>https://github.com/vanbumi/project-html-blog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186</Words>
  <Application>Microsoft Macintosh PowerPoint</Application>
  <PresentationFormat>Custom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Helvetica</vt:lpstr>
      <vt:lpstr>Helvetica Light</vt:lpstr>
      <vt:lpstr>Helvetica Neue</vt:lpstr>
      <vt:lpstr>White</vt:lpstr>
      <vt:lpstr>Materi HTML</vt:lpstr>
      <vt:lpstr>Text Editor</vt:lpstr>
      <vt:lpstr>Apa itu HTML</vt:lpstr>
      <vt:lpstr>PowerPoint Presentation</vt:lpstr>
      <vt:lpstr>Membuat project baru</vt:lpstr>
      <vt:lpstr>Tampilkan di browser</vt:lpstr>
      <vt:lpstr>Membuat project html blog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 HTML</dc:title>
  <cp:lastModifiedBy>Microsoft Office User</cp:lastModifiedBy>
  <cp:revision>4</cp:revision>
  <dcterms:modified xsi:type="dcterms:W3CDTF">2018-11-06T07:42:47Z</dcterms:modified>
</cp:coreProperties>
</file>