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181"/>
  </p:normalViewPr>
  <p:slideViewPr>
    <p:cSldViewPr snapToGrid="0" snapToObjects="1">
      <p:cViewPr varScale="1">
        <p:scale>
          <a:sx n="73" d="100"/>
          <a:sy n="73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3CF1-793D-9249-B57F-E0863C393D30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6DAF-0A9E-3F40-B30B-C384B15A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8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3CF1-793D-9249-B57F-E0863C393D30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6DAF-0A9E-3F40-B30B-C384B15A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1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3CF1-793D-9249-B57F-E0863C393D30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6DAF-0A9E-3F40-B30B-C384B15A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1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3CF1-793D-9249-B57F-E0863C393D30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6DAF-0A9E-3F40-B30B-C384B15A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7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3CF1-793D-9249-B57F-E0863C393D30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6DAF-0A9E-3F40-B30B-C384B15A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3CF1-793D-9249-B57F-E0863C393D30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6DAF-0A9E-3F40-B30B-C384B15A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0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3CF1-793D-9249-B57F-E0863C393D30}" type="datetimeFigureOut">
              <a:rPr lang="en-US" smtClean="0"/>
              <a:t>10/9/19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6DAF-0A9E-3F40-B30B-C384B15A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3CF1-793D-9249-B57F-E0863C393D30}" type="datetimeFigureOut">
              <a:rPr lang="en-US" smtClean="0"/>
              <a:t>10/9/19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6DAF-0A9E-3F40-B30B-C384B15A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9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3CF1-793D-9249-B57F-E0863C393D30}" type="datetimeFigureOut">
              <a:rPr lang="en-US" smtClean="0"/>
              <a:t>10/9/19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6DAF-0A9E-3F40-B30B-C384B15A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8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3CF1-793D-9249-B57F-E0863C393D30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6DAF-0A9E-3F40-B30B-C384B15A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9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3CF1-793D-9249-B57F-E0863C393D30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B6DAF-0A9E-3F40-B30B-C384B15A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94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D3CF1-793D-9249-B57F-E0863C393D30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B6DAF-0A9E-3F40-B30B-C384B15A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4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Class </a:t>
            </a:r>
            <a:r>
              <a:rPr lang="en-US" dirty="0" err="1" smtClean="0"/>
              <a:t>pada</a:t>
            </a:r>
            <a:r>
              <a:rPr lang="en-US" smtClean="0"/>
              <a:t> JavaScript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25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JavaScript Class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2019-10-09T07:45:17Z</dcterms:created>
  <dcterms:modified xsi:type="dcterms:W3CDTF">2019-10-09T08:19:37Z</dcterms:modified>
</cp:coreProperties>
</file>