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65" r:id="rId10"/>
    <p:sldId id="287" r:id="rId11"/>
    <p:sldId id="263" r:id="rId12"/>
    <p:sldId id="291" r:id="rId13"/>
    <p:sldId id="266" r:id="rId14"/>
    <p:sldId id="267" r:id="rId15"/>
    <p:sldId id="264" r:id="rId16"/>
    <p:sldId id="289" r:id="rId17"/>
    <p:sldId id="268" r:id="rId18"/>
    <p:sldId id="269" r:id="rId19"/>
    <p:sldId id="290" r:id="rId20"/>
    <p:sldId id="279" r:id="rId21"/>
    <p:sldId id="270" r:id="rId22"/>
    <p:sldId id="271" r:id="rId23"/>
    <p:sldId id="284" r:id="rId24"/>
    <p:sldId id="286" r:id="rId25"/>
    <p:sldId id="283" r:id="rId26"/>
    <p:sldId id="285" r:id="rId27"/>
    <p:sldId id="281" r:id="rId28"/>
    <p:sldId id="272" r:id="rId29"/>
    <p:sldId id="273" r:id="rId30"/>
    <p:sldId id="282" r:id="rId31"/>
    <p:sldId id="274" r:id="rId32"/>
    <p:sldId id="275" r:id="rId33"/>
    <p:sldId id="276" r:id="rId34"/>
    <p:sldId id="277" r:id="rId35"/>
    <p:sldId id="27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5"/>
    <p:restoredTop sz="94181"/>
  </p:normalViewPr>
  <p:slideViewPr>
    <p:cSldViewPr snapToGrid="0" snapToObjects="1">
      <p:cViewPr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20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5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7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3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86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68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77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9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vanbumi/CodeJournal/tree/master/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id/v1/Memulai-Git-Dasar-Git" TargetMode="External"/><Relationship Id="rId3" Type="http://schemas.openxmlformats.org/officeDocument/2006/relationships/hyperlink" Target="https://github.com/vanbumi/CodeJournal/tree/master/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ignup.heroku.com/" TargetMode="External"/><Relationship Id="rId3" Type="http://schemas.openxmlformats.org/officeDocument/2006/relationships/hyperlink" Target="https://toolbelt.heroku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id/v1/Memulai-Git-Dasar-Git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downloads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888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Full Stack </a:t>
            </a:r>
            <a:r>
              <a:rPr lang="en-US" b="1" dirty="0" smtClean="0"/>
              <a:t>JS</a:t>
            </a:r>
            <a:br>
              <a:rPr lang="en-US" b="1" dirty="0" smtClean="0"/>
            </a:br>
            <a:r>
              <a:rPr lang="en" b="1" dirty="0" smtClean="0"/>
              <a:t>Web </a:t>
            </a:r>
            <a:r>
              <a:rPr lang="en" b="1" dirty="0"/>
              <a:t>Development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Training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313043"/>
            <a:ext cx="8520600" cy="16035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err="1"/>
              <a:t>Menjadi</a:t>
            </a:r>
            <a:r>
              <a:rPr lang="en" b="1" dirty="0"/>
              <a:t> Full Stack Developer. 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Skill Masa </a:t>
            </a:r>
            <a:r>
              <a:rPr lang="en" b="1" dirty="0" err="1"/>
              <a:t>Depan</a:t>
            </a:r>
            <a:r>
              <a:rPr lang="en" b="1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" y="0"/>
            <a:ext cx="9134544" cy="5139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5891" y="113682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Production Live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721708" y="113682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Server Staging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020064" y="229012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QC / PM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02225" y="413127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8449" y="41299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5579" y="41299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633313" y="41299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4999300" y="2659454"/>
            <a:ext cx="2252131" cy="14704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4755575" y="2659454"/>
            <a:ext cx="508122" cy="14704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87023" y="2659453"/>
            <a:ext cx="1127650" cy="153910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543545" y="2659453"/>
            <a:ext cx="2592297" cy="150478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45579" y="1520568"/>
            <a:ext cx="1718151" cy="7695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064476" y="1520568"/>
            <a:ext cx="1348613" cy="7695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24354" y="19084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Git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sebagai</a:t>
            </a:r>
            <a:r>
              <a:rPr lang="en-US" sz="1800" b="1" dirty="0" smtClean="0"/>
              <a:t> File Transfer Tools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7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700" y="914400"/>
            <a:ext cx="8520600" cy="4090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solidFill>
            <a:srgbClr val="92D050"/>
          </a:solidFill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</a:t>
            </a:r>
            <a:r>
              <a:rPr lang="en-US" dirty="0" err="1" smtClean="0"/>
              <a:t>pada</a:t>
            </a:r>
            <a:r>
              <a:rPr lang="en-US" dirty="0" smtClean="0"/>
              <a:t> Terminal (</a:t>
            </a:r>
            <a:r>
              <a:rPr lang="en-US" dirty="0" err="1" smtClean="0"/>
              <a:t>git</a:t>
            </a:r>
            <a:r>
              <a:rPr lang="en-US" dirty="0" smtClean="0"/>
              <a:t> bash window)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9178" y="914400"/>
            <a:ext cx="7683122" cy="4077730"/>
          </a:xfrm>
          <a:solidFill>
            <a:schemeClr val="accent2"/>
          </a:solidFill>
        </p:spPr>
        <p:txBody>
          <a:bodyPr/>
          <a:lstStyle/>
          <a:p>
            <a:pPr>
              <a:buNone/>
            </a:pP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status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.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–m “</a:t>
            </a:r>
            <a:r>
              <a:rPr lang="en-US" dirty="0" err="1" smtClean="0">
                <a:solidFill>
                  <a:schemeClr val="bg1"/>
                </a:solidFill>
              </a:rPr>
              <a:t>modifikasi</a:t>
            </a:r>
            <a:r>
              <a:rPr lang="en-US" dirty="0" smtClean="0">
                <a:solidFill>
                  <a:schemeClr val="bg1"/>
                </a:solidFill>
              </a:rPr>
              <a:t> file </a:t>
            </a:r>
            <a:r>
              <a:rPr lang="is-IS" dirty="0" smtClean="0">
                <a:solidFill>
                  <a:schemeClr val="bg1"/>
                </a:solidFill>
              </a:rPr>
              <a:t>… *catatan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log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merge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checkout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clone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pull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Ref 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github.com/vanbumi/CodeJournal/tree/master/GIT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mtClean="0"/>
              <a:t>LAKUKAN CONFIGURASI GIT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"John Doe" </a:t>
            </a: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err="1"/>
              <a:t>johndoe@example.com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4129"/>
            <a:ext cx="8520600" cy="572700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6830"/>
            <a:ext cx="8520600" cy="4157778"/>
          </a:xfrm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Hub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 smtClean="0">
                <a:sym typeface="Wingdings"/>
              </a:rPr>
              <a:t>Sebuah</a:t>
            </a:r>
            <a:r>
              <a:rPr lang="en-US" dirty="0" smtClean="0">
                <a:sym typeface="Wingdings"/>
              </a:rPr>
              <a:t> company (</a:t>
            </a:r>
            <a:r>
              <a:rPr lang="en-US" dirty="0" err="1" smtClean="0">
                <a:sym typeface="Wingdings"/>
              </a:rPr>
              <a:t>github.com</a:t>
            </a:r>
            <a:r>
              <a:rPr lang="en-US" dirty="0" smtClean="0">
                <a:sym typeface="Wingdings"/>
              </a:rPr>
              <a:t>) yang </a:t>
            </a:r>
            <a:r>
              <a:rPr lang="en-US" dirty="0" err="1" smtClean="0">
                <a:sym typeface="Wingdings"/>
              </a:rPr>
              <a:t>membuat</a:t>
            </a:r>
            <a:r>
              <a:rPr lang="en-US" dirty="0" smtClean="0">
                <a:sym typeface="Wingdings"/>
              </a:rPr>
              <a:t> server / repository </a:t>
            </a:r>
            <a:r>
              <a:rPr lang="en-US" dirty="0" err="1" smtClean="0">
                <a:sym typeface="Wingdings"/>
              </a:rPr>
              <a:t>sehingga</a:t>
            </a:r>
            <a:r>
              <a:rPr lang="en-US" dirty="0" smtClean="0">
                <a:sym typeface="Wingdings"/>
              </a:rPr>
              <a:t> para developer </a:t>
            </a:r>
            <a:r>
              <a:rPr lang="en-US" dirty="0" err="1" smtClean="0">
                <a:sym typeface="Wingdings"/>
              </a:rPr>
              <a:t>dapat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menyimpan</a:t>
            </a:r>
            <a:r>
              <a:rPr lang="en-US" dirty="0" smtClean="0">
                <a:sym typeface="Wingdings"/>
              </a:rPr>
              <a:t> / upload code / text </a:t>
            </a:r>
            <a:r>
              <a:rPr lang="en-US" dirty="0" err="1" smtClean="0">
                <a:sym typeface="Wingdings"/>
              </a:rPr>
              <a:t>dalam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bentuk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git</a:t>
            </a:r>
            <a:r>
              <a:rPr lang="en-US" dirty="0" smtClean="0">
                <a:sym typeface="Wingdings"/>
              </a:rPr>
              <a:t> system (</a:t>
            </a:r>
            <a:r>
              <a:rPr lang="en-US" dirty="0"/>
              <a:t>System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en-US" dirty="0"/>
              <a:t> </a:t>
            </a:r>
            <a:r>
              <a:rPr lang="en-US" dirty="0" smtClean="0"/>
              <a:t>/ Version Control</a:t>
            </a:r>
            <a:r>
              <a:rPr lang="en-US" dirty="0" smtClean="0">
                <a:sym typeface="Wingdings"/>
              </a:rPr>
              <a:t>). Push, Pull, Clone, Team Collaboration etc.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Git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 Repo Online (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github.com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, 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bitbucket.com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dll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 smtClean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err="1" smtClean="0">
                <a:sym typeface="Wingdings"/>
              </a:rPr>
              <a:t>Git</a:t>
            </a:r>
            <a:r>
              <a:rPr lang="en-US" dirty="0" smtClean="0">
                <a:sym typeface="Wingdings"/>
              </a:rPr>
              <a:t> Local Laptop </a:t>
            </a:r>
            <a:r>
              <a:rPr lang="en-US" dirty="0" err="1" smtClean="0">
                <a:sym typeface="Wingdings"/>
              </a:rPr>
              <a:t>si</a:t>
            </a:r>
            <a:r>
              <a:rPr lang="en-US" dirty="0" smtClean="0">
                <a:sym typeface="Wingdings"/>
              </a:rPr>
              <a:t> A         </a:t>
            </a:r>
            <a:r>
              <a:rPr lang="en-US" dirty="0" err="1" smtClean="0">
                <a:sym typeface="Wingdings"/>
              </a:rPr>
              <a:t>Git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Local Laptop </a:t>
            </a:r>
            <a:r>
              <a:rPr lang="en-US" dirty="0" err="1">
                <a:sym typeface="Wingdings"/>
              </a:rPr>
              <a:t>si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1078992" y="3369728"/>
            <a:ext cx="246888" cy="64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0"/>
            <a:ext cx="4858512" cy="18470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2103206">
            <a:off x="1607228" y="3587995"/>
            <a:ext cx="1775543" cy="227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Register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</a:t>
            </a:r>
            <a:r>
              <a:rPr lang="en-US" dirty="0" smtClean="0"/>
              <a:t> free account,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public repository.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</a:t>
            </a:r>
            <a:r>
              <a:rPr lang="en-US" dirty="0" smtClean="0"/>
              <a:t> paid account,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private repository.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Another Repository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dirty="0" err="1" smtClean="0"/>
              <a:t>Bitbucket.com</a:t>
            </a:r>
            <a:r>
              <a:rPr lang="en-US" dirty="0" smtClean="0"/>
              <a:t>, private repository free 5 repo.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dirty="0" err="1" smtClean="0"/>
              <a:t>Gitlab.com</a:t>
            </a:r>
            <a:r>
              <a:rPr lang="en-US" dirty="0" smtClean="0"/>
              <a:t>, free private &amp; public.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97552"/>
            <a:ext cx="8747842" cy="755063"/>
          </a:xfrm>
          <a:solidFill>
            <a:schemeClr val="accent5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Menggunakah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36" y="1152474"/>
            <a:ext cx="8747842" cy="3693845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Keyword 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key.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Kenapa</a:t>
            </a:r>
            <a:r>
              <a:rPr lang="en-US" b="1" dirty="0"/>
              <a:t> </a:t>
            </a:r>
            <a:r>
              <a:rPr lang="en-US" b="1" dirty="0" err="1" smtClean="0"/>
              <a:t>ssh</a:t>
            </a:r>
            <a:r>
              <a:rPr lang="en-US" b="1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Alasan</a:t>
            </a:r>
            <a:r>
              <a:rPr lang="en-US" dirty="0" smtClean="0"/>
              <a:t> :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smtClean="0"/>
              <a:t>Security!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password!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laptop </a:t>
            </a:r>
            <a:r>
              <a:rPr lang="en-US" dirty="0" err="1" smtClean="0"/>
              <a:t>anda</a:t>
            </a:r>
            <a:r>
              <a:rPr lang="en-US" dirty="0" smtClean="0"/>
              <a:t>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/>
              <a:t> </a:t>
            </a:r>
            <a:r>
              <a:rPr lang="en-US" dirty="0" smtClean="0"/>
              <a:t>Remote Server.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0444" y="-1083733"/>
            <a:ext cx="1847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54" y="106127"/>
            <a:ext cx="5707092" cy="49008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4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5841"/>
            <a:ext cx="8520600" cy="459892"/>
          </a:xfrm>
          <a:solidFill>
            <a:schemeClr val="accent5"/>
          </a:solidFill>
        </p:spPr>
        <p:txBody>
          <a:bodyPr/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Menambahkan</a:t>
            </a:r>
            <a:r>
              <a:rPr lang="en-US" sz="1800" dirty="0" smtClean="0">
                <a:solidFill>
                  <a:schemeClr val="bg1"/>
                </a:solidFill>
              </a:rPr>
              <a:t> SSH Key </a:t>
            </a:r>
            <a:r>
              <a:rPr lang="en-US" sz="1800" dirty="0" err="1" smtClean="0">
                <a:solidFill>
                  <a:schemeClr val="bg1"/>
                </a:solidFill>
              </a:rPr>
              <a:t>ke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ssh</a:t>
            </a:r>
            <a:r>
              <a:rPr lang="en-US" sz="1800" dirty="0" smtClean="0">
                <a:solidFill>
                  <a:schemeClr val="bg1"/>
                </a:solidFill>
              </a:rPr>
              <a:t>-agent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88542"/>
            <a:ext cx="8520600" cy="4185210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Sebelumnya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Cek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dulu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jika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sudah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ada</a:t>
            </a:r>
            <a:r>
              <a:rPr lang="en-US" sz="1400" dirty="0" smtClean="0">
                <a:solidFill>
                  <a:schemeClr val="bg1"/>
                </a:solidFill>
              </a:rPr>
              <a:t> 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	cat </a:t>
            </a:r>
            <a:r>
              <a:rPr lang="en-US" sz="1400" dirty="0">
                <a:solidFill>
                  <a:schemeClr val="bg1"/>
                </a:solidFill>
              </a:rPr>
              <a:t>~/.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id_rsa.pub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Menambahkan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-agent 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eval</a:t>
            </a:r>
            <a:r>
              <a:rPr lang="en-US" sz="1400" dirty="0">
                <a:solidFill>
                  <a:schemeClr val="bg1"/>
                </a:solidFill>
              </a:rPr>
              <a:t> $(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-agent -s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en-US" sz="1400" dirty="0">
                <a:solidFill>
                  <a:schemeClr val="bg1"/>
                </a:solidFill>
              </a:rPr>
              <a:t>Agent </a:t>
            </a:r>
            <a:r>
              <a:rPr lang="en-US" sz="1400" dirty="0" err="1">
                <a:solidFill>
                  <a:schemeClr val="bg1"/>
                </a:solidFill>
              </a:rPr>
              <a:t>pid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59566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Dan </a:t>
            </a:r>
            <a:r>
              <a:rPr lang="en-US" sz="1400" dirty="0" err="1" smtClean="0">
                <a:solidFill>
                  <a:schemeClr val="bg1"/>
                </a:solidFill>
              </a:rPr>
              <a:t>tambahkan</a:t>
            </a:r>
            <a:r>
              <a:rPr lang="en-US" sz="1400" dirty="0" smtClean="0">
                <a:solidFill>
                  <a:schemeClr val="bg1"/>
                </a:solidFill>
              </a:rPr>
              <a:t> Key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-agent</a:t>
            </a:r>
            <a:endParaRPr lang="en-US" sz="14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>
                <a:solidFill>
                  <a:schemeClr val="bg1"/>
                </a:solidFill>
              </a:rPr>
              <a:t>	 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-add -K ~/.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id_rsa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Tambahkan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SSH key to your GitHub account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# </a:t>
            </a:r>
            <a:r>
              <a:rPr lang="en-US" sz="1400" dirty="0">
                <a:solidFill>
                  <a:schemeClr val="bg1"/>
                </a:solidFill>
              </a:rPr>
              <a:t>Copies the contents of the </a:t>
            </a:r>
            <a:r>
              <a:rPr lang="en-US" sz="1400" dirty="0" err="1">
                <a:solidFill>
                  <a:schemeClr val="bg1"/>
                </a:solidFill>
              </a:rPr>
              <a:t>id_rsa.pub</a:t>
            </a:r>
            <a:r>
              <a:rPr lang="en-US" sz="1400" dirty="0">
                <a:solidFill>
                  <a:schemeClr val="bg1"/>
                </a:solidFill>
              </a:rPr>
              <a:t> file to your </a:t>
            </a:r>
            <a:r>
              <a:rPr lang="en-US" sz="1400" dirty="0" smtClean="0">
                <a:solidFill>
                  <a:schemeClr val="bg1"/>
                </a:solidFill>
              </a:rPr>
              <a:t>clipboard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>
                <a:solidFill>
                  <a:schemeClr val="bg1"/>
                </a:solidFill>
              </a:rPr>
              <a:t>	 $ </a:t>
            </a:r>
            <a:r>
              <a:rPr lang="en-US" sz="1400" dirty="0" err="1">
                <a:solidFill>
                  <a:schemeClr val="bg1"/>
                </a:solidFill>
              </a:rPr>
              <a:t>pbcopy</a:t>
            </a:r>
            <a:r>
              <a:rPr lang="en-US" sz="1400" dirty="0">
                <a:solidFill>
                  <a:schemeClr val="bg1"/>
                </a:solidFill>
              </a:rPr>
              <a:t> &lt; ~/.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id_rsa.pub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Login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account </a:t>
            </a:r>
            <a:r>
              <a:rPr lang="en-US" sz="1400" dirty="0" err="1" smtClean="0">
                <a:solidFill>
                  <a:schemeClr val="bg1"/>
                </a:solidFill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</a:rPr>
              <a:t> &gt; profile &gt; setting &gt;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 keys &gt; </a:t>
            </a:r>
            <a:r>
              <a:rPr lang="en-US" sz="1400" dirty="0" err="1" smtClean="0">
                <a:solidFill>
                  <a:schemeClr val="bg1"/>
                </a:solidFill>
              </a:rPr>
              <a:t>beri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nama</a:t>
            </a:r>
            <a:r>
              <a:rPr lang="en-US" sz="1400" dirty="0" smtClean="0">
                <a:solidFill>
                  <a:schemeClr val="bg1"/>
                </a:solidFill>
              </a:rPr>
              <a:t> &gt; </a:t>
            </a:r>
            <a:r>
              <a:rPr lang="en-US" sz="1400" dirty="0" err="1" smtClean="0">
                <a:solidFill>
                  <a:schemeClr val="bg1"/>
                </a:solidFill>
              </a:rPr>
              <a:t>dan</a:t>
            </a:r>
            <a:r>
              <a:rPr lang="en-US" sz="1400" dirty="0" smtClean="0">
                <a:solidFill>
                  <a:schemeClr val="bg1"/>
                </a:solidFill>
              </a:rPr>
              <a:t> paste </a:t>
            </a:r>
            <a:r>
              <a:rPr lang="en-US" sz="1400" dirty="0" err="1" smtClean="0">
                <a:solidFill>
                  <a:schemeClr val="bg1"/>
                </a:solidFill>
              </a:rPr>
              <a:t>kan</a:t>
            </a:r>
            <a:r>
              <a:rPr lang="en-US" sz="1400" dirty="0" smtClean="0">
                <a:solidFill>
                  <a:schemeClr val="bg1"/>
                </a:solidFill>
              </a:rPr>
              <a:t> di </a:t>
            </a:r>
            <a:r>
              <a:rPr lang="en-US" sz="1400" dirty="0" err="1" smtClean="0">
                <a:solidFill>
                  <a:schemeClr val="bg1"/>
                </a:solidFill>
              </a:rPr>
              <a:t>dalam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kotak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8409"/>
            <a:ext cx="8520600" cy="572700"/>
          </a:xfrm>
          <a:solidFill>
            <a:schemeClr val="accent5"/>
          </a:solidFill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Bekerja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Repository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2312"/>
            <a:ext cx="8520600" cy="4290311"/>
          </a:xfrm>
        </p:spPr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Login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Repository.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Nama</a:t>
            </a:r>
            <a:r>
              <a:rPr lang="en-US" dirty="0" smtClean="0"/>
              <a:t>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Public Repository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Initial Readme file -&gt; </a:t>
            </a:r>
            <a:r>
              <a:rPr lang="en-US" dirty="0" err="1" smtClean="0">
                <a:solidFill>
                  <a:srgbClr val="FF0000"/>
                </a:solidFill>
              </a:rPr>
              <a:t>Biarkan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kosong</a:t>
            </a:r>
            <a:r>
              <a:rPr lang="en-US" dirty="0" smtClean="0"/>
              <a:t>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Ignore : -&gt; </a:t>
            </a:r>
            <a:r>
              <a:rPr lang="en-US" dirty="0" err="1" smtClean="0">
                <a:solidFill>
                  <a:srgbClr val="FF0000"/>
                </a:solidFill>
              </a:rPr>
              <a:t>Biarkan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password, login info, database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Mem</a:t>
            </a:r>
            <a:r>
              <a:rPr lang="en-US" dirty="0" err="1" smtClean="0">
                <a:solidFill>
                  <a:srgbClr val="FF0000"/>
                </a:solidFill>
              </a:rPr>
              <a:t>buat</a:t>
            </a:r>
            <a:r>
              <a:rPr lang="en-US" dirty="0" smtClean="0">
                <a:solidFill>
                  <a:srgbClr val="FF0000"/>
                </a:solidFill>
              </a:rPr>
              <a:t> local project</a:t>
            </a:r>
            <a:r>
              <a:rPr lang="en-US" dirty="0" smtClean="0"/>
              <a:t>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(update).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Comandline</a:t>
            </a:r>
            <a:r>
              <a:rPr lang="en-US" dirty="0" smtClean="0"/>
              <a:t> -&gt;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&gt; </a:t>
            </a:r>
            <a:r>
              <a:rPr lang="en-US" dirty="0" err="1" smtClean="0"/>
              <a:t>git</a:t>
            </a:r>
            <a:r>
              <a:rPr lang="en-US" dirty="0" smtClean="0"/>
              <a:t> status &gt; </a:t>
            </a:r>
            <a:r>
              <a:rPr lang="en-US" dirty="0" err="1" smtClean="0"/>
              <a:t>git</a:t>
            </a:r>
            <a:r>
              <a:rPr lang="en-US" dirty="0" smtClean="0"/>
              <a:t> add . 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-m </a:t>
            </a:r>
            <a:r>
              <a:rPr lang="en-US" dirty="0" smtClean="0"/>
              <a:t>“Initial commit” &gt; </a:t>
            </a:r>
            <a:r>
              <a:rPr lang="en-US" dirty="0" err="1" smtClean="0"/>
              <a:t>git</a:t>
            </a:r>
            <a:r>
              <a:rPr lang="en-US" dirty="0" smtClean="0"/>
              <a:t> log.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Copy </a:t>
            </a:r>
            <a:r>
              <a:rPr lang="en-US" dirty="0" err="1" smtClean="0"/>
              <a:t>dan</a:t>
            </a:r>
            <a:r>
              <a:rPr lang="en-US" dirty="0" smtClean="0"/>
              <a:t> Paste add </a:t>
            </a:r>
            <a:r>
              <a:rPr lang="en-US" dirty="0" smtClean="0">
                <a:solidFill>
                  <a:srgbClr val="FF0000"/>
                </a:solidFill>
              </a:rPr>
              <a:t>remote repository</a:t>
            </a:r>
            <a:r>
              <a:rPr lang="en-US" dirty="0" smtClean="0"/>
              <a:t> link di folder project.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remote –v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push –u origin master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mengapload</a:t>
            </a:r>
            <a:r>
              <a:rPr lang="en-US" dirty="0" smtClean="0"/>
              <a:t> file </a:t>
            </a:r>
            <a:r>
              <a:rPr lang="en-US" dirty="0" err="1" smtClean="0"/>
              <a:t>ke</a:t>
            </a:r>
            <a:r>
              <a:rPr lang="en-US" dirty="0" smtClean="0"/>
              <a:t> server.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pelajar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system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How to checkout.</a:t>
            </a:r>
          </a:p>
          <a:p>
            <a:r>
              <a:rPr lang="en-US" dirty="0"/>
              <a:t> </a:t>
            </a:r>
            <a:r>
              <a:rPr lang="en-US" dirty="0" smtClean="0"/>
              <a:t>How to merge.</a:t>
            </a:r>
          </a:p>
          <a:p>
            <a:r>
              <a:rPr lang="en-US" dirty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git-scm.com/book/id/v1/Memulai-Git-Dasar-Git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github.com/vanbumi/CodeJournal/tree/master/GIT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4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/>
              <a:t>Apa</a:t>
            </a:r>
            <a:r>
              <a:rPr lang="en" dirty="0"/>
              <a:t> </a:t>
            </a:r>
            <a:r>
              <a:rPr lang="en" dirty="0" err="1"/>
              <a:t>itu</a:t>
            </a:r>
            <a:r>
              <a:rPr lang="en" dirty="0"/>
              <a:t> Full Stack Development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350" y="1273850"/>
            <a:ext cx="5834525" cy="32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40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4189"/>
            <a:ext cx="8520600" cy="629145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Twitter Bootstrap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43334"/>
            <a:ext cx="8520600" cy="4280222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b="1" dirty="0" err="1" smtClean="0"/>
              <a:t>Apa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itu</a:t>
            </a:r>
            <a:r>
              <a:rPr lang="en-US" sz="1400" b="1" dirty="0" smtClean="0"/>
              <a:t> Bootstrap?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40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Frontend component library.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CSS library</a:t>
            </a:r>
            <a:endParaRPr lang="en-US" sz="140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Open source toolkit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mengembangkan</a:t>
            </a:r>
            <a:r>
              <a:rPr lang="en-US" sz="1400" dirty="0" smtClean="0"/>
              <a:t> website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,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Grid System, Prebuilt Components </a:t>
            </a:r>
            <a:r>
              <a:rPr lang="en-US" sz="1400" dirty="0" err="1" smtClean="0"/>
              <a:t>dan</a:t>
            </a:r>
            <a:r>
              <a:rPr lang="en-US" sz="1400" dirty="0" smtClean="0"/>
              <a:t> Plugins built jQuery.</a:t>
            </a:r>
          </a:p>
          <a:p>
            <a:pPr>
              <a:lnSpc>
                <a:spcPct val="10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Fungsi</a:t>
            </a:r>
            <a:r>
              <a:rPr lang="en-US" sz="1400" b="1" dirty="0" smtClean="0"/>
              <a:t> Bootstrap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Build </a:t>
            </a:r>
            <a:r>
              <a:rPr lang="en-US" sz="1400" dirty="0"/>
              <a:t>responsive, </a:t>
            </a:r>
            <a:endParaRPr lang="en-US" sz="1400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/>
              <a:t>M</a:t>
            </a:r>
            <a:r>
              <a:rPr lang="en-US" sz="1400" dirty="0" smtClean="0"/>
              <a:t>obile-first web.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Fast production.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endParaRPr lang="en-US" sz="14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b="1" dirty="0" smtClean="0"/>
              <a:t>Download Bootstrap</a:t>
            </a:r>
            <a:r>
              <a:rPr lang="en-US" sz="1400" dirty="0" smtClean="0"/>
              <a:t> </a:t>
            </a:r>
            <a:endParaRPr lang="en-US" sz="14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dirty="0" smtClean="0"/>
              <a:t>URL : </a:t>
            </a:r>
            <a:r>
              <a:rPr lang="en-US" sz="1400" dirty="0" err="1" smtClean="0"/>
              <a:t>getbootstrap.com</a:t>
            </a:r>
            <a:endParaRPr lang="en-US" sz="1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400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b="1" dirty="0" smtClean="0"/>
              <a:t>Go to Bootstrap website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b="1" dirty="0" smtClean="0"/>
              <a:t>Go to Project.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22" y="0"/>
            <a:ext cx="2562577" cy="12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7030"/>
            <a:ext cx="8520600" cy="600304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77334"/>
            <a:ext cx="8629100" cy="43800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Resposive</a:t>
            </a:r>
            <a:r>
              <a:rPr lang="en-US" dirty="0" smtClean="0"/>
              <a:t> Website (</a:t>
            </a:r>
            <a:r>
              <a:rPr lang="en-US" dirty="0" err="1" smtClean="0"/>
              <a:t>Statis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Upload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heroku.com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ONLINE!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1" y="1241777"/>
            <a:ext cx="3717646" cy="377754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028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5520" y="16256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Project </a:t>
            </a:r>
            <a:r>
              <a:rPr lang="en-US" sz="2000" b="1" dirty="0" err="1" smtClean="0"/>
              <a:t>Latihan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2012" y="756645"/>
            <a:ext cx="7658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folder project </a:t>
            </a:r>
            <a:r>
              <a:rPr lang="en-US" dirty="0" err="1" smtClean="0"/>
              <a:t>baru</a:t>
            </a:r>
            <a:r>
              <a:rPr lang="en-US" dirty="0"/>
              <a:t> </a:t>
            </a:r>
            <a:r>
              <a:rPr lang="en-US" dirty="0" smtClean="0"/>
              <a:t>: project-theme-bootstrap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: </a:t>
            </a:r>
            <a:r>
              <a:rPr lang="en-US" dirty="0" err="1" smtClean="0"/>
              <a:t>index.html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basic </a:t>
            </a:r>
            <a:r>
              <a:rPr lang="en-US" dirty="0" err="1" smtClean="0"/>
              <a:t>struktur</a:t>
            </a:r>
            <a:r>
              <a:rPr lang="en-US" dirty="0" smtClean="0"/>
              <a:t>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: </a:t>
            </a:r>
            <a:r>
              <a:rPr lang="en-US" dirty="0" err="1" smtClean="0"/>
              <a:t>style.css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link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  &lt;link </a:t>
            </a:r>
            <a:r>
              <a:rPr lang="en-US" dirty="0" err="1">
                <a:sym typeface="Wingdings"/>
              </a:rPr>
              <a:t>rel</a:t>
            </a:r>
            <a:r>
              <a:rPr lang="en-US" dirty="0">
                <a:sym typeface="Wingdings"/>
              </a:rPr>
              <a:t>="stylesheet" </a:t>
            </a:r>
            <a:r>
              <a:rPr lang="en-US" dirty="0" err="1">
                <a:sym typeface="Wingdings"/>
              </a:rPr>
              <a:t>href</a:t>
            </a:r>
            <a:r>
              <a:rPr lang="en-US" dirty="0">
                <a:sym typeface="Wingdings"/>
              </a:rPr>
              <a:t>="</a:t>
            </a:r>
            <a:r>
              <a:rPr lang="en-US" dirty="0" err="1">
                <a:sym typeface="Wingdings"/>
              </a:rPr>
              <a:t>style.css</a:t>
            </a:r>
            <a:r>
              <a:rPr lang="en-US" dirty="0" smtClean="0">
                <a:sym typeface="Wingdings"/>
              </a:rPr>
              <a:t>"&gt;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 Bootstrap </a:t>
            </a:r>
            <a:r>
              <a:rPr lang="en-US" dirty="0" smtClean="0"/>
              <a:t>CSS di </a:t>
            </a:r>
            <a:r>
              <a:rPr lang="en-US" dirty="0"/>
              <a:t>&lt;head</a:t>
            </a:r>
            <a:r>
              <a:rPr lang="en-US" dirty="0" smtClean="0"/>
              <a:t>&gt; </a:t>
            </a:r>
            <a:r>
              <a:rPr lang="en-US" dirty="0" err="1" smtClean="0"/>
              <a:t>dan</a:t>
            </a:r>
            <a:r>
              <a:rPr lang="en-US" dirty="0" smtClean="0"/>
              <a:t> JavaScript link </a:t>
            </a:r>
            <a:r>
              <a:rPr lang="en-US" dirty="0" err="1" smtClean="0"/>
              <a:t>sebelum</a:t>
            </a:r>
            <a:r>
              <a:rPr lang="en-US" dirty="0" smtClean="0"/>
              <a:t> &lt;/body&gt;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/>
              <a:t> </a:t>
            </a:r>
            <a:r>
              <a:rPr lang="en-US" dirty="0" smtClean="0"/>
              <a:t>       &lt;title&gt;&lt;/title&gt;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&lt;h1&gt;</a:t>
            </a:r>
            <a:r>
              <a:rPr lang="en-US" dirty="0" err="1" smtClean="0"/>
              <a:t>Belajar</a:t>
            </a:r>
            <a:r>
              <a:rPr lang="en-US" dirty="0" smtClean="0"/>
              <a:t> Bootstrap&lt;/h1&gt;</a:t>
            </a:r>
          </a:p>
          <a:p>
            <a:endParaRPr lang="en-US" dirty="0"/>
          </a:p>
          <a:p>
            <a:r>
              <a:rPr lang="en-US" dirty="0" smtClean="0"/>
              <a:t>    &lt;/body&gt;</a:t>
            </a:r>
            <a:r>
              <a:rPr lang="en-US" dirty="0"/>
              <a:t>	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649893"/>
            <a:ext cx="8036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Tempatkan</a:t>
            </a:r>
            <a:r>
              <a:rPr lang="en-US" dirty="0" smtClean="0"/>
              <a:t> di &lt;head&gt;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maxcdn.bootstrapcdn.com</a:t>
            </a:r>
            <a:r>
              <a:rPr lang="en-US" dirty="0"/>
              <a:t>/bootstrap/4.0.0-beta.2/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bootstrap.min.css</a:t>
            </a:r>
            <a:r>
              <a:rPr lang="en-US" dirty="0"/>
              <a:t>" integrity="sha384-PsH8R72JQ3SOdhVi3uxftmaW6Vc51MKb0q5P2rRUpPvrszuE4W1povHYgTpBfshb" </a:t>
            </a:r>
            <a:r>
              <a:rPr lang="en-US" dirty="0" err="1"/>
              <a:t>crossorigin</a:t>
            </a:r>
            <a:r>
              <a:rPr lang="en-US" dirty="0"/>
              <a:t>="anonymous"&gt;</a:t>
            </a:r>
          </a:p>
        </p:txBody>
      </p:sp>
    </p:spTree>
    <p:extLst>
      <p:ext uri="{BB962C8B-B14F-4D97-AF65-F5344CB8AC3E}">
        <p14:creationId xmlns:p14="http://schemas.microsoft.com/office/powerpoint/2010/main" val="13930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640" y="667935"/>
            <a:ext cx="8453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Dan </a:t>
            </a:r>
            <a:r>
              <a:rPr lang="en-US" dirty="0" err="1" smtClean="0"/>
              <a:t>sebelum</a:t>
            </a:r>
            <a:r>
              <a:rPr lang="en-US" dirty="0" smtClean="0"/>
              <a:t> &lt;/body&gt;</a:t>
            </a:r>
          </a:p>
          <a:p>
            <a:endParaRPr lang="en-US" dirty="0"/>
          </a:p>
          <a:p>
            <a:r>
              <a:rPr lang="en-US" dirty="0"/>
              <a:t>&lt;!-- Optional JavaScript --&gt;    &lt;!-- jQuery first, then </a:t>
            </a:r>
            <a:r>
              <a:rPr lang="en-US" dirty="0" err="1"/>
              <a:t>Popper.js</a:t>
            </a:r>
            <a:r>
              <a:rPr lang="en-US" dirty="0"/>
              <a:t>, then Bootstrap JS --&gt;  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code.jquery.com</a:t>
            </a:r>
            <a:r>
              <a:rPr lang="en-US" dirty="0"/>
              <a:t>/jquery-3.2.1.slim.min.js" integrity="sha384-KJ3o2DKtIkvYIK3UENzmM7KCkRr/rE9/Qpg6aAZGJwFDMVNA/GpGFF93hXpG5KkN" </a:t>
            </a:r>
            <a:r>
              <a:rPr lang="en-US" dirty="0" err="1"/>
              <a:t>crossorigin</a:t>
            </a:r>
            <a:r>
              <a:rPr lang="en-US" dirty="0"/>
              <a:t>="anonymous"&gt;&lt;/script&gt;  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cdnjs.cloudflare.com</a:t>
            </a:r>
            <a:r>
              <a:rPr lang="en-US" dirty="0"/>
              <a:t>/ajax/libs/</a:t>
            </a:r>
            <a:r>
              <a:rPr lang="en-US" dirty="0" err="1"/>
              <a:t>popper.js</a:t>
            </a:r>
            <a:r>
              <a:rPr lang="en-US" dirty="0"/>
              <a:t>/1.12.3/</a:t>
            </a:r>
            <a:r>
              <a:rPr lang="en-US" dirty="0" err="1"/>
              <a:t>umd</a:t>
            </a:r>
            <a:r>
              <a:rPr lang="en-US" dirty="0"/>
              <a:t>/</a:t>
            </a:r>
            <a:r>
              <a:rPr lang="en-US" dirty="0" err="1"/>
              <a:t>popper.min.js</a:t>
            </a:r>
            <a:r>
              <a:rPr lang="en-US" dirty="0"/>
              <a:t>" integrity="sha384-vFJXuSJphROIrBnz7yo7oB41mKfc8JzQZiCq4NCceLEaO4IHwicKwpJf9c9IpFgh" </a:t>
            </a:r>
            <a:r>
              <a:rPr lang="en-US" dirty="0" err="1"/>
              <a:t>crossorigin</a:t>
            </a:r>
            <a:r>
              <a:rPr lang="en-US" dirty="0"/>
              <a:t>="anonymous"&gt;&lt;/script&gt;  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maxcdn.bootstrapcdn.com</a:t>
            </a:r>
            <a:r>
              <a:rPr lang="en-US" dirty="0"/>
              <a:t>/bootstrap/4.0.0-beta.2/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bootstrap.min.js</a:t>
            </a:r>
            <a:r>
              <a:rPr lang="en-US" dirty="0"/>
              <a:t>" integrity="sha384-alpBpkh1PFOepccYVYDB4do5UnbKysX5WZXm3XxPqe5iKTfUKjNkCk9SaVuEZflJ"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171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520" y="162560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Membuat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navbar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54000" y="812800"/>
            <a:ext cx="8483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 fixed-top"&gt;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div class="container"&gt;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index.html</a:t>
            </a:r>
            <a:r>
              <a:rPr lang="en-US" dirty="0"/>
              <a:t>" class="</a:t>
            </a:r>
            <a:r>
              <a:rPr lang="en-US" dirty="0" err="1"/>
              <a:t>navbar</a:t>
            </a:r>
            <a:r>
              <a:rPr lang="en-US" dirty="0"/>
              <a:t>-brand"&gt;</a:t>
            </a:r>
            <a:r>
              <a:rPr lang="en-US" dirty="0" err="1"/>
              <a:t>MedioTheme</a:t>
            </a:r>
            <a:r>
              <a:rPr lang="en-US" dirty="0"/>
              <a:t>&lt;/a&gt;    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button class="</a:t>
            </a:r>
            <a:r>
              <a:rPr lang="en-US" dirty="0" err="1"/>
              <a:t>navbar-toggler</a:t>
            </a:r>
            <a:r>
              <a:rPr lang="en-US" dirty="0"/>
              <a:t>" data-toggle="collapse" data-target="#</a:t>
            </a:r>
            <a:r>
              <a:rPr lang="en-US" dirty="0" err="1"/>
              <a:t>navbarCollapse</a:t>
            </a:r>
            <a:r>
              <a:rPr lang="en-US" dirty="0"/>
              <a:t>" &gt;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dirty="0"/>
              <a:t>span class="</a:t>
            </a:r>
            <a:r>
              <a:rPr lang="en-US" dirty="0" err="1"/>
              <a:t>navbar</a:t>
            </a:r>
            <a:r>
              <a:rPr lang="en-US" dirty="0"/>
              <a:t>-</a:t>
            </a:r>
            <a:r>
              <a:rPr lang="en-US" dirty="0" err="1"/>
              <a:t>toggler</a:t>
            </a:r>
            <a:r>
              <a:rPr lang="en-US" dirty="0"/>
              <a:t>-icon"&gt;&lt;/span</a:t>
            </a:r>
            <a:r>
              <a:rPr lang="en-US" dirty="0" smtClean="0"/>
              <a:t>&gt;&lt;/</a:t>
            </a:r>
            <a:r>
              <a:rPr lang="en-US" dirty="0"/>
              <a:t>button&gt;    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div class="collapse </a:t>
            </a:r>
            <a:r>
              <a:rPr lang="en-US" dirty="0" err="1"/>
              <a:t>navbar</a:t>
            </a:r>
            <a:r>
              <a:rPr lang="en-US" dirty="0"/>
              <a:t>-collapse" id="</a:t>
            </a:r>
            <a:r>
              <a:rPr lang="en-US" dirty="0" err="1"/>
              <a:t>navbarCollapse</a:t>
            </a:r>
            <a:r>
              <a:rPr lang="en-US" dirty="0"/>
              <a:t>"&gt;    	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navbar-nav</a:t>
            </a:r>
            <a:r>
              <a:rPr lang="en-US" dirty="0"/>
              <a:t> ml-auto</a:t>
            </a:r>
            <a:r>
              <a:rPr lang="en-US" dirty="0" smtClean="0"/>
              <a:t>"&gt;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="#home" class="</a:t>
            </a:r>
            <a:r>
              <a:rPr lang="en-US" dirty="0" err="1" smtClean="0"/>
              <a:t>nav</a:t>
            </a:r>
            <a:r>
              <a:rPr lang="en-US" dirty="0" smtClean="0"/>
              <a:t>-link"&gt;Home&lt;/a&gt;&lt;/li&gt;    		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="#explore-head-section" class="</a:t>
            </a:r>
            <a:r>
              <a:rPr lang="en-US" dirty="0" err="1" smtClean="0"/>
              <a:t>nav</a:t>
            </a:r>
            <a:r>
              <a:rPr lang="en-US" dirty="0" smtClean="0"/>
              <a:t>-link"&gt;Explore&lt;/a&gt;&lt;/li&gt;    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="#create-head-section" class="</a:t>
            </a:r>
            <a:r>
              <a:rPr lang="en-US" dirty="0" err="1" smtClean="0"/>
              <a:t>nav</a:t>
            </a:r>
            <a:r>
              <a:rPr lang="en-US" dirty="0" smtClean="0"/>
              <a:t>-link"&gt;Create&lt;/a&gt;&lt;/li&gt;    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="#share-head-section" class="</a:t>
            </a:r>
            <a:r>
              <a:rPr lang="en-US" dirty="0" err="1" smtClean="0"/>
              <a:t>nav</a:t>
            </a:r>
            <a:r>
              <a:rPr lang="en-US" dirty="0" smtClean="0"/>
              <a:t>-link"&gt;Share&lt;/a&gt;&lt;/li&gt;    </a:t>
            </a:r>
          </a:p>
          <a:p>
            <a:r>
              <a:rPr lang="en-US" dirty="0" smtClean="0"/>
              <a:t>            &lt;/</a:t>
            </a:r>
            <a:r>
              <a:rPr lang="en-US" dirty="0" err="1"/>
              <a:t>ul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        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r>
              <a:rPr lang="en-US" smtClean="0"/>
              <a:t>    &lt;/</a:t>
            </a:r>
            <a:r>
              <a:rPr lang="en-US" dirty="0"/>
              <a:t>div</a:t>
            </a:r>
            <a:r>
              <a:rPr lang="en-US"/>
              <a:t>&gt;    </a:t>
            </a:r>
            <a:endParaRPr lang="en-US" smtClean="0"/>
          </a:p>
          <a:p>
            <a:r>
              <a:rPr lang="en-US" smtClean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07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7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4401"/>
            <a:ext cx="8520600" cy="572700"/>
          </a:xfrm>
          <a:solidFill>
            <a:schemeClr val="accent5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Deployment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Heroku.com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59556"/>
            <a:ext cx="8520600" cy="3996266"/>
          </a:xfrm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 Install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Account – </a:t>
            </a:r>
            <a:r>
              <a:rPr lang="en-US" dirty="0">
                <a:hlinkClick r:id="rId2"/>
              </a:rPr>
              <a:t>sign up here</a:t>
            </a:r>
            <a:endParaRPr lang="en-US" dirty="0"/>
          </a:p>
          <a:p>
            <a:r>
              <a:rPr lang="en-US" dirty="0" smtClean="0">
                <a:hlinkClick r:id="rId3"/>
              </a:rPr>
              <a:t> Download Heroku </a:t>
            </a:r>
            <a:r>
              <a:rPr lang="en-US" dirty="0">
                <a:hlinkClick r:id="rId3"/>
              </a:rPr>
              <a:t>Toolbelt</a:t>
            </a:r>
            <a:r>
              <a:rPr lang="en-US" dirty="0"/>
              <a:t> </a:t>
            </a:r>
            <a:r>
              <a:rPr lang="en-US" dirty="0" smtClean="0"/>
              <a:t>– command </a:t>
            </a:r>
            <a:r>
              <a:rPr lang="en-US" dirty="0"/>
              <a:t>line application for managing </a:t>
            </a:r>
            <a:r>
              <a:rPr lang="en-US" dirty="0" err="1" smtClean="0"/>
              <a:t>Heroku</a:t>
            </a:r>
            <a:r>
              <a:rPr lang="en-US" dirty="0" smtClean="0"/>
              <a:t> account.</a:t>
            </a:r>
            <a:endParaRPr lang="en-US" dirty="0"/>
          </a:p>
          <a:p>
            <a:r>
              <a:rPr lang="en-US" dirty="0" smtClean="0"/>
              <a:t> Run</a:t>
            </a:r>
            <a:r>
              <a:rPr lang="en-US" dirty="0"/>
              <a:t> </a:t>
            </a:r>
            <a:r>
              <a:rPr lang="en-US" dirty="0" err="1"/>
              <a:t>heroku</a:t>
            </a:r>
            <a:r>
              <a:rPr lang="en-US" dirty="0"/>
              <a:t> login </a:t>
            </a:r>
            <a:r>
              <a:rPr lang="en-US" dirty="0" smtClean="0"/>
              <a:t>from command prompt.</a:t>
            </a:r>
          </a:p>
          <a:p>
            <a:r>
              <a:rPr lang="en-US" dirty="0"/>
              <a:t> cd </a:t>
            </a:r>
            <a:r>
              <a:rPr lang="en-US" dirty="0" smtClean="0"/>
              <a:t>Projects/my-site.</a:t>
            </a:r>
            <a:r>
              <a:rPr lang="en-US" dirty="0"/>
              <a:t> Create an </a:t>
            </a:r>
            <a:r>
              <a:rPr lang="en-US" dirty="0" err="1"/>
              <a:t>index.php</a:t>
            </a:r>
            <a:r>
              <a:rPr lang="en-US" dirty="0"/>
              <a:t> file. </a:t>
            </a:r>
          </a:p>
          <a:p>
            <a:pPr>
              <a:buNone/>
            </a:pPr>
            <a:r>
              <a:rPr lang="en-US" dirty="0"/>
              <a:t>*Trick </a:t>
            </a:r>
            <a:r>
              <a:rPr lang="en-US" dirty="0" err="1"/>
              <a:t>Heroku</a:t>
            </a:r>
            <a:r>
              <a:rPr lang="en-US" dirty="0"/>
              <a:t> to deploy a static </a:t>
            </a:r>
            <a:endParaRPr lang="en-US" dirty="0" smtClean="0"/>
          </a:p>
          <a:p>
            <a:r>
              <a:rPr lang="en-US" sz="1400" dirty="0" smtClean="0"/>
              <a:t>site </a:t>
            </a:r>
            <a:r>
              <a:rPr lang="en-US" sz="1400" dirty="0"/>
              <a:t>by including </a:t>
            </a:r>
            <a:r>
              <a:rPr lang="en-US" sz="1400" dirty="0" smtClean="0"/>
              <a:t>1 dynamic </a:t>
            </a:r>
            <a:r>
              <a:rPr lang="en-US" sz="1400" dirty="0"/>
              <a:t>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0818"/>
            <a:ext cx="8520600" cy="382879"/>
          </a:xfrm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sz="2000" dirty="0" smtClean="0"/>
              <a:t>Deploy !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42547"/>
            <a:ext cx="8520600" cy="4300156"/>
          </a:xfrm>
          <a:ln w="38100">
            <a:solidFill>
              <a:srgbClr val="00B0F0"/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600" dirty="0" smtClean="0"/>
              <a:t>Create file </a:t>
            </a:r>
            <a:r>
              <a:rPr lang="en-US" sz="1600" dirty="0" err="1" smtClean="0"/>
              <a:t>Index.php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isi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sbb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600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	&lt;?</a:t>
            </a:r>
            <a:r>
              <a:rPr lang="en-US" sz="1600" b="1" dirty="0" err="1">
                <a:solidFill>
                  <a:srgbClr val="00B050"/>
                </a:solidFill>
              </a:rPr>
              <a:t>php</a:t>
            </a:r>
            <a:r>
              <a:rPr lang="en-US" sz="1600" b="1" dirty="0">
                <a:solidFill>
                  <a:srgbClr val="00B050"/>
                </a:solidFill>
              </a:rPr>
              <a:t> header( 'Location: /</a:t>
            </a:r>
            <a:r>
              <a:rPr lang="en-US" sz="1600" b="1" dirty="0" err="1">
                <a:solidFill>
                  <a:srgbClr val="00B050"/>
                </a:solidFill>
              </a:rPr>
              <a:t>index.html</a:t>
            </a:r>
            <a:r>
              <a:rPr lang="en-US" sz="1600" b="1" dirty="0">
                <a:solidFill>
                  <a:srgbClr val="00B050"/>
                </a:solidFill>
              </a:rPr>
              <a:t>' ) ; </a:t>
            </a:r>
            <a:r>
              <a:rPr lang="en-US" sz="1600" b="1" dirty="0" smtClean="0">
                <a:solidFill>
                  <a:srgbClr val="00B050"/>
                </a:solidFill>
              </a:rPr>
              <a:t>?&gt;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600" dirty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smtClean="0"/>
              <a:t>status</a:t>
            </a:r>
            <a:endParaRPr lang="en-US" sz="1600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600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add </a:t>
            </a:r>
            <a:r>
              <a:rPr lang="en-US" sz="1600" dirty="0" smtClean="0"/>
              <a:t>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600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commit -m "My site ready for deployment</a:t>
            </a:r>
            <a:r>
              <a:rPr lang="en-US" sz="1600" dirty="0" smtClean="0"/>
              <a:t>.”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600" dirty="0" smtClean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heroku</a:t>
            </a:r>
            <a:r>
              <a:rPr lang="en-US" sz="1600" dirty="0"/>
              <a:t> </a:t>
            </a:r>
            <a:r>
              <a:rPr lang="en-US" sz="1600" dirty="0" err="1"/>
              <a:t>apps:create</a:t>
            </a:r>
            <a:r>
              <a:rPr lang="en-US" sz="1600" dirty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-web-</a:t>
            </a:r>
            <a:r>
              <a:rPr lang="en-US" sz="1600" dirty="0" err="1" smtClean="0"/>
              <a:t>anda</a:t>
            </a:r>
            <a:endParaRPr lang="en-US" sz="1600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push </a:t>
            </a:r>
            <a:r>
              <a:rPr lang="en-US" sz="1600" dirty="0" err="1"/>
              <a:t>heroku</a:t>
            </a:r>
            <a:r>
              <a:rPr lang="en-US" sz="1600" dirty="0"/>
              <a:t> </a:t>
            </a:r>
            <a:r>
              <a:rPr lang="en-US" sz="1600" dirty="0" smtClean="0"/>
              <a:t>master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600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600" dirty="0" err="1" smtClean="0"/>
              <a:t>Hasilnya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: “remote</a:t>
            </a:r>
            <a:r>
              <a:rPr lang="en-US" sz="1600" dirty="0"/>
              <a:t>: Verifying deploy…. done.”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600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600" dirty="0" err="1"/>
              <a:t>h</a:t>
            </a:r>
            <a:r>
              <a:rPr lang="en-US" sz="1600" dirty="0" err="1" smtClean="0"/>
              <a:t>eroku</a:t>
            </a:r>
            <a:r>
              <a:rPr lang="en-US" sz="1600" dirty="0" smtClean="0"/>
              <a:t> open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78765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Full stack developer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adalah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sebutan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untuk</a:t>
            </a:r>
            <a:r>
              <a:rPr lang="en" dirty="0">
                <a:solidFill>
                  <a:schemeClr val="dk1"/>
                </a:solidFill>
              </a:rPr>
              <a:t> web developer yang </a:t>
            </a:r>
            <a:r>
              <a:rPr lang="en" dirty="0" err="1">
                <a:solidFill>
                  <a:schemeClr val="dk1"/>
                </a:solidFill>
              </a:rPr>
              <a:t>membangun</a:t>
            </a:r>
            <a:r>
              <a:rPr lang="en" dirty="0">
                <a:solidFill>
                  <a:schemeClr val="dk1"/>
                </a:solidFill>
              </a:rPr>
              <a:t> web </a:t>
            </a:r>
            <a:r>
              <a:rPr lang="en" dirty="0" err="1">
                <a:solidFill>
                  <a:schemeClr val="dk1"/>
                </a:solidFill>
              </a:rPr>
              <a:t>dari</a:t>
            </a:r>
            <a:r>
              <a:rPr lang="en" dirty="0">
                <a:solidFill>
                  <a:schemeClr val="dk1"/>
                </a:solidFill>
              </a:rPr>
              <a:t> frontend </a:t>
            </a:r>
            <a:r>
              <a:rPr lang="en" dirty="0" err="1">
                <a:solidFill>
                  <a:schemeClr val="dk1"/>
                </a:solidFill>
              </a:rPr>
              <a:t>hingga</a:t>
            </a:r>
            <a:r>
              <a:rPr lang="en" dirty="0">
                <a:solidFill>
                  <a:schemeClr val="dk1"/>
                </a:solidFill>
              </a:rPr>
              <a:t> backend. </a:t>
            </a:r>
            <a:r>
              <a:rPr lang="en" i="1" dirty="0">
                <a:solidFill>
                  <a:schemeClr val="dk1"/>
                </a:solidFill>
              </a:rPr>
              <a:t>Frontend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digunakan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untuk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mendefinisikan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bagian</a:t>
            </a:r>
            <a:r>
              <a:rPr lang="en" dirty="0">
                <a:solidFill>
                  <a:schemeClr val="dk1"/>
                </a:solidFill>
              </a:rPr>
              <a:t> web yang </a:t>
            </a:r>
            <a:r>
              <a:rPr lang="en" dirty="0" err="1">
                <a:solidFill>
                  <a:schemeClr val="dk1"/>
                </a:solidFill>
              </a:rPr>
              <a:t>terlihat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oleh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mata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Frontend</a:t>
            </a:r>
            <a:r>
              <a:rPr lang="en" dirty="0">
                <a:solidFill>
                  <a:schemeClr val="dk1"/>
                </a:solidFill>
              </a:rPr>
              <a:t> juga </a:t>
            </a:r>
            <a:r>
              <a:rPr lang="en" dirty="0" err="1">
                <a:solidFill>
                  <a:schemeClr val="dk1"/>
                </a:solidFill>
              </a:rPr>
              <a:t>dikenal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dengan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istilah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i="1" dirty="0">
                <a:solidFill>
                  <a:schemeClr val="dk1"/>
                </a:solidFill>
              </a:rPr>
              <a:t>client side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bahkan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ada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beberapa</a:t>
            </a:r>
            <a:r>
              <a:rPr lang="en" dirty="0">
                <a:solidFill>
                  <a:schemeClr val="dk1"/>
                </a:solidFill>
              </a:rPr>
              <a:t> yang </a:t>
            </a:r>
            <a:r>
              <a:rPr lang="en" dirty="0" err="1">
                <a:solidFill>
                  <a:schemeClr val="dk1"/>
                </a:solidFill>
              </a:rPr>
              <a:t>menganggap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i="1" dirty="0">
                <a:solidFill>
                  <a:schemeClr val="dk1"/>
                </a:solidFill>
              </a:rPr>
              <a:t>frontend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sama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dengan</a:t>
            </a:r>
            <a:r>
              <a:rPr lang="en" dirty="0">
                <a:solidFill>
                  <a:schemeClr val="dk1"/>
                </a:solidFill>
              </a:rPr>
              <a:t> “web </a:t>
            </a:r>
            <a:r>
              <a:rPr lang="en" dirty="0" err="1">
                <a:solidFill>
                  <a:schemeClr val="dk1"/>
                </a:solidFill>
              </a:rPr>
              <a:t>desain</a:t>
            </a:r>
            <a:r>
              <a:rPr lang="en" dirty="0">
                <a:solidFill>
                  <a:schemeClr val="dk1"/>
                </a:solidFill>
              </a:rPr>
              <a:t> plus”.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NEXT??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JavaScript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smtClean="0"/>
              <a:t>JavaScript </a:t>
            </a:r>
            <a:r>
              <a:rPr lang="en-US" dirty="0" err="1" smtClean="0"/>
              <a:t>Lanjut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Database MongoDB.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React.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React</a:t>
            </a:r>
            <a:r>
              <a:rPr lang="en-US" dirty="0"/>
              <a:t> </a:t>
            </a:r>
            <a:r>
              <a:rPr lang="en-US" dirty="0" smtClean="0"/>
              <a:t>JS.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Membuat</a:t>
            </a:r>
            <a:r>
              <a:rPr lang="en-US" dirty="0" smtClean="0"/>
              <a:t> Project </a:t>
            </a:r>
            <a:r>
              <a:rPr lang="en-US" dirty="0" err="1" smtClean="0"/>
              <a:t>dengan</a:t>
            </a:r>
            <a:r>
              <a:rPr lang="en-US" dirty="0" smtClean="0"/>
              <a:t> Express,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MongoDB.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17" y="965238"/>
            <a:ext cx="6483927" cy="89141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1700" y="116988"/>
            <a:ext cx="8520600" cy="645011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Rect</a:t>
            </a:r>
            <a:r>
              <a:rPr lang="en-US" dirty="0" smtClean="0">
                <a:solidFill>
                  <a:schemeClr val="bg1"/>
                </a:solidFill>
              </a:rPr>
              <a:t> 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2080"/>
            <a:ext cx="8520600" cy="548000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NodeJS</a:t>
            </a:r>
            <a:r>
              <a:rPr lang="en-US" dirty="0" smtClean="0">
                <a:solidFill>
                  <a:schemeClr val="bg1"/>
                </a:solidFill>
              </a:rPr>
              <a:t> &amp; MongoDB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33" y="1184433"/>
            <a:ext cx="4994947" cy="32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80" y="486576"/>
            <a:ext cx="4836160" cy="37730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1040" y="1452880"/>
            <a:ext cx="458216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417" y="1432560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 SOFT COPY TUTORIAL TRAINING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4417" y="2146215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 SOURCE CODE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4416" y="2938695"/>
            <a:ext cx="641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3. KONSULTASI &amp; BIMBINGAN SELAMA TRAINING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25626" y="326535"/>
            <a:ext cx="6729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APA YANG AKAN ANDA DAPAT?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24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Backend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Backend</a:t>
            </a:r>
            <a:r>
              <a:rPr lang="en">
                <a:solidFill>
                  <a:schemeClr val="dk1"/>
                </a:solidFill>
              </a:rPr>
              <a:t> didefinisikan bagian dari web yang tidak bisa dilihat, contoh proses form pendaftaran, mengirimkan data, menyimpan video atau gambar yang diupload. </a:t>
            </a:r>
            <a:r>
              <a:rPr lang="en" i="1">
                <a:solidFill>
                  <a:schemeClr val="dk1"/>
                </a:solidFill>
              </a:rPr>
              <a:t>Backend</a:t>
            </a:r>
            <a:r>
              <a:rPr lang="en">
                <a:solidFill>
                  <a:schemeClr val="dk1"/>
                </a:solidFill>
              </a:rPr>
              <a:t> dikenal dengan istilah </a:t>
            </a:r>
            <a:r>
              <a:rPr lang="en" i="1">
                <a:solidFill>
                  <a:schemeClr val="dk1"/>
                </a:solidFill>
              </a:rPr>
              <a:t>server side</a:t>
            </a:r>
            <a:r>
              <a:rPr lang="en">
                <a:solidFill>
                  <a:schemeClr val="dk1"/>
                </a:solidFill>
              </a:rPr>
              <a:t>. Orang fokuskan untuk membangun </a:t>
            </a:r>
            <a:r>
              <a:rPr lang="en" i="1">
                <a:solidFill>
                  <a:schemeClr val="dk1"/>
                </a:solidFill>
              </a:rPr>
              <a:t>frontend</a:t>
            </a:r>
            <a:r>
              <a:rPr lang="en">
                <a:solidFill>
                  <a:schemeClr val="dk1"/>
                </a:solidFill>
              </a:rPr>
              <a:t> disebut </a:t>
            </a:r>
            <a:r>
              <a:rPr lang="en" i="1">
                <a:solidFill>
                  <a:schemeClr val="dk1"/>
                </a:solidFill>
              </a:rPr>
              <a:t>frontend developer</a:t>
            </a:r>
            <a:r>
              <a:rPr lang="en">
                <a:solidFill>
                  <a:schemeClr val="dk1"/>
                </a:solidFill>
              </a:rPr>
              <a:t>, sedangkan sebaliknya disebut </a:t>
            </a:r>
            <a:r>
              <a:rPr lang="en" i="1">
                <a:solidFill>
                  <a:schemeClr val="dk1"/>
                </a:solidFill>
              </a:rPr>
              <a:t>backend developer</a:t>
            </a:r>
            <a:r>
              <a:rPr lang="en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52261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Stack JavaScript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In this Bootcamp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 dirty="0"/>
              <a:t>NO PHP !    → </a:t>
            </a:r>
            <a:r>
              <a:rPr lang="en" sz="3000" b="1" dirty="0">
                <a:solidFill>
                  <a:srgbClr val="0000FF"/>
                </a:solidFill>
              </a:rPr>
              <a:t>NODE JS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 dirty="0" smtClean="0"/>
              <a:t>JQUERY </a:t>
            </a:r>
            <a:r>
              <a:rPr lang="en" sz="3000" b="1" dirty="0"/>
              <a:t>! </a:t>
            </a:r>
            <a:r>
              <a:rPr lang="en-US" sz="3000" b="1" dirty="0" smtClean="0"/>
              <a:t> Or </a:t>
            </a:r>
            <a:r>
              <a:rPr lang="en" sz="3000" b="1" dirty="0" smtClean="0"/>
              <a:t> </a:t>
            </a:r>
            <a:r>
              <a:rPr lang="en" sz="3000" b="1" dirty="0">
                <a:solidFill>
                  <a:srgbClr val="0000FF"/>
                </a:solidFill>
              </a:rPr>
              <a:t>REACT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 dirty="0"/>
              <a:t>NO MYSQL !    → </a:t>
            </a:r>
            <a:r>
              <a:rPr lang="en" sz="3000" b="1" dirty="0">
                <a:solidFill>
                  <a:srgbClr val="0000FF"/>
                </a:solidFill>
              </a:rPr>
              <a:t>MONGODB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2345375" y="2233450"/>
            <a:ext cx="2005500" cy="252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/>
          <p:nvPr/>
        </p:nvCxnSpPr>
        <p:spPr>
          <a:xfrm>
            <a:off x="1853500" y="3645525"/>
            <a:ext cx="2585700" cy="37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3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"/>
            <a:ext cx="7143750" cy="47625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86001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/>
              <a:t>Kenapa</a:t>
            </a:r>
            <a:r>
              <a:rPr lang="en" dirty="0"/>
              <a:t> </a:t>
            </a:r>
            <a:r>
              <a:rPr lang="en" dirty="0" err="1"/>
              <a:t>harus</a:t>
            </a:r>
            <a:r>
              <a:rPr lang="en" dirty="0"/>
              <a:t> </a:t>
            </a:r>
            <a:r>
              <a:rPr lang="en" dirty="0" err="1"/>
              <a:t>menjadi</a:t>
            </a:r>
            <a:r>
              <a:rPr lang="en" dirty="0"/>
              <a:t> Full Stack Developer </a:t>
            </a:r>
            <a:r>
              <a:rPr lang="en-US" dirty="0" smtClean="0"/>
              <a:t>JS</a:t>
            </a:r>
            <a:r>
              <a:rPr lang="en" dirty="0" smtClean="0"/>
              <a:t>?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Pada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dasar</a:t>
            </a:r>
            <a:r>
              <a:rPr lang="en" dirty="0">
                <a:solidFill>
                  <a:schemeClr val="tx1"/>
                </a:solidFill>
              </a:rPr>
              <a:t> web developer di </a:t>
            </a:r>
            <a:r>
              <a:rPr lang="en" dirty="0" err="1">
                <a:solidFill>
                  <a:schemeClr val="tx1"/>
                </a:solidFill>
              </a:rPr>
              <a:t>awal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adalah</a:t>
            </a:r>
            <a:r>
              <a:rPr lang="en" dirty="0">
                <a:solidFill>
                  <a:schemeClr val="tx1"/>
                </a:solidFill>
              </a:rPr>
              <a:t> Full Stack by nature, </a:t>
            </a:r>
            <a:r>
              <a:rPr lang="en" dirty="0" err="1">
                <a:solidFill>
                  <a:schemeClr val="tx1"/>
                </a:solidFill>
              </a:rPr>
              <a:t>contoh</a:t>
            </a:r>
            <a:r>
              <a:rPr lang="en" dirty="0">
                <a:solidFill>
                  <a:schemeClr val="tx1"/>
                </a:solidFill>
              </a:rPr>
              <a:t>: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PHP,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JavaScript,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jQuery.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Kemungkinan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mendapat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peluang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kerja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lebih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besar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Menguasai</a:t>
            </a:r>
            <a:r>
              <a:rPr lang="en" dirty="0">
                <a:solidFill>
                  <a:schemeClr val="tx1"/>
                </a:solidFill>
              </a:rPr>
              <a:t> Front and Back </a:t>
            </a:r>
            <a:r>
              <a:rPr lang="en" dirty="0" err="1">
                <a:solidFill>
                  <a:schemeClr val="tx1"/>
                </a:solidFill>
              </a:rPr>
              <a:t>memudahkan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anda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membangun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sebuah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aplikasi</a:t>
            </a:r>
            <a:r>
              <a:rPr lang="en" dirty="0">
                <a:solidFill>
                  <a:schemeClr val="tx1"/>
                </a:solidFill>
              </a:rPr>
              <a:t> yang </a:t>
            </a:r>
            <a:r>
              <a:rPr lang="en" dirty="0" err="1">
                <a:solidFill>
                  <a:schemeClr val="tx1"/>
                </a:solidFill>
              </a:rPr>
              <a:t>powerfull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Sangat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dibutuhkan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saat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ini</a:t>
            </a:r>
            <a:r>
              <a:rPr lang="en" dirty="0">
                <a:solidFill>
                  <a:schemeClr val="tx1"/>
                </a:solidFill>
              </a:rPr>
              <a:t> di </a:t>
            </a:r>
            <a:r>
              <a:rPr lang="en" dirty="0" err="1">
                <a:solidFill>
                  <a:schemeClr val="tx1"/>
                </a:solidFill>
              </a:rPr>
              <a:t>dunia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Bahasa Program Masa </a:t>
            </a:r>
            <a:r>
              <a:rPr lang="en-US" dirty="0" err="1" smtClean="0">
                <a:solidFill>
                  <a:schemeClr val="tx1"/>
                </a:solidFill>
              </a:rPr>
              <a:t>Depan</a:t>
            </a:r>
            <a:endParaRPr lang="en" dirty="0">
              <a:solidFill>
                <a:schemeClr val="tx1"/>
              </a:solidFill>
            </a:endParaRPr>
          </a:p>
          <a:p>
            <a:pPr marL="457200" lvl="0" indent="-342900">
              <a:spcBef>
                <a:spcPts val="0"/>
              </a:spcBef>
              <a:buSzPct val="100000"/>
              <a:buAutoNum type="arabicPeriod"/>
            </a:pPr>
            <a:r>
              <a:rPr lang="en" dirty="0" smtClean="0">
                <a:solidFill>
                  <a:schemeClr val="tx1"/>
                </a:solidFill>
              </a:rPr>
              <a:t>Multi </a:t>
            </a:r>
            <a:r>
              <a:rPr lang="en" dirty="0">
                <a:solidFill>
                  <a:schemeClr val="tx1"/>
                </a:solidFill>
              </a:rPr>
              <a:t>Platform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3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561"/>
            <a:ext cx="8520600" cy="5727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VERSION CONTROL GIT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34262"/>
            <a:ext cx="8520600" cy="4195090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Ref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git-scm.com/book/id/v1/Memulai-Git-Dasar-Git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Version Control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Version </a:t>
            </a:r>
            <a:r>
              <a:rPr lang="en-US" dirty="0"/>
              <a:t>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GIT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Version Control yang </a:t>
            </a:r>
            <a:r>
              <a:rPr lang="en-US" dirty="0" err="1" smtClean="0"/>
              <a:t>telah</a:t>
            </a:r>
            <a:r>
              <a:rPr lang="en-US" dirty="0" smtClean="0"/>
              <a:t> di </a:t>
            </a:r>
            <a:r>
              <a:rPr lang="en-US" dirty="0" err="1" smtClean="0"/>
              <a:t>ciptakan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smtClean="0"/>
              <a:t>source code,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/>
              <a:t>tanda</a:t>
            </a:r>
            <a:r>
              <a:rPr lang="en-US" dirty="0"/>
              <a:t>/checkpoint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,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programer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code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92" y="161560"/>
            <a:ext cx="2333708" cy="10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2505"/>
            <a:ext cx="8520600" cy="5727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lvl="0">
              <a:defRPr/>
            </a:pPr>
            <a:r>
              <a:rPr lang="en-US" dirty="0"/>
              <a:t>Download GIT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Donwload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29231"/>
            <a:ext cx="5943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876</Words>
  <Application>Microsoft Macintosh PowerPoint</Application>
  <PresentationFormat>On-screen Show (16:9)</PresentationFormat>
  <Paragraphs>237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Wingdings</vt:lpstr>
      <vt:lpstr>Arial</vt:lpstr>
      <vt:lpstr>Simple Light</vt:lpstr>
      <vt:lpstr>Full Stack JS Web Development  Training</vt:lpstr>
      <vt:lpstr>Apa itu Full Stack Development</vt:lpstr>
      <vt:lpstr>Frontend</vt:lpstr>
      <vt:lpstr>Backend</vt:lpstr>
      <vt:lpstr>Full Stack JavaScript</vt:lpstr>
      <vt:lpstr>Kenapa harus menjadi Full Stack Developer JS?</vt:lpstr>
      <vt:lpstr>PowerPoint Presentation</vt:lpstr>
      <vt:lpstr>VERSION CONTROL GIT </vt:lpstr>
      <vt:lpstr>Download GIT  </vt:lpstr>
      <vt:lpstr>PowerPoint Presentation</vt:lpstr>
      <vt:lpstr>Git Command pada Terminal (git bash window)</vt:lpstr>
      <vt:lpstr>GIT CONFIG</vt:lpstr>
      <vt:lpstr>Github</vt:lpstr>
      <vt:lpstr>Register ke Github.com</vt:lpstr>
      <vt:lpstr>Menggunakah ssh github.</vt:lpstr>
      <vt:lpstr>PowerPoint Presentation</vt:lpstr>
      <vt:lpstr>Menambahkan SSH Key ke ssh-agent</vt:lpstr>
      <vt:lpstr>Bekerja dengan Github Repository </vt:lpstr>
      <vt:lpstr>Silahkan anda pelajar lebih lanjut system Git :</vt:lpstr>
      <vt:lpstr>PowerPoint Presentation</vt:lpstr>
      <vt:lpstr>Twitter Bootstrap 4</vt:lpstr>
      <vt:lpstr>Project 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dengan Heroku.com</vt:lpstr>
      <vt:lpstr>Deploy !</vt:lpstr>
      <vt:lpstr>PowerPoint Presentation</vt:lpstr>
      <vt:lpstr>WHAT NEXT??</vt:lpstr>
      <vt:lpstr>Project Latihan Rect JS</vt:lpstr>
      <vt:lpstr>Project Latihan NodeJS &amp; MongoDB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  Bootcamp</dc:title>
  <cp:lastModifiedBy>Microsoft Office User</cp:lastModifiedBy>
  <cp:revision>156</cp:revision>
  <dcterms:modified xsi:type="dcterms:W3CDTF">2019-09-04T04:50:12Z</dcterms:modified>
</cp:coreProperties>
</file>