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54"/>
    <p:restoredTop sz="94107"/>
  </p:normalViewPr>
  <p:slideViewPr>
    <p:cSldViewPr snapToGrid="0" snapToObjects="1">
      <p:cViewPr varScale="1">
        <p:scale>
          <a:sx n="78" d="100"/>
          <a:sy n="78" d="100"/>
        </p:scale>
        <p:origin x="176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11/10/19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11/10/19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11/10/19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11/10/19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11/10/19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11/10/19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11/10/19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11/10/19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11/10/19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11/10/19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11/10/19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11/10/19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Relationship Id="rId3" Type="http://schemas.openxmlformats.org/officeDocument/2006/relationships/image" Target="../media/image4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JavaScript Class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0635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Mempelajari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Class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memudahkan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memahami</a:t>
            </a:r>
            <a:r>
              <a:rPr lang="en-US" dirty="0"/>
              <a:t> </a:t>
            </a:r>
            <a:r>
              <a:rPr lang="en-US" dirty="0" err="1"/>
              <a:t>bagaimana</a:t>
            </a:r>
            <a:r>
              <a:rPr lang="en-US" dirty="0"/>
              <a:t> React Component di </a:t>
            </a:r>
            <a:r>
              <a:rPr lang="en-US" dirty="0" err="1"/>
              <a:t>implementasikan</a:t>
            </a:r>
            <a:r>
              <a:rPr lang="en-US" dirty="0"/>
              <a:t> </a:t>
            </a:r>
            <a:r>
              <a:rPr lang="en-US" dirty="0" err="1"/>
              <a:t>dibelakang</a:t>
            </a:r>
            <a:r>
              <a:rPr lang="en-US" dirty="0"/>
              <a:t> </a:t>
            </a:r>
            <a:r>
              <a:rPr lang="en-US" dirty="0" err="1"/>
              <a:t>layar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pola</a:t>
            </a:r>
            <a:r>
              <a:rPr lang="en-US" dirty="0"/>
              <a:t> "*inheritance* </a:t>
            </a:r>
            <a:r>
              <a:rPr lang="en-US" dirty="0" err="1"/>
              <a:t>dan</a:t>
            </a:r>
            <a:r>
              <a:rPr lang="en-US" dirty="0"/>
              <a:t> *class</a:t>
            </a:r>
            <a:r>
              <a:rPr lang="en-US" dirty="0" smtClean="0"/>
              <a:t>*".</a:t>
            </a:r>
          </a:p>
          <a:p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/>
              <a:t>Class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interface </a:t>
            </a:r>
            <a:r>
              <a:rPr lang="en-US" dirty="0" err="1"/>
              <a:t>untuk</a:t>
            </a:r>
            <a:r>
              <a:rPr lang="en-US" dirty="0"/>
              <a:t> object </a:t>
            </a:r>
            <a:r>
              <a:rPr lang="en-US" dirty="0" err="1"/>
              <a:t>baru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/>
              <a:t>Interface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/>
              <a:t>kumpulan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b="1" dirty="0" err="1"/>
              <a:t>properti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b="1" dirty="0"/>
              <a:t>method</a:t>
            </a:r>
            <a:r>
              <a:rPr lang="en-US" dirty="0" smtClean="0"/>
              <a:t>.</a:t>
            </a:r>
          </a:p>
          <a:p>
            <a:r>
              <a:rPr lang="en-US" dirty="0" err="1"/>
              <a:t>Setiap</a:t>
            </a:r>
            <a:r>
              <a:rPr lang="en-US" dirty="0"/>
              <a:t> object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berbasis</a:t>
            </a:r>
            <a:r>
              <a:rPr lang="en-US" dirty="0"/>
              <a:t> class </a:t>
            </a:r>
            <a:r>
              <a:rPr lang="en-US" dirty="0" err="1"/>
              <a:t>tadi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method-method and </a:t>
            </a:r>
            <a:r>
              <a:rPr lang="en-US" dirty="0" err="1"/>
              <a:t>properti-properti</a:t>
            </a:r>
            <a:r>
              <a:rPr lang="en-US" dirty="0"/>
              <a:t> yang </a:t>
            </a:r>
            <a:r>
              <a:rPr lang="en-US" dirty="0" err="1"/>
              <a:t>sama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3235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7361" y="591108"/>
            <a:ext cx="6855482" cy="5179910"/>
          </a:xfrm>
        </p:spPr>
      </p:pic>
    </p:spTree>
    <p:extLst>
      <p:ext uri="{BB962C8B-B14F-4D97-AF65-F5344CB8AC3E}">
        <p14:creationId xmlns:p14="http://schemas.microsoft.com/office/powerpoint/2010/main" val="1276381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635000"/>
            <a:ext cx="11430000" cy="558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867667" y="317037"/>
            <a:ext cx="44566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CLASS ANIMAL</a:t>
            </a:r>
            <a:endParaRPr 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27092" y="1104510"/>
            <a:ext cx="31137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PROPERTY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683315" y="1104510"/>
            <a:ext cx="276870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METHOD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02763" y="2027840"/>
            <a:ext cx="19623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NAME</a:t>
            </a:r>
          </a:p>
        </p:txBody>
      </p:sp>
      <p:sp>
        <p:nvSpPr>
          <p:cNvPr id="9" name="Rectangle 8"/>
          <p:cNvSpPr/>
          <p:nvPr/>
        </p:nvSpPr>
        <p:spPr>
          <a:xfrm>
            <a:off x="830092" y="2816240"/>
            <a:ext cx="13563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AGE</a:t>
            </a:r>
          </a:p>
        </p:txBody>
      </p:sp>
      <p:sp>
        <p:nvSpPr>
          <p:cNvPr id="10" name="Rectangle 9"/>
          <p:cNvSpPr/>
          <p:nvPr/>
        </p:nvSpPr>
        <p:spPr>
          <a:xfrm>
            <a:off x="8989157" y="2027840"/>
            <a:ext cx="23706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SPEAK()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410185" y="2816240"/>
            <a:ext cx="23772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MOVE()</a:t>
            </a:r>
          </a:p>
        </p:txBody>
      </p:sp>
    </p:spTree>
    <p:extLst>
      <p:ext uri="{BB962C8B-B14F-4D97-AF65-F5344CB8AC3E}">
        <p14:creationId xmlns:p14="http://schemas.microsoft.com/office/powerpoint/2010/main" val="9024086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7998"/>
            <a:ext cx="10058400" cy="758558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 smtClean="0"/>
              <a:t>CLASS DAPAT DIWARISKAN / INHERITANCE</a:t>
            </a:r>
            <a:endParaRPr lang="en-US" sz="24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4324" y="1131956"/>
            <a:ext cx="4470431" cy="218554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325340" y="1132657"/>
            <a:ext cx="207941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CLASS ANIMAL</a:t>
            </a:r>
            <a:endParaRPr lang="en-US" sz="2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6548" y="4018386"/>
            <a:ext cx="1021074" cy="165924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991660" y="3554612"/>
            <a:ext cx="301871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New Class: Horse Class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48986" y="4253389"/>
            <a:ext cx="3321284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Horse </a:t>
            </a:r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Class  extends Animal Class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464970" y="4253389"/>
            <a:ext cx="5454885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Horse </a:t>
            </a:r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Class = Property &amp; Method </a:t>
            </a:r>
            <a:r>
              <a:rPr lang="en-US" sz="2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sendiri</a:t>
            </a:r>
            <a:endParaRPr lang="en-US" sz="2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Property: Color </a:t>
            </a:r>
            <a:r>
              <a:rPr lang="en-US" sz="2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dan</a:t>
            </a: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Speed</a:t>
            </a:r>
          </a:p>
          <a:p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Method: </a:t>
            </a:r>
            <a:r>
              <a:rPr lang="en-US" sz="2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Meringkik</a:t>
            </a:r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780314" y="976401"/>
            <a:ext cx="5992583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Karena</a:t>
            </a: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Horse = Inherit </a:t>
            </a:r>
            <a:r>
              <a:rPr lang="en-US" sz="2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dari</a:t>
            </a: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Animal Class</a:t>
            </a:r>
          </a:p>
          <a:p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Class Horse =&gt; </a:t>
            </a:r>
            <a:r>
              <a:rPr lang="en-US" sz="2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Akses</a:t>
            </a:r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</a:t>
            </a:r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Property &amp; Method Animal Class. 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780313" y="2560803"/>
            <a:ext cx="5992583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Yakni</a:t>
            </a: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=&gt; </a:t>
            </a:r>
          </a:p>
          <a:p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Property : Name &amp; Age</a:t>
            </a: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Method : Speak() &amp; move()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018866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89054"/>
          </a:xfrm>
        </p:spPr>
        <p:txBody>
          <a:bodyPr/>
          <a:lstStyle/>
          <a:p>
            <a:r>
              <a:rPr lang="en-US" b="1" dirty="0" smtClean="0"/>
              <a:t>Interface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1097280" y="1889645"/>
            <a:ext cx="9939644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Kumpulan </a:t>
            </a:r>
            <a:r>
              <a:rPr lang="en-US" sz="5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dari</a:t>
            </a:r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Property &amp; Method</a:t>
            </a:r>
          </a:p>
          <a:p>
            <a:pPr algn="ctr"/>
            <a:r>
              <a:rPr lang="en-US" sz="5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Disebut</a:t>
            </a:r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INTERFACE</a:t>
            </a:r>
            <a:endParaRPr lang="en-U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35398" y="3736634"/>
            <a:ext cx="108634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Artinya</a:t>
            </a:r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masing2 CLASS </a:t>
            </a:r>
            <a:r>
              <a:rPr lang="en-US" sz="5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adalah</a:t>
            </a:r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OBJECT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62263" y="4980010"/>
            <a:ext cx="86613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OBJECT = instances </a:t>
            </a:r>
            <a:r>
              <a:rPr lang="en-US" sz="5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dari</a:t>
            </a:r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CLASS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074538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4132" y="191477"/>
            <a:ext cx="10980956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Setiap</a:t>
            </a:r>
            <a:r>
              <a:rPr lang="en-US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INSTANCE </a:t>
            </a:r>
            <a:r>
              <a:rPr lang="en-US" sz="40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punya</a:t>
            </a:r>
            <a:r>
              <a:rPr lang="en-US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</a:t>
            </a:r>
            <a:r>
              <a:rPr lang="en-US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unikan</a:t>
            </a:r>
            <a:r>
              <a:rPr lang="en-US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masing2 </a:t>
            </a:r>
          </a:p>
          <a:p>
            <a:pPr algn="ctr"/>
            <a:r>
              <a:rPr lang="en-US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Dan </a:t>
            </a:r>
            <a:r>
              <a:rPr lang="en-US" sz="40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bisa</a:t>
            </a:r>
            <a:r>
              <a:rPr lang="en-US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men-generate INSTANCE-INSTANCE </a:t>
            </a:r>
            <a:r>
              <a:rPr lang="en-US" sz="40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baru</a:t>
            </a:r>
            <a:r>
              <a:rPr lang="en-US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11684" y="1544535"/>
            <a:ext cx="7742824" cy="234618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Contoh</a:t>
            </a:r>
            <a:r>
              <a:rPr lang="en-US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: </a:t>
            </a:r>
          </a:p>
          <a:p>
            <a:pPr algn="ctr"/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 3 </a:t>
            </a:r>
            <a:r>
              <a:rPr lang="en-US" sz="40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macam</a:t>
            </a:r>
            <a:r>
              <a:rPr lang="en-US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object </a:t>
            </a:r>
            <a:r>
              <a:rPr lang="en-US" sz="40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berbasis</a:t>
            </a:r>
            <a:r>
              <a:rPr lang="en-US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Horse,</a:t>
            </a:r>
          </a:p>
          <a:p>
            <a:pPr algn="ctr"/>
            <a:r>
              <a:rPr lang="en-US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Ada 3 </a:t>
            </a:r>
            <a:r>
              <a:rPr lang="en-US" sz="40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macam</a:t>
            </a:r>
            <a:r>
              <a:rPr lang="en-US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object </a:t>
            </a:r>
            <a:r>
              <a:rPr lang="en-US" sz="40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berbasis</a:t>
            </a:r>
            <a:r>
              <a:rPr lang="en-US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Cow.</a:t>
            </a:r>
          </a:p>
        </p:txBody>
      </p:sp>
      <p:sp>
        <p:nvSpPr>
          <p:cNvPr id="6" name="Rectangle 5"/>
          <p:cNvSpPr/>
          <p:nvPr/>
        </p:nvSpPr>
        <p:spPr>
          <a:xfrm>
            <a:off x="754950" y="3561096"/>
            <a:ext cx="10856305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Horse</a:t>
            </a:r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Class A, B </a:t>
            </a:r>
            <a:r>
              <a:rPr lang="en-US" sz="4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dan</a:t>
            </a:r>
            <a:r>
              <a:rPr 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</a:t>
            </a:r>
          </a:p>
          <a:p>
            <a:pPr algn="ctr"/>
            <a:r>
              <a:rPr 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A,B,C </a:t>
            </a:r>
            <a:r>
              <a:rPr lang="en-US" sz="4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memiliki</a:t>
            </a:r>
            <a:r>
              <a:rPr 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Color </a:t>
            </a:r>
            <a:r>
              <a:rPr lang="en-US" sz="4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dan</a:t>
            </a:r>
            <a:r>
              <a:rPr 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Speed yang </a:t>
            </a:r>
            <a:r>
              <a:rPr lang="en-US" sz="4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berbeda-beda</a:t>
            </a:r>
            <a:endParaRPr lang="en-US" sz="40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32893" y="5015167"/>
            <a:ext cx="8458790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A, B </a:t>
            </a:r>
            <a:r>
              <a:rPr lang="en-US" sz="4000" b="1" dirty="0" err="1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dan</a:t>
            </a:r>
            <a:r>
              <a:rPr lang="en-US" sz="4000" b="1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 </a:t>
            </a:r>
            <a:r>
              <a:rPr lang="en-US" sz="4000" b="1" dirty="0" err="1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adalah</a:t>
            </a:r>
            <a:r>
              <a:rPr lang="en-US" sz="4000" b="1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Instance </a:t>
            </a:r>
            <a:r>
              <a:rPr lang="en-US" sz="4000" b="1" dirty="0" err="1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dari</a:t>
            </a:r>
            <a:r>
              <a:rPr lang="en-US" sz="4000" b="1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Horse, </a:t>
            </a:r>
          </a:p>
          <a:p>
            <a:pPr algn="ctr"/>
            <a:r>
              <a:rPr lang="en-US" sz="4000" b="1" dirty="0" err="1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tapi</a:t>
            </a:r>
            <a:r>
              <a:rPr lang="en-US" sz="4000" b="1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b="1" dirty="0" err="1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memiliki</a:t>
            </a:r>
            <a:r>
              <a:rPr lang="en-US" sz="4000" b="1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b="1" dirty="0" err="1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</a:t>
            </a:r>
            <a:r>
              <a:rPr lang="en-US" sz="4000" b="1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b="1" dirty="0" err="1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unikan</a:t>
            </a:r>
            <a:r>
              <a:rPr lang="en-US" sz="4000" b="1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b="1" dirty="0" err="1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masing-masing</a:t>
            </a:r>
            <a:endParaRPr lang="en-US" sz="4000" b="1" dirty="0" smtClean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645384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Silahkan</a:t>
            </a:r>
            <a:r>
              <a:rPr lang="en-US" dirty="0" smtClean="0"/>
              <a:t> </a:t>
            </a:r>
            <a:r>
              <a:rPr lang="en-US" dirty="0" err="1" smtClean="0"/>
              <a:t>buat</a:t>
            </a:r>
            <a:r>
              <a:rPr lang="en-US" dirty="0" smtClean="0"/>
              <a:t> </a:t>
            </a:r>
            <a:r>
              <a:rPr lang="en-US" dirty="0" err="1" smtClean="0"/>
              <a:t>contoh</a:t>
            </a:r>
            <a:r>
              <a:rPr lang="en-US" dirty="0" smtClean="0"/>
              <a:t> Class lain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Dan </a:t>
            </a:r>
            <a:r>
              <a:rPr lang="en-US" dirty="0" err="1" smtClean="0"/>
              <a:t>kemudian</a:t>
            </a:r>
            <a:r>
              <a:rPr lang="en-US" dirty="0" smtClean="0"/>
              <a:t> di inheritance </a:t>
            </a:r>
            <a:r>
              <a:rPr lang="en-US" dirty="0" err="1" smtClean="0"/>
              <a:t>atau</a:t>
            </a:r>
            <a:r>
              <a:rPr lang="en-US" dirty="0" smtClean="0"/>
              <a:t> di </a:t>
            </a:r>
            <a:r>
              <a:rPr lang="en-US" dirty="0" err="1" smtClean="0"/>
              <a:t>turunkan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di </a:t>
            </a:r>
            <a:r>
              <a:rPr lang="en-US" dirty="0" err="1" smtClean="0"/>
              <a:t>wariskan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8873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67</TotalTime>
  <Words>229</Words>
  <Application>Microsoft Macintosh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Calibri</vt:lpstr>
      <vt:lpstr>Calibri Light</vt:lpstr>
      <vt:lpstr>Retrospect</vt:lpstr>
      <vt:lpstr>JavaScript Class</vt:lpstr>
      <vt:lpstr>CLASS</vt:lpstr>
      <vt:lpstr>PowerPoint Presentation</vt:lpstr>
      <vt:lpstr>PowerPoint Presentation</vt:lpstr>
      <vt:lpstr>CLASS DAPAT DIWARISKAN / INHERITANCE</vt:lpstr>
      <vt:lpstr>Interface</vt:lpstr>
      <vt:lpstr>PowerPoint Presentation</vt:lpstr>
      <vt:lpstr>Silahkan buat contoh Class lain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Class</dc:title>
  <dc:creator>Microsoft Office User</dc:creator>
  <cp:lastModifiedBy>Microsoft Office User</cp:lastModifiedBy>
  <cp:revision>20</cp:revision>
  <dcterms:created xsi:type="dcterms:W3CDTF">2019-11-10T14:07:09Z</dcterms:created>
  <dcterms:modified xsi:type="dcterms:W3CDTF">2019-11-10T15:15:09Z</dcterms:modified>
</cp:coreProperties>
</file>