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CA4CD-5380-4E6A-B934-8B3008097BE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2A60C8D-6231-4ED8-8DAF-A25113AF44EC}">
      <dgm:prSet/>
      <dgm:spPr/>
      <dgm:t>
        <a:bodyPr/>
        <a:lstStyle/>
        <a:p>
          <a:r>
            <a:rPr lang="en-US"/>
            <a:t>- Micro-analyse: Evaluatie van sterktes, zwaktes en interne processen.</a:t>
          </a:r>
        </a:p>
      </dgm:t>
    </dgm:pt>
    <dgm:pt modelId="{979688C7-2902-4053-9E93-C1623797BAA3}" type="parTrans" cxnId="{C0D50C7E-32CF-4B34-A75C-93EDF9E5FBF0}">
      <dgm:prSet/>
      <dgm:spPr/>
      <dgm:t>
        <a:bodyPr/>
        <a:lstStyle/>
        <a:p>
          <a:endParaRPr lang="en-US"/>
        </a:p>
      </dgm:t>
    </dgm:pt>
    <dgm:pt modelId="{13C79BBD-DA6E-4757-B6F6-4FA0C0F9513D}" type="sibTrans" cxnId="{C0D50C7E-32CF-4B34-A75C-93EDF9E5FBF0}">
      <dgm:prSet/>
      <dgm:spPr/>
      <dgm:t>
        <a:bodyPr/>
        <a:lstStyle/>
        <a:p>
          <a:endParaRPr lang="en-US"/>
        </a:p>
      </dgm:t>
    </dgm:pt>
    <dgm:pt modelId="{6C9313F0-8F15-4082-93E2-A3BCF8B2F5A1}">
      <dgm:prSet/>
      <dgm:spPr/>
      <dgm:t>
        <a:bodyPr/>
        <a:lstStyle/>
        <a:p>
          <a:r>
            <a:rPr lang="en-US"/>
            <a:t>- Meso-analyse: Concurrentieonderzoek en trends in de branche.</a:t>
          </a:r>
        </a:p>
      </dgm:t>
    </dgm:pt>
    <dgm:pt modelId="{B83A4695-3966-44D1-B6B0-EA085D65BF96}" type="parTrans" cxnId="{5A32A25C-F9BA-46C6-B2D1-B679E0B72F83}">
      <dgm:prSet/>
      <dgm:spPr/>
      <dgm:t>
        <a:bodyPr/>
        <a:lstStyle/>
        <a:p>
          <a:endParaRPr lang="en-US"/>
        </a:p>
      </dgm:t>
    </dgm:pt>
    <dgm:pt modelId="{6034A78B-48EA-4BE3-A265-17E815562712}" type="sibTrans" cxnId="{5A32A25C-F9BA-46C6-B2D1-B679E0B72F83}">
      <dgm:prSet/>
      <dgm:spPr/>
      <dgm:t>
        <a:bodyPr/>
        <a:lstStyle/>
        <a:p>
          <a:endParaRPr lang="en-US"/>
        </a:p>
      </dgm:t>
    </dgm:pt>
    <dgm:pt modelId="{E928C836-D3C7-44FA-8614-6D7FA0FEFD6E}">
      <dgm:prSet/>
      <dgm:spPr/>
      <dgm:t>
        <a:bodyPr/>
        <a:lstStyle/>
        <a:p>
          <a:r>
            <a:rPr lang="en-US"/>
            <a:t>- Macro-analyse: DESTEP-analyse voor externe factoren.</a:t>
          </a:r>
        </a:p>
      </dgm:t>
    </dgm:pt>
    <dgm:pt modelId="{09EF5192-12E8-4DF6-86D5-836920B1486E}" type="parTrans" cxnId="{8477C9E1-1A7B-46E3-8B0E-DE688B5C1F57}">
      <dgm:prSet/>
      <dgm:spPr/>
      <dgm:t>
        <a:bodyPr/>
        <a:lstStyle/>
        <a:p>
          <a:endParaRPr lang="en-US"/>
        </a:p>
      </dgm:t>
    </dgm:pt>
    <dgm:pt modelId="{E5B33FA8-8BC3-4B94-98B0-8014ED4C1AD1}" type="sibTrans" cxnId="{8477C9E1-1A7B-46E3-8B0E-DE688B5C1F57}">
      <dgm:prSet/>
      <dgm:spPr/>
      <dgm:t>
        <a:bodyPr/>
        <a:lstStyle/>
        <a:p>
          <a:endParaRPr lang="en-US"/>
        </a:p>
      </dgm:t>
    </dgm:pt>
    <dgm:pt modelId="{77FBAF55-47D8-4573-84B3-C11B22296E76}" type="pres">
      <dgm:prSet presAssocID="{F11CA4CD-5380-4E6A-B934-8B3008097BEF}" presName="root" presStyleCnt="0">
        <dgm:presLayoutVars>
          <dgm:dir/>
          <dgm:resizeHandles val="exact"/>
        </dgm:presLayoutVars>
      </dgm:prSet>
      <dgm:spPr/>
    </dgm:pt>
    <dgm:pt modelId="{CAA64601-8A6F-4961-8C37-B3537626145E}" type="pres">
      <dgm:prSet presAssocID="{72A60C8D-6231-4ED8-8DAF-A25113AF44EC}" presName="compNode" presStyleCnt="0"/>
      <dgm:spPr/>
    </dgm:pt>
    <dgm:pt modelId="{0E36D5FA-C63D-4DBE-8F3E-797BB8D21CD7}" type="pres">
      <dgm:prSet presAssocID="{72A60C8D-6231-4ED8-8DAF-A25113AF44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657CF4E-E0E3-43DF-9F3F-D3695DFEA74B}" type="pres">
      <dgm:prSet presAssocID="{72A60C8D-6231-4ED8-8DAF-A25113AF44EC}" presName="spaceRect" presStyleCnt="0"/>
      <dgm:spPr/>
    </dgm:pt>
    <dgm:pt modelId="{9284D041-411D-4D7B-806C-ECBDCC135AA0}" type="pres">
      <dgm:prSet presAssocID="{72A60C8D-6231-4ED8-8DAF-A25113AF44EC}" presName="textRect" presStyleLbl="revTx" presStyleIdx="0" presStyleCnt="3">
        <dgm:presLayoutVars>
          <dgm:chMax val="1"/>
          <dgm:chPref val="1"/>
        </dgm:presLayoutVars>
      </dgm:prSet>
      <dgm:spPr/>
    </dgm:pt>
    <dgm:pt modelId="{08F341F5-1B5D-4052-9079-0EC9A6B081B2}" type="pres">
      <dgm:prSet presAssocID="{13C79BBD-DA6E-4757-B6F6-4FA0C0F9513D}" presName="sibTrans" presStyleCnt="0"/>
      <dgm:spPr/>
    </dgm:pt>
    <dgm:pt modelId="{5D4A5B18-DA7C-4641-AB74-1665FCD0BF0D}" type="pres">
      <dgm:prSet presAssocID="{6C9313F0-8F15-4082-93E2-A3BCF8B2F5A1}" presName="compNode" presStyleCnt="0"/>
      <dgm:spPr/>
    </dgm:pt>
    <dgm:pt modelId="{BDBEB574-B1E8-479C-B2EA-EF5EAAA16A20}" type="pres">
      <dgm:prSet presAssocID="{6C9313F0-8F15-4082-93E2-A3BCF8B2F5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59F287A-FF35-45E1-B872-693A7FBB4EC8}" type="pres">
      <dgm:prSet presAssocID="{6C9313F0-8F15-4082-93E2-A3BCF8B2F5A1}" presName="spaceRect" presStyleCnt="0"/>
      <dgm:spPr/>
    </dgm:pt>
    <dgm:pt modelId="{6FBBA880-E06A-4E12-AE35-27C7FBCFB33E}" type="pres">
      <dgm:prSet presAssocID="{6C9313F0-8F15-4082-93E2-A3BCF8B2F5A1}" presName="textRect" presStyleLbl="revTx" presStyleIdx="1" presStyleCnt="3">
        <dgm:presLayoutVars>
          <dgm:chMax val="1"/>
          <dgm:chPref val="1"/>
        </dgm:presLayoutVars>
      </dgm:prSet>
      <dgm:spPr/>
    </dgm:pt>
    <dgm:pt modelId="{0C9F199F-09FB-4A50-A356-6A507216D9E7}" type="pres">
      <dgm:prSet presAssocID="{6034A78B-48EA-4BE3-A265-17E815562712}" presName="sibTrans" presStyleCnt="0"/>
      <dgm:spPr/>
    </dgm:pt>
    <dgm:pt modelId="{B551B915-C7D8-4819-83B6-DE3186850781}" type="pres">
      <dgm:prSet presAssocID="{E928C836-D3C7-44FA-8614-6D7FA0FEFD6E}" presName="compNode" presStyleCnt="0"/>
      <dgm:spPr/>
    </dgm:pt>
    <dgm:pt modelId="{79F59433-0BB0-4A59-8A97-67E8354A69C3}" type="pres">
      <dgm:prSet presAssocID="{E928C836-D3C7-44FA-8614-6D7FA0FEFD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559EAD5-D6AF-442A-BAA2-59F75A7AD3BE}" type="pres">
      <dgm:prSet presAssocID="{E928C836-D3C7-44FA-8614-6D7FA0FEFD6E}" presName="spaceRect" presStyleCnt="0"/>
      <dgm:spPr/>
    </dgm:pt>
    <dgm:pt modelId="{8F9FA069-DB8F-4C48-B145-735DA50D37FD}" type="pres">
      <dgm:prSet presAssocID="{E928C836-D3C7-44FA-8614-6D7FA0FEFD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32A25C-F9BA-46C6-B2D1-B679E0B72F83}" srcId="{F11CA4CD-5380-4E6A-B934-8B3008097BEF}" destId="{6C9313F0-8F15-4082-93E2-A3BCF8B2F5A1}" srcOrd="1" destOrd="0" parTransId="{B83A4695-3966-44D1-B6B0-EA085D65BF96}" sibTransId="{6034A78B-48EA-4BE3-A265-17E815562712}"/>
    <dgm:cxn modelId="{2ACBDB7B-9BFF-4C7B-AF5A-F65E60528334}" type="presOf" srcId="{72A60C8D-6231-4ED8-8DAF-A25113AF44EC}" destId="{9284D041-411D-4D7B-806C-ECBDCC135AA0}" srcOrd="0" destOrd="0" presId="urn:microsoft.com/office/officeart/2018/2/layout/IconLabelList"/>
    <dgm:cxn modelId="{C0D50C7E-32CF-4B34-A75C-93EDF9E5FBF0}" srcId="{F11CA4CD-5380-4E6A-B934-8B3008097BEF}" destId="{72A60C8D-6231-4ED8-8DAF-A25113AF44EC}" srcOrd="0" destOrd="0" parTransId="{979688C7-2902-4053-9E93-C1623797BAA3}" sibTransId="{13C79BBD-DA6E-4757-B6F6-4FA0C0F9513D}"/>
    <dgm:cxn modelId="{66B2E586-76EF-471A-8666-37CFE523BB49}" type="presOf" srcId="{6C9313F0-8F15-4082-93E2-A3BCF8B2F5A1}" destId="{6FBBA880-E06A-4E12-AE35-27C7FBCFB33E}" srcOrd="0" destOrd="0" presId="urn:microsoft.com/office/officeart/2018/2/layout/IconLabelList"/>
    <dgm:cxn modelId="{C506D28B-A4D5-4CD4-B526-FF8E0D92CC49}" type="presOf" srcId="{E928C836-D3C7-44FA-8614-6D7FA0FEFD6E}" destId="{8F9FA069-DB8F-4C48-B145-735DA50D37FD}" srcOrd="0" destOrd="0" presId="urn:microsoft.com/office/officeart/2018/2/layout/IconLabelList"/>
    <dgm:cxn modelId="{777624B4-2A8D-4A68-B81C-CC639FD84EB9}" type="presOf" srcId="{F11CA4CD-5380-4E6A-B934-8B3008097BEF}" destId="{77FBAF55-47D8-4573-84B3-C11B22296E76}" srcOrd="0" destOrd="0" presId="urn:microsoft.com/office/officeart/2018/2/layout/IconLabelList"/>
    <dgm:cxn modelId="{8477C9E1-1A7B-46E3-8B0E-DE688B5C1F57}" srcId="{F11CA4CD-5380-4E6A-B934-8B3008097BEF}" destId="{E928C836-D3C7-44FA-8614-6D7FA0FEFD6E}" srcOrd="2" destOrd="0" parTransId="{09EF5192-12E8-4DF6-86D5-836920B1486E}" sibTransId="{E5B33FA8-8BC3-4B94-98B0-8014ED4C1AD1}"/>
    <dgm:cxn modelId="{D332A494-196C-4DAD-A1AC-2708CFD8A937}" type="presParOf" srcId="{77FBAF55-47D8-4573-84B3-C11B22296E76}" destId="{CAA64601-8A6F-4961-8C37-B3537626145E}" srcOrd="0" destOrd="0" presId="urn:microsoft.com/office/officeart/2018/2/layout/IconLabelList"/>
    <dgm:cxn modelId="{3D59BF18-EF77-4232-B2F6-FBEA68100160}" type="presParOf" srcId="{CAA64601-8A6F-4961-8C37-B3537626145E}" destId="{0E36D5FA-C63D-4DBE-8F3E-797BB8D21CD7}" srcOrd="0" destOrd="0" presId="urn:microsoft.com/office/officeart/2018/2/layout/IconLabelList"/>
    <dgm:cxn modelId="{C05C8688-B0BF-4795-93A7-8D5FF186B69B}" type="presParOf" srcId="{CAA64601-8A6F-4961-8C37-B3537626145E}" destId="{7657CF4E-E0E3-43DF-9F3F-D3695DFEA74B}" srcOrd="1" destOrd="0" presId="urn:microsoft.com/office/officeart/2018/2/layout/IconLabelList"/>
    <dgm:cxn modelId="{D5BCF871-47A3-4934-ACDD-D1EF64BC765E}" type="presParOf" srcId="{CAA64601-8A6F-4961-8C37-B3537626145E}" destId="{9284D041-411D-4D7B-806C-ECBDCC135AA0}" srcOrd="2" destOrd="0" presId="urn:microsoft.com/office/officeart/2018/2/layout/IconLabelList"/>
    <dgm:cxn modelId="{A3BE0562-D68C-4A98-930D-1175080A7B17}" type="presParOf" srcId="{77FBAF55-47D8-4573-84B3-C11B22296E76}" destId="{08F341F5-1B5D-4052-9079-0EC9A6B081B2}" srcOrd="1" destOrd="0" presId="urn:microsoft.com/office/officeart/2018/2/layout/IconLabelList"/>
    <dgm:cxn modelId="{116F4D29-D7B1-415E-8C63-7C5018C741D6}" type="presParOf" srcId="{77FBAF55-47D8-4573-84B3-C11B22296E76}" destId="{5D4A5B18-DA7C-4641-AB74-1665FCD0BF0D}" srcOrd="2" destOrd="0" presId="urn:microsoft.com/office/officeart/2018/2/layout/IconLabelList"/>
    <dgm:cxn modelId="{FC46A4B3-03FB-4D68-B4C7-B990885F6B48}" type="presParOf" srcId="{5D4A5B18-DA7C-4641-AB74-1665FCD0BF0D}" destId="{BDBEB574-B1E8-479C-B2EA-EF5EAAA16A20}" srcOrd="0" destOrd="0" presId="urn:microsoft.com/office/officeart/2018/2/layout/IconLabelList"/>
    <dgm:cxn modelId="{1B04FFC5-84C1-40CE-990C-43B8B4CD97A2}" type="presParOf" srcId="{5D4A5B18-DA7C-4641-AB74-1665FCD0BF0D}" destId="{D59F287A-FF35-45E1-B872-693A7FBB4EC8}" srcOrd="1" destOrd="0" presId="urn:microsoft.com/office/officeart/2018/2/layout/IconLabelList"/>
    <dgm:cxn modelId="{5E391F53-CBAB-4B18-B387-CFD224FA2250}" type="presParOf" srcId="{5D4A5B18-DA7C-4641-AB74-1665FCD0BF0D}" destId="{6FBBA880-E06A-4E12-AE35-27C7FBCFB33E}" srcOrd="2" destOrd="0" presId="urn:microsoft.com/office/officeart/2018/2/layout/IconLabelList"/>
    <dgm:cxn modelId="{0AC8E7D7-F8A0-45B8-96F3-A38907A2F826}" type="presParOf" srcId="{77FBAF55-47D8-4573-84B3-C11B22296E76}" destId="{0C9F199F-09FB-4A50-A356-6A507216D9E7}" srcOrd="3" destOrd="0" presId="urn:microsoft.com/office/officeart/2018/2/layout/IconLabelList"/>
    <dgm:cxn modelId="{DA546BB5-ACE2-4C87-B8F5-A4FDF7833662}" type="presParOf" srcId="{77FBAF55-47D8-4573-84B3-C11B22296E76}" destId="{B551B915-C7D8-4819-83B6-DE3186850781}" srcOrd="4" destOrd="0" presId="urn:microsoft.com/office/officeart/2018/2/layout/IconLabelList"/>
    <dgm:cxn modelId="{CCFF1B18-77FE-46BB-8001-A1CC118FB0CE}" type="presParOf" srcId="{B551B915-C7D8-4819-83B6-DE3186850781}" destId="{79F59433-0BB0-4A59-8A97-67E8354A69C3}" srcOrd="0" destOrd="0" presId="urn:microsoft.com/office/officeart/2018/2/layout/IconLabelList"/>
    <dgm:cxn modelId="{5D3CCB43-4DF0-402A-86C6-00A01EBAEDC8}" type="presParOf" srcId="{B551B915-C7D8-4819-83B6-DE3186850781}" destId="{9559EAD5-D6AF-442A-BAA2-59F75A7AD3BE}" srcOrd="1" destOrd="0" presId="urn:microsoft.com/office/officeart/2018/2/layout/IconLabelList"/>
    <dgm:cxn modelId="{5B1D52EC-A63D-4302-B019-EA1506D5B955}" type="presParOf" srcId="{B551B915-C7D8-4819-83B6-DE3186850781}" destId="{8F9FA069-DB8F-4C48-B145-735DA50D37F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013715-2FA4-4817-88A8-A194E750E56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646933-FA1B-4F7F-887A-F1E82D1F1B70}">
      <dgm:prSet/>
      <dgm:spPr/>
      <dgm:t>
        <a:bodyPr/>
        <a:lstStyle/>
        <a:p>
          <a:r>
            <a:rPr lang="en-US"/>
            <a:t>- Loyale deelnemers: 84,5% doet vaker dan </a:t>
          </a:r>
          <a:r>
            <a:rPr lang="nl-NL"/>
            <a:t>2</a:t>
          </a:r>
          <a:r>
            <a:rPr lang="en-US"/>
            <a:t> keer mee.</a:t>
          </a:r>
        </a:p>
      </dgm:t>
    </dgm:pt>
    <dgm:pt modelId="{4B727AB7-BFEE-47A1-818B-3A925F9C9969}" type="parTrans" cxnId="{D95A0A05-0129-414A-AC1D-32B8B075E31B}">
      <dgm:prSet/>
      <dgm:spPr/>
      <dgm:t>
        <a:bodyPr/>
        <a:lstStyle/>
        <a:p>
          <a:endParaRPr lang="en-US"/>
        </a:p>
      </dgm:t>
    </dgm:pt>
    <dgm:pt modelId="{1EE98B42-C0AE-4779-8D8F-C3ABD790AB8D}" type="sibTrans" cxnId="{D95A0A05-0129-414A-AC1D-32B8B075E31B}">
      <dgm:prSet/>
      <dgm:spPr/>
      <dgm:t>
        <a:bodyPr/>
        <a:lstStyle/>
        <a:p>
          <a:endParaRPr lang="en-US"/>
        </a:p>
      </dgm:t>
    </dgm:pt>
    <dgm:pt modelId="{09C269CF-B274-4B37-A872-9B0152DD649C}">
      <dgm:prSet/>
      <dgm:spPr/>
      <dgm:t>
        <a:bodyPr/>
        <a:lstStyle/>
        <a:p>
          <a:r>
            <a:rPr lang="en-US"/>
            <a:t>- Facebook en Instagram: Belangrijkste promotiekanalen.</a:t>
          </a:r>
        </a:p>
      </dgm:t>
    </dgm:pt>
    <dgm:pt modelId="{3F0F45A7-1C6A-4E74-87E6-EBEB91B0DE02}" type="parTrans" cxnId="{38FD7F17-CB72-4177-953F-77C683D9F8FF}">
      <dgm:prSet/>
      <dgm:spPr/>
      <dgm:t>
        <a:bodyPr/>
        <a:lstStyle/>
        <a:p>
          <a:endParaRPr lang="en-US"/>
        </a:p>
      </dgm:t>
    </dgm:pt>
    <dgm:pt modelId="{AADECA6E-FCBF-4B34-AFF5-7D04FE6D3B42}" type="sibTrans" cxnId="{38FD7F17-CB72-4177-953F-77C683D9F8FF}">
      <dgm:prSet/>
      <dgm:spPr/>
      <dgm:t>
        <a:bodyPr/>
        <a:lstStyle/>
        <a:p>
          <a:endParaRPr lang="en-US"/>
        </a:p>
      </dgm:t>
    </dgm:pt>
    <dgm:pt modelId="{AD4C108D-BB56-47C9-8F10-E0D5853E526F}">
      <dgm:prSet/>
      <dgm:spPr/>
      <dgm:t>
        <a:bodyPr/>
        <a:lstStyle/>
        <a:p>
          <a:r>
            <a:rPr lang="en-US"/>
            <a:t>- Lifestyle-aanbod: Slechts 8,6% gebruik.</a:t>
          </a:r>
        </a:p>
      </dgm:t>
    </dgm:pt>
    <dgm:pt modelId="{FD54B86F-B7E3-4F39-9153-DC5A9C387609}" type="parTrans" cxnId="{AB54F870-7800-4929-B7B1-49CDE3EEE056}">
      <dgm:prSet/>
      <dgm:spPr/>
      <dgm:t>
        <a:bodyPr/>
        <a:lstStyle/>
        <a:p>
          <a:endParaRPr lang="en-US"/>
        </a:p>
      </dgm:t>
    </dgm:pt>
    <dgm:pt modelId="{A71D3DD0-0E49-47A0-8660-1F69BDED3B32}" type="sibTrans" cxnId="{AB54F870-7800-4929-B7B1-49CDE3EEE056}">
      <dgm:prSet/>
      <dgm:spPr/>
      <dgm:t>
        <a:bodyPr/>
        <a:lstStyle/>
        <a:p>
          <a:endParaRPr lang="en-US"/>
        </a:p>
      </dgm:t>
    </dgm:pt>
    <dgm:pt modelId="{551B14D7-4DD0-F249-BAC3-452E20C06E99}" type="pres">
      <dgm:prSet presAssocID="{2D013715-2FA4-4817-88A8-A194E750E566}" presName="linear" presStyleCnt="0">
        <dgm:presLayoutVars>
          <dgm:animLvl val="lvl"/>
          <dgm:resizeHandles val="exact"/>
        </dgm:presLayoutVars>
      </dgm:prSet>
      <dgm:spPr/>
    </dgm:pt>
    <dgm:pt modelId="{8E9803EB-7690-3949-AF06-2E497956A87C}" type="pres">
      <dgm:prSet presAssocID="{A4646933-FA1B-4F7F-887A-F1E82D1F1B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AE3B55-5C6A-7A47-B82C-B9062F673779}" type="pres">
      <dgm:prSet presAssocID="{1EE98B42-C0AE-4779-8D8F-C3ABD790AB8D}" presName="spacer" presStyleCnt="0"/>
      <dgm:spPr/>
    </dgm:pt>
    <dgm:pt modelId="{B94C5BE4-800F-AC4B-A6C2-4F089A5E6AE9}" type="pres">
      <dgm:prSet presAssocID="{09C269CF-B274-4B37-A872-9B0152DD64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AA2751-4C5C-7845-AB0B-A5AF2131F650}" type="pres">
      <dgm:prSet presAssocID="{AADECA6E-FCBF-4B34-AFF5-7D04FE6D3B42}" presName="spacer" presStyleCnt="0"/>
      <dgm:spPr/>
    </dgm:pt>
    <dgm:pt modelId="{BCDE8A79-43B0-F84C-9D18-4FFFB9EEB2D1}" type="pres">
      <dgm:prSet presAssocID="{AD4C108D-BB56-47C9-8F10-E0D5853E52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5A0A05-0129-414A-AC1D-32B8B075E31B}" srcId="{2D013715-2FA4-4817-88A8-A194E750E566}" destId="{A4646933-FA1B-4F7F-887A-F1E82D1F1B70}" srcOrd="0" destOrd="0" parTransId="{4B727AB7-BFEE-47A1-818B-3A925F9C9969}" sibTransId="{1EE98B42-C0AE-4779-8D8F-C3ABD790AB8D}"/>
    <dgm:cxn modelId="{38FD7F17-CB72-4177-953F-77C683D9F8FF}" srcId="{2D013715-2FA4-4817-88A8-A194E750E566}" destId="{09C269CF-B274-4B37-A872-9B0152DD649C}" srcOrd="1" destOrd="0" parTransId="{3F0F45A7-1C6A-4E74-87E6-EBEB91B0DE02}" sibTransId="{AADECA6E-FCBF-4B34-AFF5-7D04FE6D3B42}"/>
    <dgm:cxn modelId="{AB54F870-7800-4929-B7B1-49CDE3EEE056}" srcId="{2D013715-2FA4-4817-88A8-A194E750E566}" destId="{AD4C108D-BB56-47C9-8F10-E0D5853E526F}" srcOrd="2" destOrd="0" parTransId="{FD54B86F-B7E3-4F39-9153-DC5A9C387609}" sibTransId="{A71D3DD0-0E49-47A0-8660-1F69BDED3B32}"/>
    <dgm:cxn modelId="{059C28A9-466C-FD4F-9ACE-73A2224F1984}" type="presOf" srcId="{A4646933-FA1B-4F7F-887A-F1E82D1F1B70}" destId="{8E9803EB-7690-3949-AF06-2E497956A87C}" srcOrd="0" destOrd="0" presId="urn:microsoft.com/office/officeart/2005/8/layout/vList2"/>
    <dgm:cxn modelId="{6B28F6B3-4226-1B47-9BD8-749B613DE0AE}" type="presOf" srcId="{AD4C108D-BB56-47C9-8F10-E0D5853E526F}" destId="{BCDE8A79-43B0-F84C-9D18-4FFFB9EEB2D1}" srcOrd="0" destOrd="0" presId="urn:microsoft.com/office/officeart/2005/8/layout/vList2"/>
    <dgm:cxn modelId="{1E3BC6BE-1A4E-8648-B0D3-B16EE7D143A1}" type="presOf" srcId="{09C269CF-B274-4B37-A872-9B0152DD649C}" destId="{B94C5BE4-800F-AC4B-A6C2-4F089A5E6AE9}" srcOrd="0" destOrd="0" presId="urn:microsoft.com/office/officeart/2005/8/layout/vList2"/>
    <dgm:cxn modelId="{241946D6-853F-A94B-8B65-5ED351DDD2C7}" type="presOf" srcId="{2D013715-2FA4-4817-88A8-A194E750E566}" destId="{551B14D7-4DD0-F249-BAC3-452E20C06E99}" srcOrd="0" destOrd="0" presId="urn:microsoft.com/office/officeart/2005/8/layout/vList2"/>
    <dgm:cxn modelId="{A0F5444D-D33D-8E42-BD13-62B7134EC89E}" type="presParOf" srcId="{551B14D7-4DD0-F249-BAC3-452E20C06E99}" destId="{8E9803EB-7690-3949-AF06-2E497956A87C}" srcOrd="0" destOrd="0" presId="urn:microsoft.com/office/officeart/2005/8/layout/vList2"/>
    <dgm:cxn modelId="{AAAF2BFF-8C9E-4B46-866A-F1CD02AF2DC5}" type="presParOf" srcId="{551B14D7-4DD0-F249-BAC3-452E20C06E99}" destId="{EDAE3B55-5C6A-7A47-B82C-B9062F673779}" srcOrd="1" destOrd="0" presId="urn:microsoft.com/office/officeart/2005/8/layout/vList2"/>
    <dgm:cxn modelId="{CFD9DF73-A104-FE44-B3C7-056232B78A6C}" type="presParOf" srcId="{551B14D7-4DD0-F249-BAC3-452E20C06E99}" destId="{B94C5BE4-800F-AC4B-A6C2-4F089A5E6AE9}" srcOrd="2" destOrd="0" presId="urn:microsoft.com/office/officeart/2005/8/layout/vList2"/>
    <dgm:cxn modelId="{D58252AC-6118-9F42-92B7-C828C7F01618}" type="presParOf" srcId="{551B14D7-4DD0-F249-BAC3-452E20C06E99}" destId="{C9AA2751-4C5C-7845-AB0B-A5AF2131F650}" srcOrd="3" destOrd="0" presId="urn:microsoft.com/office/officeart/2005/8/layout/vList2"/>
    <dgm:cxn modelId="{E99FB066-EE19-6F47-B76E-E7645688732D}" type="presParOf" srcId="{551B14D7-4DD0-F249-BAC3-452E20C06E99}" destId="{BCDE8A79-43B0-F84C-9D18-4FFFB9EEB2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EFC911-FCEC-4450-B9D7-AF580601DB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A81507-31F4-4940-AA90-EDDDD6D0EA55}">
      <dgm:prSet/>
      <dgm:spPr/>
      <dgm:t>
        <a:bodyPr/>
        <a:lstStyle/>
        <a:p>
          <a:r>
            <a:rPr lang="en-US"/>
            <a:t>1. Aantal deelnemers: +15% groei.</a:t>
          </a:r>
        </a:p>
      </dgm:t>
    </dgm:pt>
    <dgm:pt modelId="{15D2DB8C-3211-44B4-A816-6F98D34A49B8}" type="parTrans" cxnId="{C0EDF024-5D63-4985-8FCF-E11955278AA5}">
      <dgm:prSet/>
      <dgm:spPr/>
      <dgm:t>
        <a:bodyPr/>
        <a:lstStyle/>
        <a:p>
          <a:endParaRPr lang="en-US"/>
        </a:p>
      </dgm:t>
    </dgm:pt>
    <dgm:pt modelId="{9B194DFE-36A6-4E18-B249-10D5FA17CC5B}" type="sibTrans" cxnId="{C0EDF024-5D63-4985-8FCF-E11955278AA5}">
      <dgm:prSet/>
      <dgm:spPr/>
      <dgm:t>
        <a:bodyPr/>
        <a:lstStyle/>
        <a:p>
          <a:endParaRPr lang="en-US"/>
        </a:p>
      </dgm:t>
    </dgm:pt>
    <dgm:pt modelId="{7E16F8CB-BD2B-4724-8598-2FD2CA937263}">
      <dgm:prSet/>
      <dgm:spPr/>
      <dgm:t>
        <a:bodyPr/>
        <a:lstStyle/>
        <a:p>
          <a:r>
            <a:rPr lang="en-US"/>
            <a:t>2. Jongere deelnemers (18-30 jaar): Min. 25%.</a:t>
          </a:r>
        </a:p>
      </dgm:t>
    </dgm:pt>
    <dgm:pt modelId="{4778710B-D3E5-4070-A649-DA468373421A}" type="parTrans" cxnId="{CB8D2582-1CE0-4A95-AF9D-186500F08CBC}">
      <dgm:prSet/>
      <dgm:spPr/>
      <dgm:t>
        <a:bodyPr/>
        <a:lstStyle/>
        <a:p>
          <a:endParaRPr lang="en-US"/>
        </a:p>
      </dgm:t>
    </dgm:pt>
    <dgm:pt modelId="{F1319A69-81D0-4EB3-804A-0EF4AC5D4C87}" type="sibTrans" cxnId="{CB8D2582-1CE0-4A95-AF9D-186500F08CBC}">
      <dgm:prSet/>
      <dgm:spPr/>
      <dgm:t>
        <a:bodyPr/>
        <a:lstStyle/>
        <a:p>
          <a:endParaRPr lang="en-US"/>
        </a:p>
      </dgm:t>
    </dgm:pt>
    <dgm:pt modelId="{F0857D0A-6895-49F1-AEE8-813917652349}">
      <dgm:prSet/>
      <dgm:spPr/>
      <dgm:t>
        <a:bodyPr/>
        <a:lstStyle/>
        <a:p>
          <a:r>
            <a:rPr lang="en-US"/>
            <a:t>3. Social media engagement: +20%.</a:t>
          </a:r>
        </a:p>
      </dgm:t>
    </dgm:pt>
    <dgm:pt modelId="{ED90A192-485E-4860-8C55-364BEA4F7EFE}" type="parTrans" cxnId="{AA3F3129-1DC3-4AB9-9519-FBC9441B3688}">
      <dgm:prSet/>
      <dgm:spPr/>
      <dgm:t>
        <a:bodyPr/>
        <a:lstStyle/>
        <a:p>
          <a:endParaRPr lang="en-US"/>
        </a:p>
      </dgm:t>
    </dgm:pt>
    <dgm:pt modelId="{4ED2645C-9461-4847-B3F0-49F4E9031953}" type="sibTrans" cxnId="{AA3F3129-1DC3-4AB9-9519-FBC9441B3688}">
      <dgm:prSet/>
      <dgm:spPr/>
      <dgm:t>
        <a:bodyPr/>
        <a:lstStyle/>
        <a:p>
          <a:endParaRPr lang="en-US"/>
        </a:p>
      </dgm:t>
    </dgm:pt>
    <dgm:pt modelId="{F8FD88F5-E13F-4A84-9CA1-EAD35F93BA16}">
      <dgm:prSet/>
      <dgm:spPr/>
      <dgm:t>
        <a:bodyPr/>
        <a:lstStyle/>
        <a:p>
          <a:r>
            <a:rPr lang="en-US"/>
            <a:t>4. Herhaaldeelname: Min. 90%.</a:t>
          </a:r>
        </a:p>
      </dgm:t>
    </dgm:pt>
    <dgm:pt modelId="{163BAD0D-488A-421C-B9EC-8544C5490E14}" type="parTrans" cxnId="{0FAF22C6-1B9C-419A-8927-09D861EAA79D}">
      <dgm:prSet/>
      <dgm:spPr/>
      <dgm:t>
        <a:bodyPr/>
        <a:lstStyle/>
        <a:p>
          <a:endParaRPr lang="en-US"/>
        </a:p>
      </dgm:t>
    </dgm:pt>
    <dgm:pt modelId="{B6997BBD-388A-410B-8AEE-32FED50DE0C3}" type="sibTrans" cxnId="{0FAF22C6-1B9C-419A-8927-09D861EAA79D}">
      <dgm:prSet/>
      <dgm:spPr/>
      <dgm:t>
        <a:bodyPr/>
        <a:lstStyle/>
        <a:p>
          <a:endParaRPr lang="en-US"/>
        </a:p>
      </dgm:t>
    </dgm:pt>
    <dgm:pt modelId="{D333A991-0DBB-4827-AFC5-4660CD541BA4}">
      <dgm:prSet/>
      <dgm:spPr/>
      <dgm:t>
        <a:bodyPr/>
        <a:lstStyle/>
        <a:p>
          <a:r>
            <a:rPr lang="en-US"/>
            <a:t>5. Lifestyle-gebruik: +50%.</a:t>
          </a:r>
        </a:p>
      </dgm:t>
    </dgm:pt>
    <dgm:pt modelId="{9CD81FF3-329B-49CB-8354-C75A40E4A672}" type="parTrans" cxnId="{20D99D6F-0864-4C04-9D18-FE4B97FCB30A}">
      <dgm:prSet/>
      <dgm:spPr/>
      <dgm:t>
        <a:bodyPr/>
        <a:lstStyle/>
        <a:p>
          <a:endParaRPr lang="en-US"/>
        </a:p>
      </dgm:t>
    </dgm:pt>
    <dgm:pt modelId="{EF56BA42-6834-486A-BB32-C6F1F54A3C4D}" type="sibTrans" cxnId="{20D99D6F-0864-4C04-9D18-FE4B97FCB30A}">
      <dgm:prSet/>
      <dgm:spPr/>
      <dgm:t>
        <a:bodyPr/>
        <a:lstStyle/>
        <a:p>
          <a:endParaRPr lang="en-US"/>
        </a:p>
      </dgm:t>
    </dgm:pt>
    <dgm:pt modelId="{F5A2187F-7444-4BFE-9664-4C4AB75E8095}">
      <dgm:prSet/>
      <dgm:spPr/>
      <dgm:t>
        <a:bodyPr/>
        <a:lstStyle/>
        <a:p>
          <a:r>
            <a:rPr lang="en-US"/>
            <a:t>6. Nieuwe samenwerkingen: Min. 5.</a:t>
          </a:r>
        </a:p>
      </dgm:t>
    </dgm:pt>
    <dgm:pt modelId="{91B9545D-8194-4CB2-AAD9-DC3EC3A6ED5D}" type="parTrans" cxnId="{6CF03520-A007-42E8-BE3A-86AC78CBF6AE}">
      <dgm:prSet/>
      <dgm:spPr/>
      <dgm:t>
        <a:bodyPr/>
        <a:lstStyle/>
        <a:p>
          <a:endParaRPr lang="en-US"/>
        </a:p>
      </dgm:t>
    </dgm:pt>
    <dgm:pt modelId="{929DD496-8FE0-485C-A0EF-26EC13DA256F}" type="sibTrans" cxnId="{6CF03520-A007-42E8-BE3A-86AC78CBF6AE}">
      <dgm:prSet/>
      <dgm:spPr/>
      <dgm:t>
        <a:bodyPr/>
        <a:lstStyle/>
        <a:p>
          <a:endParaRPr lang="en-US"/>
        </a:p>
      </dgm:t>
    </dgm:pt>
    <dgm:pt modelId="{BB73CE5B-F37B-487D-9560-01C8711C1E92}">
      <dgm:prSet/>
      <dgm:spPr/>
      <dgm:t>
        <a:bodyPr/>
        <a:lstStyle/>
        <a:p>
          <a:r>
            <a:rPr lang="en-US"/>
            <a:t>7. Duurzaamheid: 50% minder afval.</a:t>
          </a:r>
        </a:p>
      </dgm:t>
    </dgm:pt>
    <dgm:pt modelId="{34ADC532-D52C-4AE3-85F5-54B8667387BC}" type="parTrans" cxnId="{3CCF2665-0896-4165-8D3A-68AA130EFC53}">
      <dgm:prSet/>
      <dgm:spPr/>
      <dgm:t>
        <a:bodyPr/>
        <a:lstStyle/>
        <a:p>
          <a:endParaRPr lang="en-US"/>
        </a:p>
      </dgm:t>
    </dgm:pt>
    <dgm:pt modelId="{2E4E5F92-D34C-4B69-9D75-A0A0BACA6FF5}" type="sibTrans" cxnId="{3CCF2665-0896-4165-8D3A-68AA130EFC53}">
      <dgm:prSet/>
      <dgm:spPr/>
      <dgm:t>
        <a:bodyPr/>
        <a:lstStyle/>
        <a:p>
          <a:endParaRPr lang="en-US"/>
        </a:p>
      </dgm:t>
    </dgm:pt>
    <dgm:pt modelId="{F902E789-62C5-BA44-BC48-957F91D0232D}" type="pres">
      <dgm:prSet presAssocID="{9DEFC911-FCEC-4450-B9D7-AF580601DBF4}" presName="linear" presStyleCnt="0">
        <dgm:presLayoutVars>
          <dgm:animLvl val="lvl"/>
          <dgm:resizeHandles val="exact"/>
        </dgm:presLayoutVars>
      </dgm:prSet>
      <dgm:spPr/>
    </dgm:pt>
    <dgm:pt modelId="{1EA221AA-A8A3-9B49-BBF0-22E017177CDF}" type="pres">
      <dgm:prSet presAssocID="{7AA81507-31F4-4940-AA90-EDDDD6D0EA5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31DBBB-E39E-004D-818E-54D10C03FA72}" type="pres">
      <dgm:prSet presAssocID="{9B194DFE-36A6-4E18-B249-10D5FA17CC5B}" presName="spacer" presStyleCnt="0"/>
      <dgm:spPr/>
    </dgm:pt>
    <dgm:pt modelId="{C07FE675-F52D-E447-9315-B7C993F128AE}" type="pres">
      <dgm:prSet presAssocID="{7E16F8CB-BD2B-4724-8598-2FD2CA93726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9A716D-4C2B-C84C-9CFA-4B4B78D44061}" type="pres">
      <dgm:prSet presAssocID="{F1319A69-81D0-4EB3-804A-0EF4AC5D4C87}" presName="spacer" presStyleCnt="0"/>
      <dgm:spPr/>
    </dgm:pt>
    <dgm:pt modelId="{D2940875-7CD8-E046-9A51-0740189857C8}" type="pres">
      <dgm:prSet presAssocID="{F0857D0A-6895-49F1-AEE8-8139176523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199F118-7F28-B748-B2A8-40A2ECF31CDA}" type="pres">
      <dgm:prSet presAssocID="{4ED2645C-9461-4847-B3F0-49F4E9031953}" presName="spacer" presStyleCnt="0"/>
      <dgm:spPr/>
    </dgm:pt>
    <dgm:pt modelId="{FC0DFA7A-42CA-3044-8973-57E06C2F8062}" type="pres">
      <dgm:prSet presAssocID="{F8FD88F5-E13F-4A84-9CA1-EAD35F93BA1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C84E342-CCCB-E34A-A51F-90DEAC146346}" type="pres">
      <dgm:prSet presAssocID="{B6997BBD-388A-410B-8AEE-32FED50DE0C3}" presName="spacer" presStyleCnt="0"/>
      <dgm:spPr/>
    </dgm:pt>
    <dgm:pt modelId="{ADA3C965-5F72-B843-84CB-7EB7DF886D0B}" type="pres">
      <dgm:prSet presAssocID="{D333A991-0DBB-4827-AFC5-4660CD541BA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1912537-FDB4-C743-9572-C74637203B02}" type="pres">
      <dgm:prSet presAssocID="{EF56BA42-6834-486A-BB32-C6F1F54A3C4D}" presName="spacer" presStyleCnt="0"/>
      <dgm:spPr/>
    </dgm:pt>
    <dgm:pt modelId="{135292EB-6AFB-244F-A7F9-FAF2770F8673}" type="pres">
      <dgm:prSet presAssocID="{F5A2187F-7444-4BFE-9664-4C4AB75E809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B058B79-69F7-4B42-B17A-52F195C9D951}" type="pres">
      <dgm:prSet presAssocID="{929DD496-8FE0-485C-A0EF-26EC13DA256F}" presName="spacer" presStyleCnt="0"/>
      <dgm:spPr/>
    </dgm:pt>
    <dgm:pt modelId="{1D851AA6-0469-E246-BE69-459350BF3D33}" type="pres">
      <dgm:prSet presAssocID="{BB73CE5B-F37B-487D-9560-01C8711C1E9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58A8103-1488-E341-8DF2-F281064DD80C}" type="presOf" srcId="{F8FD88F5-E13F-4A84-9CA1-EAD35F93BA16}" destId="{FC0DFA7A-42CA-3044-8973-57E06C2F8062}" srcOrd="0" destOrd="0" presId="urn:microsoft.com/office/officeart/2005/8/layout/vList2"/>
    <dgm:cxn modelId="{FDD59A0B-4856-D34F-A5BC-836069425100}" type="presOf" srcId="{9DEFC911-FCEC-4450-B9D7-AF580601DBF4}" destId="{F902E789-62C5-BA44-BC48-957F91D0232D}" srcOrd="0" destOrd="0" presId="urn:microsoft.com/office/officeart/2005/8/layout/vList2"/>
    <dgm:cxn modelId="{F91C980C-2C2D-F84B-A7F9-09177C01F8D8}" type="presOf" srcId="{D333A991-0DBB-4827-AFC5-4660CD541BA4}" destId="{ADA3C965-5F72-B843-84CB-7EB7DF886D0B}" srcOrd="0" destOrd="0" presId="urn:microsoft.com/office/officeart/2005/8/layout/vList2"/>
    <dgm:cxn modelId="{76C5B119-6F4A-CD4F-8FEF-3ED7F4455963}" type="presOf" srcId="{7AA81507-31F4-4940-AA90-EDDDD6D0EA55}" destId="{1EA221AA-A8A3-9B49-BBF0-22E017177CDF}" srcOrd="0" destOrd="0" presId="urn:microsoft.com/office/officeart/2005/8/layout/vList2"/>
    <dgm:cxn modelId="{6CF03520-A007-42E8-BE3A-86AC78CBF6AE}" srcId="{9DEFC911-FCEC-4450-B9D7-AF580601DBF4}" destId="{F5A2187F-7444-4BFE-9664-4C4AB75E8095}" srcOrd="5" destOrd="0" parTransId="{91B9545D-8194-4CB2-AAD9-DC3EC3A6ED5D}" sibTransId="{929DD496-8FE0-485C-A0EF-26EC13DA256F}"/>
    <dgm:cxn modelId="{C0EDF024-5D63-4985-8FCF-E11955278AA5}" srcId="{9DEFC911-FCEC-4450-B9D7-AF580601DBF4}" destId="{7AA81507-31F4-4940-AA90-EDDDD6D0EA55}" srcOrd="0" destOrd="0" parTransId="{15D2DB8C-3211-44B4-A816-6F98D34A49B8}" sibTransId="{9B194DFE-36A6-4E18-B249-10D5FA17CC5B}"/>
    <dgm:cxn modelId="{AA3F3129-1DC3-4AB9-9519-FBC9441B3688}" srcId="{9DEFC911-FCEC-4450-B9D7-AF580601DBF4}" destId="{F0857D0A-6895-49F1-AEE8-813917652349}" srcOrd="2" destOrd="0" parTransId="{ED90A192-485E-4860-8C55-364BEA4F7EFE}" sibTransId="{4ED2645C-9461-4847-B3F0-49F4E9031953}"/>
    <dgm:cxn modelId="{1596C55D-CD2E-D547-8B13-C9D5AE1001DC}" type="presOf" srcId="{F0857D0A-6895-49F1-AEE8-813917652349}" destId="{D2940875-7CD8-E046-9A51-0740189857C8}" srcOrd="0" destOrd="0" presId="urn:microsoft.com/office/officeart/2005/8/layout/vList2"/>
    <dgm:cxn modelId="{3CCF2665-0896-4165-8D3A-68AA130EFC53}" srcId="{9DEFC911-FCEC-4450-B9D7-AF580601DBF4}" destId="{BB73CE5B-F37B-487D-9560-01C8711C1E92}" srcOrd="6" destOrd="0" parTransId="{34ADC532-D52C-4AE3-85F5-54B8667387BC}" sibTransId="{2E4E5F92-D34C-4B69-9D75-A0A0BACA6FF5}"/>
    <dgm:cxn modelId="{20D99D6F-0864-4C04-9D18-FE4B97FCB30A}" srcId="{9DEFC911-FCEC-4450-B9D7-AF580601DBF4}" destId="{D333A991-0DBB-4827-AFC5-4660CD541BA4}" srcOrd="4" destOrd="0" parTransId="{9CD81FF3-329B-49CB-8354-C75A40E4A672}" sibTransId="{EF56BA42-6834-486A-BB32-C6F1F54A3C4D}"/>
    <dgm:cxn modelId="{CB8D2582-1CE0-4A95-AF9D-186500F08CBC}" srcId="{9DEFC911-FCEC-4450-B9D7-AF580601DBF4}" destId="{7E16F8CB-BD2B-4724-8598-2FD2CA937263}" srcOrd="1" destOrd="0" parTransId="{4778710B-D3E5-4070-A649-DA468373421A}" sibTransId="{F1319A69-81D0-4EB3-804A-0EF4AC5D4C87}"/>
    <dgm:cxn modelId="{0FAF22C6-1B9C-419A-8927-09D861EAA79D}" srcId="{9DEFC911-FCEC-4450-B9D7-AF580601DBF4}" destId="{F8FD88F5-E13F-4A84-9CA1-EAD35F93BA16}" srcOrd="3" destOrd="0" parTransId="{163BAD0D-488A-421C-B9EC-8544C5490E14}" sibTransId="{B6997BBD-388A-410B-8AEE-32FED50DE0C3}"/>
    <dgm:cxn modelId="{BFBA7BC7-59CD-1A48-AC4C-A6F9FB3EE596}" type="presOf" srcId="{7E16F8CB-BD2B-4724-8598-2FD2CA937263}" destId="{C07FE675-F52D-E447-9315-B7C993F128AE}" srcOrd="0" destOrd="0" presId="urn:microsoft.com/office/officeart/2005/8/layout/vList2"/>
    <dgm:cxn modelId="{470F2AD8-4BA0-DB4A-95D0-F9CC8AD6717A}" type="presOf" srcId="{BB73CE5B-F37B-487D-9560-01C8711C1E92}" destId="{1D851AA6-0469-E246-BE69-459350BF3D33}" srcOrd="0" destOrd="0" presId="urn:microsoft.com/office/officeart/2005/8/layout/vList2"/>
    <dgm:cxn modelId="{9BB0BDDE-2239-2C45-935D-BF3260EE8BA1}" type="presOf" srcId="{F5A2187F-7444-4BFE-9664-4C4AB75E8095}" destId="{135292EB-6AFB-244F-A7F9-FAF2770F8673}" srcOrd="0" destOrd="0" presId="urn:microsoft.com/office/officeart/2005/8/layout/vList2"/>
    <dgm:cxn modelId="{F3DDF0F0-4FA1-4B42-B072-1A2228C79F9E}" type="presParOf" srcId="{F902E789-62C5-BA44-BC48-957F91D0232D}" destId="{1EA221AA-A8A3-9B49-BBF0-22E017177CDF}" srcOrd="0" destOrd="0" presId="urn:microsoft.com/office/officeart/2005/8/layout/vList2"/>
    <dgm:cxn modelId="{B6BB73D2-6358-1148-9447-093EFA617DB9}" type="presParOf" srcId="{F902E789-62C5-BA44-BC48-957F91D0232D}" destId="{DC31DBBB-E39E-004D-818E-54D10C03FA72}" srcOrd="1" destOrd="0" presId="urn:microsoft.com/office/officeart/2005/8/layout/vList2"/>
    <dgm:cxn modelId="{3C5B32ED-5157-D345-AC8A-422082EB18EE}" type="presParOf" srcId="{F902E789-62C5-BA44-BC48-957F91D0232D}" destId="{C07FE675-F52D-E447-9315-B7C993F128AE}" srcOrd="2" destOrd="0" presId="urn:microsoft.com/office/officeart/2005/8/layout/vList2"/>
    <dgm:cxn modelId="{5198BD36-F357-5B42-894A-922A3DF50690}" type="presParOf" srcId="{F902E789-62C5-BA44-BC48-957F91D0232D}" destId="{1D9A716D-4C2B-C84C-9CFA-4B4B78D44061}" srcOrd="3" destOrd="0" presId="urn:microsoft.com/office/officeart/2005/8/layout/vList2"/>
    <dgm:cxn modelId="{52AAE0AC-4736-6A4B-AA38-619E4FD4DD40}" type="presParOf" srcId="{F902E789-62C5-BA44-BC48-957F91D0232D}" destId="{D2940875-7CD8-E046-9A51-0740189857C8}" srcOrd="4" destOrd="0" presId="urn:microsoft.com/office/officeart/2005/8/layout/vList2"/>
    <dgm:cxn modelId="{0438B020-EBBE-6642-B961-35390707A1D8}" type="presParOf" srcId="{F902E789-62C5-BA44-BC48-957F91D0232D}" destId="{0199F118-7F28-B748-B2A8-40A2ECF31CDA}" srcOrd="5" destOrd="0" presId="urn:microsoft.com/office/officeart/2005/8/layout/vList2"/>
    <dgm:cxn modelId="{CB385C1B-AEEB-3D49-AB0E-B69F2D7C6450}" type="presParOf" srcId="{F902E789-62C5-BA44-BC48-957F91D0232D}" destId="{FC0DFA7A-42CA-3044-8973-57E06C2F8062}" srcOrd="6" destOrd="0" presId="urn:microsoft.com/office/officeart/2005/8/layout/vList2"/>
    <dgm:cxn modelId="{958A2FCA-4E60-2740-98D4-A8FA8172953B}" type="presParOf" srcId="{F902E789-62C5-BA44-BC48-957F91D0232D}" destId="{5C84E342-CCCB-E34A-A51F-90DEAC146346}" srcOrd="7" destOrd="0" presId="urn:microsoft.com/office/officeart/2005/8/layout/vList2"/>
    <dgm:cxn modelId="{E7F281DC-E189-7B43-9A52-85B297F02A2B}" type="presParOf" srcId="{F902E789-62C5-BA44-BC48-957F91D0232D}" destId="{ADA3C965-5F72-B843-84CB-7EB7DF886D0B}" srcOrd="8" destOrd="0" presId="urn:microsoft.com/office/officeart/2005/8/layout/vList2"/>
    <dgm:cxn modelId="{4708F1E3-2F93-9C44-8D46-710114F7FBFE}" type="presParOf" srcId="{F902E789-62C5-BA44-BC48-957F91D0232D}" destId="{B1912537-FDB4-C743-9572-C74637203B02}" srcOrd="9" destOrd="0" presId="urn:microsoft.com/office/officeart/2005/8/layout/vList2"/>
    <dgm:cxn modelId="{EE1EB6CE-7EAE-7E4E-A887-F2C6EA1F030A}" type="presParOf" srcId="{F902E789-62C5-BA44-BC48-957F91D0232D}" destId="{135292EB-6AFB-244F-A7F9-FAF2770F8673}" srcOrd="10" destOrd="0" presId="urn:microsoft.com/office/officeart/2005/8/layout/vList2"/>
    <dgm:cxn modelId="{D8048797-6D1B-3E48-8973-1F3E75F78986}" type="presParOf" srcId="{F902E789-62C5-BA44-BC48-957F91D0232D}" destId="{FB058B79-69F7-4B42-B17A-52F195C9D951}" srcOrd="11" destOrd="0" presId="urn:microsoft.com/office/officeart/2005/8/layout/vList2"/>
    <dgm:cxn modelId="{AB02D84D-F1C6-F640-B10B-D5767378DA4E}" type="presParOf" srcId="{F902E789-62C5-BA44-BC48-957F91D0232D}" destId="{1D851AA6-0469-E246-BE69-459350BF3D3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C59AD0-C0EB-48C9-8FE9-77CA85534CC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A9806-5B3D-49A9-BE4E-077EAE7CA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Sterke community en groeiende interesse in outdoor sporten.</a:t>
          </a:r>
        </a:p>
      </dgm:t>
    </dgm:pt>
    <dgm:pt modelId="{0E8B488B-63EA-42DB-8BEB-9E0B0E99B25B}" type="parTrans" cxnId="{38FBC80D-FE8B-47DA-B350-DD885FA2A77E}">
      <dgm:prSet/>
      <dgm:spPr/>
      <dgm:t>
        <a:bodyPr/>
        <a:lstStyle/>
        <a:p>
          <a:endParaRPr lang="en-US"/>
        </a:p>
      </dgm:t>
    </dgm:pt>
    <dgm:pt modelId="{A6D7B979-461A-4554-B62C-342CF89F7B9A}" type="sibTrans" cxnId="{38FBC80D-FE8B-47DA-B350-DD885FA2A77E}">
      <dgm:prSet/>
      <dgm:spPr/>
      <dgm:t>
        <a:bodyPr/>
        <a:lstStyle/>
        <a:p>
          <a:endParaRPr lang="en-US"/>
        </a:p>
      </dgm:t>
    </dgm:pt>
    <dgm:pt modelId="{ACD918E4-F03D-475E-8104-BFBD271C4C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Focus op jongere doelgroep en lifestyle-aanbod.</a:t>
          </a:r>
        </a:p>
      </dgm:t>
    </dgm:pt>
    <dgm:pt modelId="{F5AFEAE6-1CC3-492C-80FD-A40C5A26B81C}" type="parTrans" cxnId="{9F78C250-70E2-41BE-8F9C-42E47B31E7BD}">
      <dgm:prSet/>
      <dgm:spPr/>
      <dgm:t>
        <a:bodyPr/>
        <a:lstStyle/>
        <a:p>
          <a:endParaRPr lang="en-US"/>
        </a:p>
      </dgm:t>
    </dgm:pt>
    <dgm:pt modelId="{5AF74246-6FB6-49F9-94C8-F0A68917F0FD}" type="sibTrans" cxnId="{9F78C250-70E2-41BE-8F9C-42E47B31E7BD}">
      <dgm:prSet/>
      <dgm:spPr/>
      <dgm:t>
        <a:bodyPr/>
        <a:lstStyle/>
        <a:p>
          <a:endParaRPr lang="en-US"/>
        </a:p>
      </dgm:t>
    </dgm:pt>
    <dgm:pt modelId="{1446D79C-CBFC-4CB0-89DD-016470FAC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Investeren in duurzaamheid en onderscheidende innovaties.</a:t>
          </a:r>
        </a:p>
      </dgm:t>
    </dgm:pt>
    <dgm:pt modelId="{ACBB02C7-9718-42C1-BE48-E9FB93AFEA30}" type="parTrans" cxnId="{3D50AA88-BC2A-4846-A6F5-15B7A6DCCB16}">
      <dgm:prSet/>
      <dgm:spPr/>
      <dgm:t>
        <a:bodyPr/>
        <a:lstStyle/>
        <a:p>
          <a:endParaRPr lang="en-US"/>
        </a:p>
      </dgm:t>
    </dgm:pt>
    <dgm:pt modelId="{9C866E03-8CE6-4481-BEF7-C98F04F25D44}" type="sibTrans" cxnId="{3D50AA88-BC2A-4846-A6F5-15B7A6DCCB16}">
      <dgm:prSet/>
      <dgm:spPr/>
      <dgm:t>
        <a:bodyPr/>
        <a:lstStyle/>
        <a:p>
          <a:endParaRPr lang="en-US"/>
        </a:p>
      </dgm:t>
    </dgm:pt>
    <dgm:pt modelId="{C0F46B25-4EE6-435E-917B-5B7BA4CDF80D}" type="pres">
      <dgm:prSet presAssocID="{D8C59AD0-C0EB-48C9-8FE9-77CA85534CC8}" presName="root" presStyleCnt="0">
        <dgm:presLayoutVars>
          <dgm:dir/>
          <dgm:resizeHandles val="exact"/>
        </dgm:presLayoutVars>
      </dgm:prSet>
      <dgm:spPr/>
    </dgm:pt>
    <dgm:pt modelId="{834A0E79-FBC9-419D-9F1C-FFF0900E5AD5}" type="pres">
      <dgm:prSet presAssocID="{5E7A9806-5B3D-49A9-BE4E-077EAE7CA4FF}" presName="compNode" presStyleCnt="0"/>
      <dgm:spPr/>
    </dgm:pt>
    <dgm:pt modelId="{461F051A-9794-41BE-BC72-FAEDD68863E1}" type="pres">
      <dgm:prSet presAssocID="{5E7A9806-5B3D-49A9-BE4E-077EAE7CA4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ADB4CF08-D187-4B62-8952-15979E7EA648}" type="pres">
      <dgm:prSet presAssocID="{5E7A9806-5B3D-49A9-BE4E-077EAE7CA4FF}" presName="spaceRect" presStyleCnt="0"/>
      <dgm:spPr/>
    </dgm:pt>
    <dgm:pt modelId="{9AC4227C-73D2-4340-B15F-08FE3505C0B3}" type="pres">
      <dgm:prSet presAssocID="{5E7A9806-5B3D-49A9-BE4E-077EAE7CA4FF}" presName="textRect" presStyleLbl="revTx" presStyleIdx="0" presStyleCnt="3">
        <dgm:presLayoutVars>
          <dgm:chMax val="1"/>
          <dgm:chPref val="1"/>
        </dgm:presLayoutVars>
      </dgm:prSet>
      <dgm:spPr/>
    </dgm:pt>
    <dgm:pt modelId="{7E93120D-EEB9-4DDF-8534-B966F90F6B1D}" type="pres">
      <dgm:prSet presAssocID="{A6D7B979-461A-4554-B62C-342CF89F7B9A}" presName="sibTrans" presStyleCnt="0"/>
      <dgm:spPr/>
    </dgm:pt>
    <dgm:pt modelId="{EB7304E3-23CE-46B8-9903-4166AA48F409}" type="pres">
      <dgm:prSet presAssocID="{ACD918E4-F03D-475E-8104-BFBD271C4C8E}" presName="compNode" presStyleCnt="0"/>
      <dgm:spPr/>
    </dgm:pt>
    <dgm:pt modelId="{893E9FE5-E372-4F36-B40A-892212B2F906}" type="pres">
      <dgm:prSet presAssocID="{ACD918E4-F03D-475E-8104-BFBD271C4C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67833F1-6B2A-4725-AD78-1A520410D6B7}" type="pres">
      <dgm:prSet presAssocID="{ACD918E4-F03D-475E-8104-BFBD271C4C8E}" presName="spaceRect" presStyleCnt="0"/>
      <dgm:spPr/>
    </dgm:pt>
    <dgm:pt modelId="{8EAA89D3-9A70-4FD9-88D6-D93E8EDEA954}" type="pres">
      <dgm:prSet presAssocID="{ACD918E4-F03D-475E-8104-BFBD271C4C8E}" presName="textRect" presStyleLbl="revTx" presStyleIdx="1" presStyleCnt="3">
        <dgm:presLayoutVars>
          <dgm:chMax val="1"/>
          <dgm:chPref val="1"/>
        </dgm:presLayoutVars>
      </dgm:prSet>
      <dgm:spPr/>
    </dgm:pt>
    <dgm:pt modelId="{A2F170FA-1F48-484E-8407-988EC56E64C8}" type="pres">
      <dgm:prSet presAssocID="{5AF74246-6FB6-49F9-94C8-F0A68917F0FD}" presName="sibTrans" presStyleCnt="0"/>
      <dgm:spPr/>
    </dgm:pt>
    <dgm:pt modelId="{7E674AF3-2315-49FB-B485-C2452D48005D}" type="pres">
      <dgm:prSet presAssocID="{1446D79C-CBFC-4CB0-89DD-016470FAC91D}" presName="compNode" presStyleCnt="0"/>
      <dgm:spPr/>
    </dgm:pt>
    <dgm:pt modelId="{EF8026C5-52F6-4790-837C-E61D156627CF}" type="pres">
      <dgm:prSet presAssocID="{1446D79C-CBFC-4CB0-89DD-016470FAC9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2169EED-9D36-4C64-A2F1-A5D7B86A5ED8}" type="pres">
      <dgm:prSet presAssocID="{1446D79C-CBFC-4CB0-89DD-016470FAC91D}" presName="spaceRect" presStyleCnt="0"/>
      <dgm:spPr/>
    </dgm:pt>
    <dgm:pt modelId="{AB83A5DF-619B-48B1-83C5-B9232622DAEF}" type="pres">
      <dgm:prSet presAssocID="{1446D79C-CBFC-4CB0-89DD-016470FAC9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8E9905-4050-4A94-AE23-D545FA81474E}" type="presOf" srcId="{5E7A9806-5B3D-49A9-BE4E-077EAE7CA4FF}" destId="{9AC4227C-73D2-4340-B15F-08FE3505C0B3}" srcOrd="0" destOrd="0" presId="urn:microsoft.com/office/officeart/2018/2/layout/IconLabelList"/>
    <dgm:cxn modelId="{38FBC80D-FE8B-47DA-B350-DD885FA2A77E}" srcId="{D8C59AD0-C0EB-48C9-8FE9-77CA85534CC8}" destId="{5E7A9806-5B3D-49A9-BE4E-077EAE7CA4FF}" srcOrd="0" destOrd="0" parTransId="{0E8B488B-63EA-42DB-8BEB-9E0B0E99B25B}" sibTransId="{A6D7B979-461A-4554-B62C-342CF89F7B9A}"/>
    <dgm:cxn modelId="{9F78C250-70E2-41BE-8F9C-42E47B31E7BD}" srcId="{D8C59AD0-C0EB-48C9-8FE9-77CA85534CC8}" destId="{ACD918E4-F03D-475E-8104-BFBD271C4C8E}" srcOrd="1" destOrd="0" parTransId="{F5AFEAE6-1CC3-492C-80FD-A40C5A26B81C}" sibTransId="{5AF74246-6FB6-49F9-94C8-F0A68917F0FD}"/>
    <dgm:cxn modelId="{EF21F77B-7CBC-4826-A93C-EDFC4DEF4AC7}" type="presOf" srcId="{D8C59AD0-C0EB-48C9-8FE9-77CA85534CC8}" destId="{C0F46B25-4EE6-435E-917B-5B7BA4CDF80D}" srcOrd="0" destOrd="0" presId="urn:microsoft.com/office/officeart/2018/2/layout/IconLabelList"/>
    <dgm:cxn modelId="{3D50AA88-BC2A-4846-A6F5-15B7A6DCCB16}" srcId="{D8C59AD0-C0EB-48C9-8FE9-77CA85534CC8}" destId="{1446D79C-CBFC-4CB0-89DD-016470FAC91D}" srcOrd="2" destOrd="0" parTransId="{ACBB02C7-9718-42C1-BE48-E9FB93AFEA30}" sibTransId="{9C866E03-8CE6-4481-BEF7-C98F04F25D44}"/>
    <dgm:cxn modelId="{478B68A0-E299-458D-A390-06FF61246EC4}" type="presOf" srcId="{1446D79C-CBFC-4CB0-89DD-016470FAC91D}" destId="{AB83A5DF-619B-48B1-83C5-B9232622DAEF}" srcOrd="0" destOrd="0" presId="urn:microsoft.com/office/officeart/2018/2/layout/IconLabelList"/>
    <dgm:cxn modelId="{1D13D5F7-D9D7-45EE-85B1-C8E4978CCB96}" type="presOf" srcId="{ACD918E4-F03D-475E-8104-BFBD271C4C8E}" destId="{8EAA89D3-9A70-4FD9-88D6-D93E8EDEA954}" srcOrd="0" destOrd="0" presId="urn:microsoft.com/office/officeart/2018/2/layout/IconLabelList"/>
    <dgm:cxn modelId="{D9EF6A18-B83C-4631-A9C9-068C0A55ABDE}" type="presParOf" srcId="{C0F46B25-4EE6-435E-917B-5B7BA4CDF80D}" destId="{834A0E79-FBC9-419D-9F1C-FFF0900E5AD5}" srcOrd="0" destOrd="0" presId="urn:microsoft.com/office/officeart/2018/2/layout/IconLabelList"/>
    <dgm:cxn modelId="{3558EB62-FC61-415F-82C3-05FD742B5FC3}" type="presParOf" srcId="{834A0E79-FBC9-419D-9F1C-FFF0900E5AD5}" destId="{461F051A-9794-41BE-BC72-FAEDD68863E1}" srcOrd="0" destOrd="0" presId="urn:microsoft.com/office/officeart/2018/2/layout/IconLabelList"/>
    <dgm:cxn modelId="{8839AA8C-7FE1-49E1-817B-4E25109505D4}" type="presParOf" srcId="{834A0E79-FBC9-419D-9F1C-FFF0900E5AD5}" destId="{ADB4CF08-D187-4B62-8952-15979E7EA648}" srcOrd="1" destOrd="0" presId="urn:microsoft.com/office/officeart/2018/2/layout/IconLabelList"/>
    <dgm:cxn modelId="{F3F68C48-CBB7-4D1C-9E6E-D83D1BFC8CE0}" type="presParOf" srcId="{834A0E79-FBC9-419D-9F1C-FFF0900E5AD5}" destId="{9AC4227C-73D2-4340-B15F-08FE3505C0B3}" srcOrd="2" destOrd="0" presId="urn:microsoft.com/office/officeart/2018/2/layout/IconLabelList"/>
    <dgm:cxn modelId="{304AD943-E14A-4D01-AF8E-AF8229FF957E}" type="presParOf" srcId="{C0F46B25-4EE6-435E-917B-5B7BA4CDF80D}" destId="{7E93120D-EEB9-4DDF-8534-B966F90F6B1D}" srcOrd="1" destOrd="0" presId="urn:microsoft.com/office/officeart/2018/2/layout/IconLabelList"/>
    <dgm:cxn modelId="{C4EB66C8-09A4-4652-A75D-73FA92B0DFEB}" type="presParOf" srcId="{C0F46B25-4EE6-435E-917B-5B7BA4CDF80D}" destId="{EB7304E3-23CE-46B8-9903-4166AA48F409}" srcOrd="2" destOrd="0" presId="urn:microsoft.com/office/officeart/2018/2/layout/IconLabelList"/>
    <dgm:cxn modelId="{611915DB-7032-4C56-AA63-70D95CB15EB1}" type="presParOf" srcId="{EB7304E3-23CE-46B8-9903-4166AA48F409}" destId="{893E9FE5-E372-4F36-B40A-892212B2F906}" srcOrd="0" destOrd="0" presId="urn:microsoft.com/office/officeart/2018/2/layout/IconLabelList"/>
    <dgm:cxn modelId="{3C729EEF-90BB-4FFA-834E-EE72492FCEA8}" type="presParOf" srcId="{EB7304E3-23CE-46B8-9903-4166AA48F409}" destId="{E67833F1-6B2A-4725-AD78-1A520410D6B7}" srcOrd="1" destOrd="0" presId="urn:microsoft.com/office/officeart/2018/2/layout/IconLabelList"/>
    <dgm:cxn modelId="{48EAF490-9FD3-405E-9541-F2B528D3DFCE}" type="presParOf" srcId="{EB7304E3-23CE-46B8-9903-4166AA48F409}" destId="{8EAA89D3-9A70-4FD9-88D6-D93E8EDEA954}" srcOrd="2" destOrd="0" presId="urn:microsoft.com/office/officeart/2018/2/layout/IconLabelList"/>
    <dgm:cxn modelId="{54A00D7C-7CD2-478D-849C-D27686F86B4A}" type="presParOf" srcId="{C0F46B25-4EE6-435E-917B-5B7BA4CDF80D}" destId="{A2F170FA-1F48-484E-8407-988EC56E64C8}" srcOrd="3" destOrd="0" presId="urn:microsoft.com/office/officeart/2018/2/layout/IconLabelList"/>
    <dgm:cxn modelId="{D6404842-0829-450C-BF0A-5D4D0F099BB9}" type="presParOf" srcId="{C0F46B25-4EE6-435E-917B-5B7BA4CDF80D}" destId="{7E674AF3-2315-49FB-B485-C2452D48005D}" srcOrd="4" destOrd="0" presId="urn:microsoft.com/office/officeart/2018/2/layout/IconLabelList"/>
    <dgm:cxn modelId="{92A847FA-5379-486F-8CAC-00983878286A}" type="presParOf" srcId="{7E674AF3-2315-49FB-B485-C2452D48005D}" destId="{EF8026C5-52F6-4790-837C-E61D156627CF}" srcOrd="0" destOrd="0" presId="urn:microsoft.com/office/officeart/2018/2/layout/IconLabelList"/>
    <dgm:cxn modelId="{41FB46F2-931E-4AED-822F-CCC36C0A9465}" type="presParOf" srcId="{7E674AF3-2315-49FB-B485-C2452D48005D}" destId="{32169EED-9D36-4C64-A2F1-A5D7B86A5ED8}" srcOrd="1" destOrd="0" presId="urn:microsoft.com/office/officeart/2018/2/layout/IconLabelList"/>
    <dgm:cxn modelId="{A5A71FA6-0BFD-45BE-91A7-E3BE5E5A857B}" type="presParOf" srcId="{7E674AF3-2315-49FB-B485-C2452D48005D}" destId="{AB83A5DF-619B-48B1-83C5-B9232622DA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6D5FA-C63D-4DBE-8F3E-797BB8D21C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4D041-411D-4D7B-806C-ECBDCC135AA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Micro-analyse: Evaluatie van sterktes, zwaktes en interne processen.</a:t>
          </a:r>
        </a:p>
      </dsp:txBody>
      <dsp:txXfrm>
        <a:off x="78583" y="2435142"/>
        <a:ext cx="2399612" cy="720000"/>
      </dsp:txXfrm>
    </dsp:sp>
    <dsp:sp modelId="{BDBEB574-B1E8-479C-B2EA-EF5EAAA16A2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A880-E06A-4E12-AE35-27C7FBCFB33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Meso-analyse: Concurrentieonderzoek en trends in de branche.</a:t>
          </a:r>
        </a:p>
      </dsp:txBody>
      <dsp:txXfrm>
        <a:off x="2898129" y="2435142"/>
        <a:ext cx="2399612" cy="720000"/>
      </dsp:txXfrm>
    </dsp:sp>
    <dsp:sp modelId="{79F59433-0BB0-4A59-8A97-67E8354A69C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FA069-DB8F-4C48-B145-735DA50D37F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Macro-analyse: DESTEP-analyse voor externe factoren.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03EB-7690-3949-AF06-2E497956A87C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Loyale deelnemers: 84,5% doet vaker dan </a:t>
          </a:r>
          <a:r>
            <a:rPr lang="nl-NL" sz="3100" kern="1200"/>
            <a:t>2</a:t>
          </a:r>
          <a:r>
            <a:rPr lang="en-US" sz="3100" kern="1200"/>
            <a:t> keer mee.</a:t>
          </a:r>
        </a:p>
      </dsp:txBody>
      <dsp:txXfrm>
        <a:off x="84655" y="121095"/>
        <a:ext cx="4830814" cy="1564849"/>
      </dsp:txXfrm>
    </dsp:sp>
    <dsp:sp modelId="{B94C5BE4-800F-AC4B-A6C2-4F089A5E6AE9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Facebook en Instagram: Belangrijkste promotiekanalen.</a:t>
          </a:r>
        </a:p>
      </dsp:txBody>
      <dsp:txXfrm>
        <a:off x="84655" y="1944535"/>
        <a:ext cx="4830814" cy="1564849"/>
      </dsp:txXfrm>
    </dsp:sp>
    <dsp:sp modelId="{BCDE8A79-43B0-F84C-9D18-4FFFB9EEB2D1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Lifestyle-aanbod: Slechts 8,6% gebruik.</a:t>
          </a:r>
        </a:p>
      </dsp:txBody>
      <dsp:txXfrm>
        <a:off x="84655" y="3767974"/>
        <a:ext cx="4830814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221AA-A8A3-9B49-BBF0-22E017177CDF}">
      <dsp:nvSpPr>
        <dsp:cNvPr id="0" name=""/>
        <dsp:cNvSpPr/>
      </dsp:nvSpPr>
      <dsp:spPr>
        <a:xfrm>
          <a:off x="0" y="408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Aantal deelnemers: +15% groei.</a:t>
          </a:r>
        </a:p>
      </dsp:txBody>
      <dsp:txXfrm>
        <a:off x="28100" y="68981"/>
        <a:ext cx="8173400" cy="519439"/>
      </dsp:txXfrm>
    </dsp:sp>
    <dsp:sp modelId="{C07FE675-F52D-E447-9315-B7C993F128AE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Jongere deelnemers (18-30 jaar): Min. 25%.</a:t>
          </a:r>
        </a:p>
      </dsp:txBody>
      <dsp:txXfrm>
        <a:off x="28100" y="713741"/>
        <a:ext cx="8173400" cy="519439"/>
      </dsp:txXfrm>
    </dsp:sp>
    <dsp:sp modelId="{D2940875-7CD8-E046-9A51-0740189857C8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Social media engagement: +20%.</a:t>
          </a:r>
        </a:p>
      </dsp:txBody>
      <dsp:txXfrm>
        <a:off x="28100" y="1358501"/>
        <a:ext cx="8173400" cy="519439"/>
      </dsp:txXfrm>
    </dsp:sp>
    <dsp:sp modelId="{FC0DFA7A-42CA-3044-8973-57E06C2F8062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Herhaaldeelname: Min. 90%.</a:t>
          </a:r>
        </a:p>
      </dsp:txBody>
      <dsp:txXfrm>
        <a:off x="28100" y="2003261"/>
        <a:ext cx="8173400" cy="519439"/>
      </dsp:txXfrm>
    </dsp:sp>
    <dsp:sp modelId="{ADA3C965-5F72-B843-84CB-7EB7DF886D0B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Lifestyle-gebruik: +50%.</a:t>
          </a:r>
        </a:p>
      </dsp:txBody>
      <dsp:txXfrm>
        <a:off x="28100" y="2648021"/>
        <a:ext cx="8173400" cy="519439"/>
      </dsp:txXfrm>
    </dsp:sp>
    <dsp:sp modelId="{135292EB-6AFB-244F-A7F9-FAF2770F8673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6. Nieuwe samenwerkingen: Min. 5.</a:t>
          </a:r>
        </a:p>
      </dsp:txBody>
      <dsp:txXfrm>
        <a:off x="28100" y="3292781"/>
        <a:ext cx="8173400" cy="519439"/>
      </dsp:txXfrm>
    </dsp:sp>
    <dsp:sp modelId="{1D851AA6-0469-E246-BE69-459350BF3D33}">
      <dsp:nvSpPr>
        <dsp:cNvPr id="0" name=""/>
        <dsp:cNvSpPr/>
      </dsp:nvSpPr>
      <dsp:spPr>
        <a:xfrm>
          <a:off x="0" y="39094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7. Duurzaamheid: 50% minder afval.</a:t>
          </a:r>
        </a:p>
      </dsp:txBody>
      <dsp:txXfrm>
        <a:off x="28100" y="3937541"/>
        <a:ext cx="8173400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F051A-9794-41BE-BC72-FAEDD68863E1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4227C-73D2-4340-B15F-08FE3505C0B3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Sterke community en groeiende interesse in outdoor sporten.</a:t>
          </a:r>
        </a:p>
      </dsp:txBody>
      <dsp:txXfrm>
        <a:off x="90151" y="2602589"/>
        <a:ext cx="2402775" cy="720000"/>
      </dsp:txXfrm>
    </dsp:sp>
    <dsp:sp modelId="{893E9FE5-E372-4F36-B40A-892212B2F906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A89D3-9A70-4FD9-88D6-D93E8EDEA954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Focus op jongere doelgroep en lifestyle-aanbod.</a:t>
          </a:r>
        </a:p>
      </dsp:txBody>
      <dsp:txXfrm>
        <a:off x="2913412" y="2602589"/>
        <a:ext cx="2402775" cy="720000"/>
      </dsp:txXfrm>
    </dsp:sp>
    <dsp:sp modelId="{EF8026C5-52F6-4790-837C-E61D156627CF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3A5DF-619B-48B1-83C5-B9232622DAEF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Investeren in duurzaamheid en onderscheidende innovaties.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ObstacleX Rapport Samenvatting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Analyse</a:t>
            </a:r>
            <a:r>
              <a:rPr dirty="0"/>
              <a:t>, </a:t>
            </a:r>
            <a:r>
              <a:rPr dirty="0" err="1"/>
              <a:t>Resultaten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Aanbevelingen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FCCBDB-72C0-37FB-8EDE-0754723A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7620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Werkwijze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DA9B20-BC9C-989A-9D28-1EAD73F7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52" name="Content Placeholder 2">
            <a:extLst>
              <a:ext uri="{FF2B5EF4-FFF2-40B4-BE49-F238E27FC236}">
                <a16:creationId xmlns:a16="http://schemas.microsoft.com/office/drawing/2014/main" id="{50CA982B-278D-E83C-F612-9C61C8FA1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8354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SWOT-analyse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/>
              <a:t>Sterktes:</a:t>
            </a:r>
          </a:p>
          <a:p>
            <a:pPr>
              <a:lnSpc>
                <a:spcPct val="90000"/>
              </a:lnSpc>
            </a:pPr>
            <a:r>
              <a:rPr lang="en-GB" sz="1700"/>
              <a:t>- Grote community, goede sociale media.</a:t>
            </a:r>
          </a:p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/>
              <a:t>Zwaktes:</a:t>
            </a:r>
          </a:p>
          <a:p>
            <a:pPr>
              <a:lnSpc>
                <a:spcPct val="90000"/>
              </a:lnSpc>
            </a:pPr>
            <a:r>
              <a:rPr lang="en-GB" sz="1700"/>
              <a:t>- Beperkte doelgroep (31-50 jaar).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/>
              <a:t>Kansen:</a:t>
            </a:r>
          </a:p>
          <a:p>
            <a:pPr>
              <a:lnSpc>
                <a:spcPct val="90000"/>
              </a:lnSpc>
            </a:pPr>
            <a:r>
              <a:rPr lang="en-GB" sz="1700"/>
              <a:t>- Groeiende interesse in outdoor activiteiten.</a:t>
            </a:r>
          </a:p>
          <a:p>
            <a:pPr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/>
              <a:t>Bedreigingen:</a:t>
            </a:r>
          </a:p>
          <a:p>
            <a:pPr>
              <a:lnSpc>
                <a:spcPct val="90000"/>
              </a:lnSpc>
            </a:pPr>
            <a:r>
              <a:rPr lang="en-GB" sz="1700"/>
              <a:t>- Toenemende concurrentie, ecologische regels.</a:t>
            </a:r>
          </a:p>
          <a:p>
            <a:pPr>
              <a:lnSpc>
                <a:spcPct val="90000"/>
              </a:lnSpc>
            </a:pPr>
            <a:endParaRPr lang="en-GB" sz="17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BEA16A-2A83-B63E-C2A8-54D4E96D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2" name="Freeform: Shape 41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Resultaten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A9B32E-BE88-6FBE-EA53-A1A876EC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00" name="Content Placeholder 2">
            <a:extLst>
              <a:ext uri="{FF2B5EF4-FFF2-40B4-BE49-F238E27FC236}">
                <a16:creationId xmlns:a16="http://schemas.microsoft.com/office/drawing/2014/main" id="{2BCEDFFC-E7B9-7254-131D-9F6E4F905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65707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Aanbevolen</a:t>
            </a:r>
            <a:r>
              <a:rPr dirty="0"/>
              <a:t> KPI's </a:t>
            </a:r>
            <a:r>
              <a:rPr dirty="0" err="1"/>
              <a:t>voor</a:t>
            </a:r>
            <a:r>
              <a:rPr dirty="0"/>
              <a:t> 202</a:t>
            </a:r>
            <a:r>
              <a:rPr lang="nl-NL" dirty="0"/>
              <a:t>5</a:t>
            </a:r>
            <a:endParaRPr dirty="0"/>
          </a:p>
        </p:txBody>
      </p:sp>
      <p:graphicFrame>
        <p:nvGraphicFramePr>
          <p:cNvPr id="5124" name="Content Placeholder 2">
            <a:extLst>
              <a:ext uri="{FF2B5EF4-FFF2-40B4-BE49-F238E27FC236}">
                <a16:creationId xmlns:a16="http://schemas.microsoft.com/office/drawing/2014/main" id="{89000C36-5B9E-E70B-007A-351F1EBFFE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0357F04C-72D2-3710-178C-23CA425F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Conclusie</a:t>
            </a:r>
          </a:p>
        </p:txBody>
      </p:sp>
      <p:graphicFrame>
        <p:nvGraphicFramePr>
          <p:cNvPr id="6148" name="Content Placeholder 2">
            <a:extLst>
              <a:ext uri="{FF2B5EF4-FFF2-40B4-BE49-F238E27FC236}">
                <a16:creationId xmlns:a16="http://schemas.microsoft.com/office/drawing/2014/main" id="{09D7286F-E445-901A-1634-96A47B8A1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C26A2AB-CFB6-402A-8002-B8BEA30DE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0"/>
            <a:ext cx="127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203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ObstacleX Rapport Samenvatting</vt:lpstr>
      <vt:lpstr>Werkwijze</vt:lpstr>
      <vt:lpstr>SWOT-analyse</vt:lpstr>
      <vt:lpstr>Resultaten</vt:lpstr>
      <vt:lpstr>Aanbevolen KPI's voor 2025</vt:lpstr>
      <vt:lpstr>Conclusie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ObstacleX Rapport Samenvatting</dc:title>
  <dc:subject/>
  <dc:creator/>
  <cp:keywords/>
  <dc:description>generated using python-pptx</dc:description>
  <cp:lastModifiedBy>Jael.Clerx</cp:lastModifiedBy>
  <cp:revision>3</cp:revision>
  <dcterms:created xsi:type="dcterms:W3CDTF">2013-01-27T09:14:16Z</dcterms:created>
  <dcterms:modified xsi:type="dcterms:W3CDTF">2025-01-17T08:28:39Z</dcterms:modified>
  <cp:category/>
</cp:coreProperties>
</file>