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06A-9936-263D-DC2B-1B1F8CEE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976FB-CEA5-8FE6-C7C2-9668BEA6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4A23-ADCB-94E9-722F-4AC5CBE8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7C0-2D92-1D62-F402-4B631245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688E-13BD-355E-A06E-FB4CFE74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8B6B-6DFB-E4C4-2781-D58BDD2C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88FDC-FE22-AD6E-E3AD-B9026700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7FB5-1EDD-382C-9AB3-D61E608D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8AD6-9A56-2DFA-EA4F-06F2CE49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6CD4-363C-A21D-C6AD-4199B20B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6C5DF-EA19-B077-D62D-ECF63A44E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1B04D-2EE1-64C1-2438-4C759B4A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3A12-1E5A-3548-CFE0-613E414E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3A9D-7E58-623A-9B4B-8644741E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F516-11ED-3C97-44AA-DD722EF1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3603-F567-FD9F-93C8-67971AED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00D0-413F-5EC1-3CF2-286B9F8D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2543-5C79-D9A6-C205-4A7F9AC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8DF7-EEC7-3160-DFD3-AAD67BEA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E497-AD90-DBAD-5E74-293F65FA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FE1D-BE1B-6A3E-305B-58DB186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466C-9C94-E849-9130-E0A7819C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3040-7BD7-7C7F-6938-CFD7D2F8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F94F-7271-7733-280E-DD214609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E036-88BF-AEC7-13EF-36D5992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4664-CB54-3819-6D26-233BC71B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0B94-4548-C1B8-AC13-D53983024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015F-8402-4ADB-3849-1E6E4868F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8EEF-2E27-579A-AFDF-34A2BEBB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8910-FF43-F5AF-E2A4-A2EE4097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9909-C6B6-3275-B3B3-19727B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6623-CE0D-4EA4-4869-A3E1DE96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CC66-CFD2-CD5D-B35D-A2C41AAB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2E90-AB31-2975-A62A-038B1E4D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985BE-0E83-ADA1-848C-6ADC0A86A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05DE7-F074-7E29-76BD-35F911226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377E0-BC3F-4E26-7AF0-3C8B516B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459DF-4FE4-C016-C118-75B1F533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26E59-BBBB-9E9C-F748-DBA5127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C29D-F253-8710-209C-DA0ECFB0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DE43C-B791-76E9-1856-BDDBF252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EC532-C83A-ACF9-DEB0-FB69624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98366-974E-A161-69F9-516D3867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FB836-40A4-E89C-829D-3708D04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FB912-61B2-7FD6-C3C7-EE153F7E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261B9-3E7A-25D5-A4BB-B7CAD436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BFE5-B29E-9538-28FE-FE6D6223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F46D-7110-8DB4-7E31-65700867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C63A-F768-F5B5-F8E6-9571E9D5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249E-F937-C3D4-CEED-9F837B87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F0E15-5CBA-DE27-D636-4CDA5065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19BB-ACE4-C10C-2DF3-8297EAC8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4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375F-FA4C-7DAA-1C7B-5363AF4B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75272-6BCE-5D6F-6782-9AD60C607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333AD-0B16-91C5-D0F0-F4D05CB3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6142C-923D-0AF7-39BB-818B69F6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F74DB-5E55-990A-27B3-C2B193E8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8DA1-C965-E1D5-1FF7-A212BA8C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747C6-F18A-3348-4EF4-D5788DD0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55486-D76D-6A26-6671-5EC9FD89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D4AD-E20F-C2A3-2D23-64933171E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6804C-BB06-4916-AC15-8F030ADEF043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D196-BD5C-865F-7204-F05942BE3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556C-4AF9-D205-A770-26EA60F12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DB13-D6AA-4421-A341-E23B15A2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33BDB-131B-767D-BEFC-7580B4809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t="634" r="1970"/>
          <a:stretch/>
        </p:blipFill>
        <p:spPr>
          <a:xfrm>
            <a:off x="161635" y="201094"/>
            <a:ext cx="11868729" cy="64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Ann Gregg</cp:lastModifiedBy>
  <cp:revision>1</cp:revision>
  <dcterms:created xsi:type="dcterms:W3CDTF">2024-01-12T23:46:42Z</dcterms:created>
  <dcterms:modified xsi:type="dcterms:W3CDTF">2024-01-12T23:48:04Z</dcterms:modified>
</cp:coreProperties>
</file>