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5"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A1C96-AAED-44E7-986B-F1F721A07314}" v="16" dt="2024-03-11T13:07:04.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e Ann Gregg" userId="45db863ef249c05a" providerId="LiveId" clId="{246A1C96-AAED-44E7-986B-F1F721A07314}"/>
    <pc:docChg chg="undo custSel addSld modSld sldOrd">
      <pc:chgData name="Rae Ann Gregg" userId="45db863ef249c05a" providerId="LiveId" clId="{246A1C96-AAED-44E7-986B-F1F721A07314}" dt="2024-03-11T13:07:29.576" v="5129" actId="1038"/>
      <pc:docMkLst>
        <pc:docMk/>
      </pc:docMkLst>
      <pc:sldChg chg="modSp mod">
        <pc:chgData name="Rae Ann Gregg" userId="45db863ef249c05a" providerId="LiveId" clId="{246A1C96-AAED-44E7-986B-F1F721A07314}" dt="2024-03-10T21:07:27.899" v="66" actId="20577"/>
        <pc:sldMkLst>
          <pc:docMk/>
          <pc:sldMk cId="605402047" sldId="256"/>
        </pc:sldMkLst>
        <pc:spChg chg="mod">
          <ac:chgData name="Rae Ann Gregg" userId="45db863ef249c05a" providerId="LiveId" clId="{246A1C96-AAED-44E7-986B-F1F721A07314}" dt="2024-03-10T21:07:07.916" v="24" actId="20577"/>
          <ac:spMkLst>
            <pc:docMk/>
            <pc:sldMk cId="605402047" sldId="256"/>
            <ac:spMk id="2" creationId="{93A88CB3-D9D9-6DDA-E34D-681BA6345B85}"/>
          </ac:spMkLst>
        </pc:spChg>
        <pc:spChg chg="mod">
          <ac:chgData name="Rae Ann Gregg" userId="45db863ef249c05a" providerId="LiveId" clId="{246A1C96-AAED-44E7-986B-F1F721A07314}" dt="2024-03-10T21:07:27.899" v="66" actId="20577"/>
          <ac:spMkLst>
            <pc:docMk/>
            <pc:sldMk cId="605402047" sldId="256"/>
            <ac:spMk id="3" creationId="{639FB5A0-FC93-705F-1CFD-DAEC04F2A0D2}"/>
          </ac:spMkLst>
        </pc:spChg>
      </pc:sldChg>
      <pc:sldChg chg="addSp delSp modSp new mod modClrScheme chgLayout">
        <pc:chgData name="Rae Ann Gregg" userId="45db863ef249c05a" providerId="LiveId" clId="{246A1C96-AAED-44E7-986B-F1F721A07314}" dt="2024-03-11T12:05:01.624" v="3988" actId="20577"/>
        <pc:sldMkLst>
          <pc:docMk/>
          <pc:sldMk cId="2326538316" sldId="257"/>
        </pc:sldMkLst>
        <pc:spChg chg="del mod ord">
          <ac:chgData name="Rae Ann Gregg" userId="45db863ef249c05a" providerId="LiveId" clId="{246A1C96-AAED-44E7-986B-F1F721A07314}" dt="2024-03-10T21:08:06.675" v="68" actId="700"/>
          <ac:spMkLst>
            <pc:docMk/>
            <pc:sldMk cId="2326538316" sldId="257"/>
            <ac:spMk id="2" creationId="{BBDE93E1-D981-3885-4790-49C65A1F82A8}"/>
          </ac:spMkLst>
        </pc:spChg>
        <pc:spChg chg="del">
          <ac:chgData name="Rae Ann Gregg" userId="45db863ef249c05a" providerId="LiveId" clId="{246A1C96-AAED-44E7-986B-F1F721A07314}" dt="2024-03-10T21:08:06.675" v="68" actId="700"/>
          <ac:spMkLst>
            <pc:docMk/>
            <pc:sldMk cId="2326538316" sldId="257"/>
            <ac:spMk id="3" creationId="{78375838-E336-64CE-F198-0F36BB4A067D}"/>
          </ac:spMkLst>
        </pc:spChg>
        <pc:spChg chg="add mod ord">
          <ac:chgData name="Rae Ann Gregg" userId="45db863ef249c05a" providerId="LiveId" clId="{246A1C96-AAED-44E7-986B-F1F721A07314}" dt="2024-03-10T21:08:20.756" v="98" actId="20577"/>
          <ac:spMkLst>
            <pc:docMk/>
            <pc:sldMk cId="2326538316" sldId="257"/>
            <ac:spMk id="4" creationId="{5BAE81F0-A480-07CE-D24A-79EC99C8E938}"/>
          </ac:spMkLst>
        </pc:spChg>
        <pc:spChg chg="add mod">
          <ac:chgData name="Rae Ann Gregg" userId="45db863ef249c05a" providerId="LiveId" clId="{246A1C96-AAED-44E7-986B-F1F721A07314}" dt="2024-03-11T12:05:01.624" v="3988" actId="20577"/>
          <ac:spMkLst>
            <pc:docMk/>
            <pc:sldMk cId="2326538316" sldId="257"/>
            <ac:spMk id="5" creationId="{A4B46E2A-F831-5982-B7C2-59D30252C166}"/>
          </ac:spMkLst>
        </pc:spChg>
      </pc:sldChg>
      <pc:sldChg chg="addSp modSp new mod">
        <pc:chgData name="Rae Ann Gregg" userId="45db863ef249c05a" providerId="LiveId" clId="{246A1C96-AAED-44E7-986B-F1F721A07314}" dt="2024-03-11T12:12:31.356" v="3996" actId="20577"/>
        <pc:sldMkLst>
          <pc:docMk/>
          <pc:sldMk cId="35897552" sldId="258"/>
        </pc:sldMkLst>
        <pc:spChg chg="mod">
          <ac:chgData name="Rae Ann Gregg" userId="45db863ef249c05a" providerId="LiveId" clId="{246A1C96-AAED-44E7-986B-F1F721A07314}" dt="2024-03-10T21:17:17.387" v="618" actId="20577"/>
          <ac:spMkLst>
            <pc:docMk/>
            <pc:sldMk cId="35897552" sldId="258"/>
            <ac:spMk id="2" creationId="{239116D8-A839-3D25-F7BF-A9B1C7A46B65}"/>
          </ac:spMkLst>
        </pc:spChg>
        <pc:spChg chg="add mod">
          <ac:chgData name="Rae Ann Gregg" userId="45db863ef249c05a" providerId="LiveId" clId="{246A1C96-AAED-44E7-986B-F1F721A07314}" dt="2024-03-11T12:12:31.356" v="3996" actId="20577"/>
          <ac:spMkLst>
            <pc:docMk/>
            <pc:sldMk cId="35897552" sldId="258"/>
            <ac:spMk id="3" creationId="{073306BE-897D-599C-1207-6F2819D07E18}"/>
          </ac:spMkLst>
        </pc:spChg>
      </pc:sldChg>
      <pc:sldChg chg="addSp delSp modSp add mod modClrScheme chgLayout">
        <pc:chgData name="Rae Ann Gregg" userId="45db863ef249c05a" providerId="LiveId" clId="{246A1C96-AAED-44E7-986B-F1F721A07314}" dt="2024-03-11T13:07:29.576" v="5129" actId="1038"/>
        <pc:sldMkLst>
          <pc:docMk/>
          <pc:sldMk cId="3156857603" sldId="259"/>
        </pc:sldMkLst>
        <pc:spChg chg="mod ord">
          <ac:chgData name="Rae Ann Gregg" userId="45db863ef249c05a" providerId="LiveId" clId="{246A1C96-AAED-44E7-986B-F1F721A07314}" dt="2024-03-10T22:11:29.874" v="2851" actId="1035"/>
          <ac:spMkLst>
            <pc:docMk/>
            <pc:sldMk cId="3156857603" sldId="259"/>
            <ac:spMk id="2" creationId="{239116D8-A839-3D25-F7BF-A9B1C7A46B65}"/>
          </ac:spMkLst>
        </pc:spChg>
        <pc:spChg chg="mod">
          <ac:chgData name="Rae Ann Gregg" userId="45db863ef249c05a" providerId="LiveId" clId="{246A1C96-AAED-44E7-986B-F1F721A07314}" dt="2024-03-11T12:37:05.505" v="4923" actId="20577"/>
          <ac:spMkLst>
            <pc:docMk/>
            <pc:sldMk cId="3156857603" sldId="259"/>
            <ac:spMk id="3" creationId="{073306BE-897D-599C-1207-6F2819D07E18}"/>
          </ac:spMkLst>
        </pc:spChg>
        <pc:picChg chg="add del mod modCrop">
          <ac:chgData name="Rae Ann Gregg" userId="45db863ef249c05a" providerId="LiveId" clId="{246A1C96-AAED-44E7-986B-F1F721A07314}" dt="2024-03-11T12:39:57.994" v="4931" actId="478"/>
          <ac:picMkLst>
            <pc:docMk/>
            <pc:sldMk cId="3156857603" sldId="259"/>
            <ac:picMk id="5" creationId="{586B783B-233E-C9A5-1A6A-C66769928FAF}"/>
          </ac:picMkLst>
        </pc:picChg>
        <pc:picChg chg="add del mod">
          <ac:chgData name="Rae Ann Gregg" userId="45db863ef249c05a" providerId="LiveId" clId="{246A1C96-AAED-44E7-986B-F1F721A07314}" dt="2024-03-11T13:05:59.575" v="5107" actId="478"/>
          <ac:picMkLst>
            <pc:docMk/>
            <pc:sldMk cId="3156857603" sldId="259"/>
            <ac:picMk id="6" creationId="{2DD641F7-4371-7C1B-3F9F-7443047B5D79}"/>
          </ac:picMkLst>
        </pc:picChg>
        <pc:picChg chg="add del mod modCrop">
          <ac:chgData name="Rae Ann Gregg" userId="45db863ef249c05a" providerId="LiveId" clId="{246A1C96-AAED-44E7-986B-F1F721A07314}" dt="2024-03-11T12:41:47.996" v="4942" actId="478"/>
          <ac:picMkLst>
            <pc:docMk/>
            <pc:sldMk cId="3156857603" sldId="259"/>
            <ac:picMk id="8" creationId="{0FC66DFC-1D5D-7CEB-0E10-131508EEC39E}"/>
          </ac:picMkLst>
        </pc:picChg>
        <pc:picChg chg="add del mod">
          <ac:chgData name="Rae Ann Gregg" userId="45db863ef249c05a" providerId="LiveId" clId="{246A1C96-AAED-44E7-986B-F1F721A07314}" dt="2024-03-11T13:06:37.777" v="5114" actId="478"/>
          <ac:picMkLst>
            <pc:docMk/>
            <pc:sldMk cId="3156857603" sldId="259"/>
            <ac:picMk id="9" creationId="{B7BEAE87-229D-3B1C-8774-F843100B0467}"/>
          </ac:picMkLst>
        </pc:picChg>
        <pc:picChg chg="add mod modCrop">
          <ac:chgData name="Rae Ann Gregg" userId="45db863ef249c05a" providerId="LiveId" clId="{246A1C96-AAED-44E7-986B-F1F721A07314}" dt="2024-03-11T13:07:29.576" v="5129" actId="1038"/>
          <ac:picMkLst>
            <pc:docMk/>
            <pc:sldMk cId="3156857603" sldId="259"/>
            <ac:picMk id="11" creationId="{F31A198B-D575-3BBD-204E-2DF29C51CB87}"/>
          </ac:picMkLst>
        </pc:picChg>
        <pc:picChg chg="add del mod modCrop">
          <ac:chgData name="Rae Ann Gregg" userId="45db863ef249c05a" providerId="LiveId" clId="{246A1C96-AAED-44E7-986B-F1F721A07314}" dt="2024-03-11T13:07:06.225" v="5121" actId="478"/>
          <ac:picMkLst>
            <pc:docMk/>
            <pc:sldMk cId="3156857603" sldId="259"/>
            <ac:picMk id="13" creationId="{E2D308A8-6198-0A78-C70F-A2C47820B579}"/>
          </ac:picMkLst>
        </pc:picChg>
        <pc:picChg chg="add mod">
          <ac:chgData name="Rae Ann Gregg" userId="45db863ef249c05a" providerId="LiveId" clId="{246A1C96-AAED-44E7-986B-F1F721A07314}" dt="2024-03-11T13:07:24.846" v="5126" actId="1036"/>
          <ac:picMkLst>
            <pc:docMk/>
            <pc:sldMk cId="3156857603" sldId="259"/>
            <ac:picMk id="14" creationId="{3362631A-53A4-CDAF-EB86-59C0876C42B9}"/>
          </ac:picMkLst>
        </pc:picChg>
      </pc:sldChg>
      <pc:sldChg chg="addSp delSp modSp add mod">
        <pc:chgData name="Rae Ann Gregg" userId="45db863ef249c05a" providerId="LiveId" clId="{246A1C96-AAED-44E7-986B-F1F721A07314}" dt="2024-03-11T12:55:33.140" v="5076" actId="14100"/>
        <pc:sldMkLst>
          <pc:docMk/>
          <pc:sldMk cId="532156206" sldId="260"/>
        </pc:sldMkLst>
        <pc:spChg chg="mod">
          <ac:chgData name="Rae Ann Gregg" userId="45db863ef249c05a" providerId="LiveId" clId="{246A1C96-AAED-44E7-986B-F1F721A07314}" dt="2024-03-10T22:11:19.720" v="2831" actId="1035"/>
          <ac:spMkLst>
            <pc:docMk/>
            <pc:sldMk cId="532156206" sldId="260"/>
            <ac:spMk id="2" creationId="{239116D8-A839-3D25-F7BF-A9B1C7A46B65}"/>
          </ac:spMkLst>
        </pc:spChg>
        <pc:spChg chg="mod">
          <ac:chgData name="Rae Ann Gregg" userId="45db863ef249c05a" providerId="LiveId" clId="{246A1C96-AAED-44E7-986B-F1F721A07314}" dt="2024-03-11T12:36:15.800" v="4865" actId="20577"/>
          <ac:spMkLst>
            <pc:docMk/>
            <pc:sldMk cId="532156206" sldId="260"/>
            <ac:spMk id="3" creationId="{073306BE-897D-599C-1207-6F2819D07E18}"/>
          </ac:spMkLst>
        </pc:spChg>
        <pc:picChg chg="add mod modCrop">
          <ac:chgData name="Rae Ann Gregg" userId="45db863ef249c05a" providerId="LiveId" clId="{246A1C96-AAED-44E7-986B-F1F721A07314}" dt="2024-03-11T12:55:27.113" v="5075" actId="1076"/>
          <ac:picMkLst>
            <pc:docMk/>
            <pc:sldMk cId="532156206" sldId="260"/>
            <ac:picMk id="5" creationId="{FB8DCE14-085A-1920-B14C-D5074E5E1869}"/>
          </ac:picMkLst>
        </pc:picChg>
        <pc:picChg chg="add del">
          <ac:chgData name="Rae Ann Gregg" userId="45db863ef249c05a" providerId="LiveId" clId="{246A1C96-AAED-44E7-986B-F1F721A07314}" dt="2024-03-11T12:55:00.304" v="5067" actId="478"/>
          <ac:picMkLst>
            <pc:docMk/>
            <pc:sldMk cId="532156206" sldId="260"/>
            <ac:picMk id="7" creationId="{709CBAC3-562A-F7EA-D85A-D7F3463387D7}"/>
          </ac:picMkLst>
        </pc:picChg>
        <pc:picChg chg="add del mod modCrop">
          <ac:chgData name="Rae Ann Gregg" userId="45db863ef249c05a" providerId="LiveId" clId="{246A1C96-AAED-44E7-986B-F1F721A07314}" dt="2024-03-11T12:55:10.341" v="5070" actId="478"/>
          <ac:picMkLst>
            <pc:docMk/>
            <pc:sldMk cId="532156206" sldId="260"/>
            <ac:picMk id="9" creationId="{1CDBF39C-8687-0F25-E122-22D8954621B9}"/>
          </ac:picMkLst>
        </pc:picChg>
        <pc:picChg chg="add mod">
          <ac:chgData name="Rae Ann Gregg" userId="45db863ef249c05a" providerId="LiveId" clId="{246A1C96-AAED-44E7-986B-F1F721A07314}" dt="2024-03-11T12:55:33.140" v="5076" actId="14100"/>
          <ac:picMkLst>
            <pc:docMk/>
            <pc:sldMk cId="532156206" sldId="260"/>
            <ac:picMk id="10" creationId="{ACB9BA77-A1B1-2D76-23FF-2EFCE1AC071F}"/>
          </ac:picMkLst>
        </pc:picChg>
      </pc:sldChg>
      <pc:sldChg chg="addSp delSp modSp add mod">
        <pc:chgData name="Rae Ann Gregg" userId="45db863ef249c05a" providerId="LiveId" clId="{246A1C96-AAED-44E7-986B-F1F721A07314}" dt="2024-03-11T12:48:58.016" v="5026" actId="14861"/>
        <pc:sldMkLst>
          <pc:docMk/>
          <pc:sldMk cId="2142533285" sldId="261"/>
        </pc:sldMkLst>
        <pc:spChg chg="mod">
          <ac:chgData name="Rae Ann Gregg" userId="45db863ef249c05a" providerId="LiveId" clId="{246A1C96-AAED-44E7-986B-F1F721A07314}" dt="2024-03-10T22:11:54.385" v="2912" actId="1035"/>
          <ac:spMkLst>
            <pc:docMk/>
            <pc:sldMk cId="2142533285" sldId="261"/>
            <ac:spMk id="2" creationId="{239116D8-A839-3D25-F7BF-A9B1C7A46B65}"/>
          </ac:spMkLst>
        </pc:spChg>
        <pc:spChg chg="mod">
          <ac:chgData name="Rae Ann Gregg" userId="45db863ef249c05a" providerId="LiveId" clId="{246A1C96-AAED-44E7-986B-F1F721A07314}" dt="2024-03-11T12:48:35.155" v="5015" actId="20577"/>
          <ac:spMkLst>
            <pc:docMk/>
            <pc:sldMk cId="2142533285" sldId="261"/>
            <ac:spMk id="3" creationId="{073306BE-897D-599C-1207-6F2819D07E18}"/>
          </ac:spMkLst>
        </pc:spChg>
        <pc:picChg chg="add del mod modCrop">
          <ac:chgData name="Rae Ann Gregg" userId="45db863ef249c05a" providerId="LiveId" clId="{246A1C96-AAED-44E7-986B-F1F721A07314}" dt="2024-03-11T12:46:37.402" v="4961" actId="478"/>
          <ac:picMkLst>
            <pc:docMk/>
            <pc:sldMk cId="2142533285" sldId="261"/>
            <ac:picMk id="5" creationId="{B2335A1F-A830-E5E9-76F0-2B6E0FA1463D}"/>
          </ac:picMkLst>
        </pc:picChg>
        <pc:picChg chg="add del mod modCrop">
          <ac:chgData name="Rae Ann Gregg" userId="45db863ef249c05a" providerId="LiveId" clId="{246A1C96-AAED-44E7-986B-F1F721A07314}" dt="2024-03-11T12:47:16.436" v="4967" actId="478"/>
          <ac:picMkLst>
            <pc:docMk/>
            <pc:sldMk cId="2142533285" sldId="261"/>
            <ac:picMk id="7" creationId="{5B12F398-721C-598A-807E-B6B477BB79CC}"/>
          </ac:picMkLst>
        </pc:picChg>
        <pc:picChg chg="add mod">
          <ac:chgData name="Rae Ann Gregg" userId="45db863ef249c05a" providerId="LiveId" clId="{246A1C96-AAED-44E7-986B-F1F721A07314}" dt="2024-03-11T12:48:54.136" v="5025" actId="1036"/>
          <ac:picMkLst>
            <pc:docMk/>
            <pc:sldMk cId="2142533285" sldId="261"/>
            <ac:picMk id="8" creationId="{71132588-1A63-123B-E1CE-BC2F40B66D73}"/>
          </ac:picMkLst>
        </pc:picChg>
        <pc:picChg chg="add del mod modCrop">
          <ac:chgData name="Rae Ann Gregg" userId="45db863ef249c05a" providerId="LiveId" clId="{246A1C96-AAED-44E7-986B-F1F721A07314}" dt="2024-03-11T12:48:13.009" v="4978" actId="478"/>
          <ac:picMkLst>
            <pc:docMk/>
            <pc:sldMk cId="2142533285" sldId="261"/>
            <ac:picMk id="10" creationId="{D4E313ED-B136-2128-BD89-3C1960C76FFE}"/>
          </ac:picMkLst>
        </pc:picChg>
        <pc:picChg chg="add mod">
          <ac:chgData name="Rae Ann Gregg" userId="45db863ef249c05a" providerId="LiveId" clId="{246A1C96-AAED-44E7-986B-F1F721A07314}" dt="2024-03-11T12:48:58.016" v="5026" actId="14861"/>
          <ac:picMkLst>
            <pc:docMk/>
            <pc:sldMk cId="2142533285" sldId="261"/>
            <ac:picMk id="11" creationId="{A5FEFB49-BF5A-7EB9-001C-3A55D1FC3CBD}"/>
          </ac:picMkLst>
        </pc:picChg>
      </pc:sldChg>
      <pc:sldChg chg="modSp add mod ord">
        <pc:chgData name="Rae Ann Gregg" userId="45db863ef249c05a" providerId="LiveId" clId="{246A1C96-AAED-44E7-986B-F1F721A07314}" dt="2024-03-11T12:21:41.798" v="4528" actId="5793"/>
        <pc:sldMkLst>
          <pc:docMk/>
          <pc:sldMk cId="4160537576" sldId="262"/>
        </pc:sldMkLst>
        <pc:spChg chg="mod">
          <ac:chgData name="Rae Ann Gregg" userId="45db863ef249c05a" providerId="LiveId" clId="{246A1C96-AAED-44E7-986B-F1F721A07314}" dt="2024-03-10T22:25:38.320" v="3174" actId="20577"/>
          <ac:spMkLst>
            <pc:docMk/>
            <pc:sldMk cId="4160537576" sldId="262"/>
            <ac:spMk id="2" creationId="{239116D8-A839-3D25-F7BF-A9B1C7A46B65}"/>
          </ac:spMkLst>
        </pc:spChg>
        <pc:spChg chg="mod">
          <ac:chgData name="Rae Ann Gregg" userId="45db863ef249c05a" providerId="LiveId" clId="{246A1C96-AAED-44E7-986B-F1F721A07314}" dt="2024-03-11T12:21:41.798" v="4528" actId="5793"/>
          <ac:spMkLst>
            <pc:docMk/>
            <pc:sldMk cId="4160537576" sldId="262"/>
            <ac:spMk id="3" creationId="{073306BE-897D-599C-1207-6F2819D07E18}"/>
          </ac:spMkLst>
        </pc:spChg>
      </pc:sldChg>
      <pc:sldChg chg="addSp delSp modSp add mod">
        <pc:chgData name="Rae Ann Gregg" userId="45db863ef249c05a" providerId="LiveId" clId="{246A1C96-AAED-44E7-986B-F1F721A07314}" dt="2024-03-11T12:35:08.184" v="4777" actId="1076"/>
        <pc:sldMkLst>
          <pc:docMk/>
          <pc:sldMk cId="4058569024" sldId="263"/>
        </pc:sldMkLst>
        <pc:spChg chg="mod">
          <ac:chgData name="Rae Ann Gregg" userId="45db863ef249c05a" providerId="LiveId" clId="{246A1C96-AAED-44E7-986B-F1F721A07314}" dt="2024-03-11T12:35:04.105" v="4776" actId="20577"/>
          <ac:spMkLst>
            <pc:docMk/>
            <pc:sldMk cId="4058569024" sldId="263"/>
            <ac:spMk id="3" creationId="{073306BE-897D-599C-1207-6F2819D07E18}"/>
          </ac:spMkLst>
        </pc:spChg>
        <pc:picChg chg="add del mod modCrop">
          <ac:chgData name="Rae Ann Gregg" userId="45db863ef249c05a" providerId="LiveId" clId="{246A1C96-AAED-44E7-986B-F1F721A07314}" dt="2024-03-11T12:28:05.540" v="4544" actId="478"/>
          <ac:picMkLst>
            <pc:docMk/>
            <pc:sldMk cId="4058569024" sldId="263"/>
            <ac:picMk id="5" creationId="{0EB83818-2363-E2F5-554C-D5332E3D5BE8}"/>
          </ac:picMkLst>
        </pc:picChg>
        <pc:picChg chg="add mod modCrop">
          <ac:chgData name="Rae Ann Gregg" userId="45db863ef249c05a" providerId="LiveId" clId="{246A1C96-AAED-44E7-986B-F1F721A07314}" dt="2024-03-11T12:30:57.236" v="4559" actId="14861"/>
          <ac:picMkLst>
            <pc:docMk/>
            <pc:sldMk cId="4058569024" sldId="263"/>
            <ac:picMk id="6" creationId="{B001F94B-2701-63A1-DB8F-D87AE7A3DA67}"/>
          </ac:picMkLst>
        </pc:picChg>
        <pc:picChg chg="add del mod modCrop">
          <ac:chgData name="Rae Ann Gregg" userId="45db863ef249c05a" providerId="LiveId" clId="{246A1C96-AAED-44E7-986B-F1F721A07314}" dt="2024-03-11T12:29:11.123" v="4551" actId="478"/>
          <ac:picMkLst>
            <pc:docMk/>
            <pc:sldMk cId="4058569024" sldId="263"/>
            <ac:picMk id="8" creationId="{B6383E7E-E00E-EA0A-6C73-9433FC40309F}"/>
          </ac:picMkLst>
        </pc:picChg>
        <pc:picChg chg="add mod modCrop">
          <ac:chgData name="Rae Ann Gregg" userId="45db863ef249c05a" providerId="LiveId" clId="{246A1C96-AAED-44E7-986B-F1F721A07314}" dt="2024-03-11T12:35:08.184" v="4777" actId="1076"/>
          <ac:picMkLst>
            <pc:docMk/>
            <pc:sldMk cId="4058569024" sldId="263"/>
            <ac:picMk id="9" creationId="{46DB64D8-F5DB-5D63-94AC-90C0400EB43B}"/>
          </ac:picMkLst>
        </pc:picChg>
      </pc:sldChg>
      <pc:sldChg chg="addSp delSp modSp add mod">
        <pc:chgData name="Rae Ann Gregg" userId="45db863ef249c05a" providerId="LiveId" clId="{246A1C96-AAED-44E7-986B-F1F721A07314}" dt="2024-03-11T13:05:23.401" v="5106" actId="1076"/>
        <pc:sldMkLst>
          <pc:docMk/>
          <pc:sldMk cId="3468348417" sldId="264"/>
        </pc:sldMkLst>
        <pc:spChg chg="mod">
          <ac:chgData name="Rae Ann Gregg" userId="45db863ef249c05a" providerId="LiveId" clId="{246A1C96-AAED-44E7-986B-F1F721A07314}" dt="2024-03-11T12:36:36.633" v="4907" actId="20577"/>
          <ac:spMkLst>
            <pc:docMk/>
            <pc:sldMk cId="3468348417" sldId="264"/>
            <ac:spMk id="3" creationId="{073306BE-897D-599C-1207-6F2819D07E18}"/>
          </ac:spMkLst>
        </pc:spChg>
        <pc:picChg chg="add del mod modCrop">
          <ac:chgData name="Rae Ann Gregg" userId="45db863ef249c05a" providerId="LiveId" clId="{246A1C96-AAED-44E7-986B-F1F721A07314}" dt="2024-03-11T13:03:40.561" v="5077" actId="478"/>
          <ac:picMkLst>
            <pc:docMk/>
            <pc:sldMk cId="3468348417" sldId="264"/>
            <ac:picMk id="5" creationId="{E25B18DB-18CC-1D91-4B52-2862147A0AA3}"/>
          </ac:picMkLst>
        </pc:picChg>
        <pc:picChg chg="add del mod modCrop">
          <ac:chgData name="Rae Ann Gregg" userId="45db863ef249c05a" providerId="LiveId" clId="{246A1C96-AAED-44E7-986B-F1F721A07314}" dt="2024-03-11T13:04:23.498" v="5085" actId="478"/>
          <ac:picMkLst>
            <pc:docMk/>
            <pc:sldMk cId="3468348417" sldId="264"/>
            <ac:picMk id="7" creationId="{1301AB94-DB33-A518-F5BD-385D3931BB9E}"/>
          </ac:picMkLst>
        </pc:picChg>
        <pc:picChg chg="add del mod modCrop">
          <ac:chgData name="Rae Ann Gregg" userId="45db863ef249c05a" providerId="LiveId" clId="{246A1C96-AAED-44E7-986B-F1F721A07314}" dt="2024-03-11T13:05:19.794" v="5105" actId="478"/>
          <ac:picMkLst>
            <pc:docMk/>
            <pc:sldMk cId="3468348417" sldId="264"/>
            <ac:picMk id="9" creationId="{865B25DE-626C-41CB-1C0C-C701966B93B4}"/>
          </ac:picMkLst>
        </pc:picChg>
        <pc:picChg chg="add del mod modCrop">
          <ac:chgData name="Rae Ann Gregg" userId="45db863ef249c05a" providerId="LiveId" clId="{246A1C96-AAED-44E7-986B-F1F721A07314}" dt="2024-03-11T13:04:48.484" v="5091" actId="478"/>
          <ac:picMkLst>
            <pc:docMk/>
            <pc:sldMk cId="3468348417" sldId="264"/>
            <ac:picMk id="11" creationId="{64C645AF-9D66-6057-5EDF-234F026840DD}"/>
          </ac:picMkLst>
        </pc:picChg>
        <pc:picChg chg="add mod">
          <ac:chgData name="Rae Ann Gregg" userId="45db863ef249c05a" providerId="LiveId" clId="{246A1C96-AAED-44E7-986B-F1F721A07314}" dt="2024-03-11T13:05:11.662" v="5103" actId="1036"/>
          <ac:picMkLst>
            <pc:docMk/>
            <pc:sldMk cId="3468348417" sldId="264"/>
            <ac:picMk id="12" creationId="{29ECF3E1-1B1C-6791-D502-A85869A1BD77}"/>
          </ac:picMkLst>
        </pc:picChg>
        <pc:picChg chg="add mod">
          <ac:chgData name="Rae Ann Gregg" userId="45db863ef249c05a" providerId="LiveId" clId="{246A1C96-AAED-44E7-986B-F1F721A07314}" dt="2024-03-11T13:05:23.401" v="5106" actId="1076"/>
          <ac:picMkLst>
            <pc:docMk/>
            <pc:sldMk cId="3468348417" sldId="264"/>
            <ac:picMk id="13" creationId="{C7EAC101-951F-D96C-B55E-FE90873900DB}"/>
          </ac:picMkLst>
        </pc:picChg>
      </pc:sldChg>
      <pc:sldChg chg="addSp delSp modSp add mod">
        <pc:chgData name="Rae Ann Gregg" userId="45db863ef249c05a" providerId="LiveId" clId="{246A1C96-AAED-44E7-986B-F1F721A07314}" dt="2024-03-11T12:52:05.028" v="5047" actId="1076"/>
        <pc:sldMkLst>
          <pc:docMk/>
          <pc:sldMk cId="1338354364" sldId="265"/>
        </pc:sldMkLst>
        <pc:spChg chg="mod">
          <ac:chgData name="Rae Ann Gregg" userId="45db863ef249c05a" providerId="LiveId" clId="{246A1C96-AAED-44E7-986B-F1F721A07314}" dt="2024-03-11T12:37:44.696" v="4924" actId="20577"/>
          <ac:spMkLst>
            <pc:docMk/>
            <pc:sldMk cId="1338354364" sldId="265"/>
            <ac:spMk id="3" creationId="{073306BE-897D-599C-1207-6F2819D07E18}"/>
          </ac:spMkLst>
        </pc:spChg>
        <pc:picChg chg="add mod modCrop">
          <ac:chgData name="Rae Ann Gregg" userId="45db863ef249c05a" providerId="LiveId" clId="{246A1C96-AAED-44E7-986B-F1F721A07314}" dt="2024-03-11T12:52:05.028" v="5047" actId="1076"/>
          <ac:picMkLst>
            <pc:docMk/>
            <pc:sldMk cId="1338354364" sldId="265"/>
            <ac:picMk id="5" creationId="{0FC753BB-D743-B80C-3FE1-0AFBCF061041}"/>
          </ac:picMkLst>
        </pc:picChg>
        <pc:picChg chg="add del mod modCrop">
          <ac:chgData name="Rae Ann Gregg" userId="45db863ef249c05a" providerId="LiveId" clId="{246A1C96-AAED-44E7-986B-F1F721A07314}" dt="2024-03-11T12:51:40.140" v="5042" actId="478"/>
          <ac:picMkLst>
            <pc:docMk/>
            <pc:sldMk cId="1338354364" sldId="265"/>
            <ac:picMk id="7" creationId="{58B513AD-4A3F-E466-8A3D-85E51BFF078B}"/>
          </ac:picMkLst>
        </pc:picChg>
        <pc:picChg chg="add mod">
          <ac:chgData name="Rae Ann Gregg" userId="45db863ef249c05a" providerId="LiveId" clId="{246A1C96-AAED-44E7-986B-F1F721A07314}" dt="2024-03-11T12:51:59.259" v="5046" actId="14861"/>
          <ac:picMkLst>
            <pc:docMk/>
            <pc:sldMk cId="1338354364" sldId="265"/>
            <ac:picMk id="8" creationId="{711EA611-52C3-3456-0D51-10A9B888189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65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4956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340734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118796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3F64E-3DCA-4515-BA80-90343005C592}"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415240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3F64E-3DCA-4515-BA80-90343005C592}"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95700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3F64E-3DCA-4515-BA80-90343005C592}"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1158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E3F64E-3DCA-4515-BA80-90343005C592}" type="datetimeFigureOut">
              <a:rPr lang="en-US" smtClean="0"/>
              <a:t>3/11/2024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02142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E3F64E-3DCA-4515-BA80-90343005C592}" type="datetimeFigureOut">
              <a:rPr lang="en-US" smtClean="0"/>
              <a:t>3/11/2024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7CDF67-4C74-4127-81C8-D5D6D1D6872E}" type="slidenum">
              <a:rPr lang="en-US" smtClean="0"/>
              <a:t>‹#›</a:t>
            </a:fld>
            <a:endParaRPr lang="en-US"/>
          </a:p>
        </p:txBody>
      </p:sp>
    </p:spTree>
    <p:extLst>
      <p:ext uri="{BB962C8B-B14F-4D97-AF65-F5344CB8AC3E}">
        <p14:creationId xmlns:p14="http://schemas.microsoft.com/office/powerpoint/2010/main" val="143246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3F64E-3DCA-4515-BA80-90343005C592}"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96451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E3F64E-3DCA-4515-BA80-90343005C592}" type="datetimeFigureOut">
              <a:rPr lang="en-US" smtClean="0"/>
              <a:t>3/11/2024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7CDF67-4C74-4127-81C8-D5D6D1D6872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56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8CB3-D9D9-6DDA-E34D-681BA6345B85}"/>
              </a:ext>
            </a:extLst>
          </p:cNvPr>
          <p:cNvSpPr>
            <a:spLocks noGrp="1"/>
          </p:cNvSpPr>
          <p:nvPr>
            <p:ph type="ctrTitle"/>
          </p:nvPr>
        </p:nvSpPr>
        <p:spPr/>
        <p:txBody>
          <a:bodyPr/>
          <a:lstStyle/>
          <a:p>
            <a:r>
              <a:rPr lang="en-US" dirty="0"/>
              <a:t>Alphabet Soup Analysis</a:t>
            </a:r>
          </a:p>
        </p:txBody>
      </p:sp>
      <p:sp>
        <p:nvSpPr>
          <p:cNvPr id="3" name="Subtitle 2">
            <a:extLst>
              <a:ext uri="{FF2B5EF4-FFF2-40B4-BE49-F238E27FC236}">
                <a16:creationId xmlns:a16="http://schemas.microsoft.com/office/drawing/2014/main" id="{639FB5A0-FC93-705F-1CFD-DAEC04F2A0D2}"/>
              </a:ext>
            </a:extLst>
          </p:cNvPr>
          <p:cNvSpPr>
            <a:spLocks noGrp="1"/>
          </p:cNvSpPr>
          <p:nvPr>
            <p:ph type="subTitle" idx="1"/>
          </p:nvPr>
        </p:nvSpPr>
        <p:spPr/>
        <p:txBody>
          <a:bodyPr>
            <a:normAutofit fontScale="85000" lnSpcReduction="20000"/>
          </a:bodyPr>
          <a:lstStyle/>
          <a:p>
            <a:r>
              <a:rPr lang="en-US" dirty="0"/>
              <a:t>Module 21 Challenge</a:t>
            </a:r>
          </a:p>
          <a:p>
            <a:r>
              <a:rPr lang="en-US" dirty="0"/>
              <a:t>Rae Ann Gregg</a:t>
            </a:r>
          </a:p>
          <a:p>
            <a:r>
              <a:rPr lang="en-US" dirty="0"/>
              <a:t>3.11.24</a:t>
            </a:r>
          </a:p>
        </p:txBody>
      </p:sp>
    </p:spTree>
    <p:extLst>
      <p:ext uri="{BB962C8B-B14F-4D97-AF65-F5344CB8AC3E}">
        <p14:creationId xmlns:p14="http://schemas.microsoft.com/office/powerpoint/2010/main" val="60540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p:nvPr>
        </p:nvSpPr>
        <p:spPr/>
        <p:txBody>
          <a:bodyPr/>
          <a:lstStyle/>
          <a:p>
            <a:r>
              <a:rPr lang="en-US" dirty="0"/>
              <a:t>Alphabet Soup Analysis Results Summary</a:t>
            </a:r>
          </a:p>
        </p:txBody>
      </p:sp>
      <p:sp>
        <p:nvSpPr>
          <p:cNvPr id="3" name="TextBox 2">
            <a:extLst>
              <a:ext uri="{FF2B5EF4-FFF2-40B4-BE49-F238E27FC236}">
                <a16:creationId xmlns:a16="http://schemas.microsoft.com/office/drawing/2014/main" id="{073306BE-897D-599C-1207-6F2819D07E18}"/>
              </a:ext>
            </a:extLst>
          </p:cNvPr>
          <p:cNvSpPr txBox="1"/>
          <p:nvPr/>
        </p:nvSpPr>
        <p:spPr>
          <a:xfrm>
            <a:off x="1097280" y="1897811"/>
            <a:ext cx="10134312" cy="2585323"/>
          </a:xfrm>
          <a:prstGeom prst="rect">
            <a:avLst/>
          </a:prstGeom>
          <a:noFill/>
        </p:spPr>
        <p:txBody>
          <a:bodyPr wrap="square" rtlCol="0">
            <a:spAutoFit/>
          </a:bodyPr>
          <a:lstStyle/>
          <a:p>
            <a:pPr algn="l"/>
            <a:r>
              <a:rPr lang="en-US" dirty="0">
                <a:solidFill>
                  <a:srgbClr val="2B2B2B"/>
                </a:solidFill>
                <a:latin typeface="Roboto" panose="02000000000000000000" pitchFamily="2" charset="0"/>
              </a:rPr>
              <a:t>Overall, by using machine learning, we can predict with almost 79% accuracy which campaigns will be successful.  This will help us fund campaigns more efficiently. </a:t>
            </a:r>
          </a:p>
          <a:p>
            <a:pPr algn="l"/>
            <a:r>
              <a:rPr lang="en-US" dirty="0">
                <a:solidFill>
                  <a:srgbClr val="2B2B2B"/>
                </a:solidFill>
                <a:latin typeface="Roboto" panose="02000000000000000000" pitchFamily="2" charset="0"/>
              </a:rPr>
              <a:t>It would be ideal to continue to try other models to improve the accuracy even more.   </a:t>
            </a:r>
          </a:p>
          <a:p>
            <a:pPr algn="l"/>
            <a:r>
              <a:rPr lang="en-US" i="0" dirty="0">
                <a:solidFill>
                  <a:srgbClr val="2B2B2B"/>
                </a:solidFill>
                <a:effectLst/>
                <a:latin typeface="Roboto" panose="02000000000000000000" pitchFamily="2" charset="0"/>
              </a:rPr>
              <a:t>The greatest gains in accuracy were gained from adding layers and neurons and including the NAME data.  Continuing to adjust the layers, neurons and binning could further increase the prediction accuracy.</a:t>
            </a:r>
          </a:p>
          <a:p>
            <a:pPr algn="l"/>
            <a:r>
              <a:rPr lang="en-US" i="0" dirty="0">
                <a:solidFill>
                  <a:srgbClr val="2B2B2B"/>
                </a:solidFill>
                <a:effectLst/>
                <a:latin typeface="Roboto" panose="02000000000000000000" pitchFamily="2" charset="0"/>
              </a:rPr>
              <a:t>The Tanh model could also be used to try to increase the accuracy since it will normalize the data.</a:t>
            </a:r>
          </a:p>
          <a:p>
            <a:pPr algn="l"/>
            <a:r>
              <a:rPr lang="en-US" i="0" dirty="0">
                <a:solidFill>
                  <a:srgbClr val="2B2B2B"/>
                </a:solidFill>
                <a:effectLst/>
                <a:latin typeface="Roboto" panose="02000000000000000000" pitchFamily="2" charset="0"/>
              </a:rPr>
              <a:t>The R</a:t>
            </a:r>
            <a:r>
              <a:rPr lang="en-US" dirty="0">
                <a:solidFill>
                  <a:srgbClr val="2B2B2B"/>
                </a:solidFill>
                <a:latin typeface="Roboto" panose="02000000000000000000" pitchFamily="2" charset="0"/>
              </a:rPr>
              <a:t>andom Forest Model can also be used to create a decision tree to find the predictive variables. Explain why…</a:t>
            </a:r>
            <a:endParaRPr lang="en-US" i="0" dirty="0">
              <a:solidFill>
                <a:srgbClr val="2B2B2B"/>
              </a:solidFill>
              <a:effectLst/>
              <a:latin typeface="Roboto" panose="02000000000000000000" pitchFamily="2" charset="0"/>
            </a:endParaRPr>
          </a:p>
        </p:txBody>
      </p:sp>
    </p:spTree>
    <p:extLst>
      <p:ext uri="{BB962C8B-B14F-4D97-AF65-F5344CB8AC3E}">
        <p14:creationId xmlns:p14="http://schemas.microsoft.com/office/powerpoint/2010/main" val="416053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E81F0-A480-07CE-D24A-79EC99C8E938}"/>
              </a:ext>
            </a:extLst>
          </p:cNvPr>
          <p:cNvSpPr>
            <a:spLocks noGrp="1"/>
          </p:cNvSpPr>
          <p:nvPr>
            <p:ph type="title"/>
          </p:nvPr>
        </p:nvSpPr>
        <p:spPr/>
        <p:txBody>
          <a:bodyPr/>
          <a:lstStyle/>
          <a:p>
            <a:r>
              <a:rPr lang="en-US" dirty="0"/>
              <a:t>Alphabet Soup Overview</a:t>
            </a:r>
          </a:p>
        </p:txBody>
      </p:sp>
      <p:sp>
        <p:nvSpPr>
          <p:cNvPr id="5" name="TextBox 4">
            <a:extLst>
              <a:ext uri="{FF2B5EF4-FFF2-40B4-BE49-F238E27FC236}">
                <a16:creationId xmlns:a16="http://schemas.microsoft.com/office/drawing/2014/main" id="{A4B46E2A-F831-5982-B7C2-59D30252C166}"/>
              </a:ext>
            </a:extLst>
          </p:cNvPr>
          <p:cNvSpPr txBox="1"/>
          <p:nvPr/>
        </p:nvSpPr>
        <p:spPr>
          <a:xfrm>
            <a:off x="1256145" y="1744193"/>
            <a:ext cx="9899535" cy="4431983"/>
          </a:xfrm>
          <a:prstGeom prst="rect">
            <a:avLst/>
          </a:prstGeom>
          <a:noFill/>
        </p:spPr>
        <p:txBody>
          <a:bodyPr wrap="square" rtlCol="0">
            <a:spAutoFit/>
          </a:bodyPr>
          <a:lstStyle/>
          <a:p>
            <a:pPr algn="l"/>
            <a:r>
              <a:rPr lang="en-US" sz="1600" dirty="0">
                <a:solidFill>
                  <a:srgbClr val="2B2B2B"/>
                </a:solidFill>
                <a:latin typeface="Roboto" panose="02000000000000000000" pitchFamily="2" charset="0"/>
              </a:rPr>
              <a:t>The purpose of this project is to create a tool for </a:t>
            </a:r>
            <a:r>
              <a:rPr lang="en-US" sz="1600" b="0" i="0" dirty="0">
                <a:solidFill>
                  <a:srgbClr val="2B2B2B"/>
                </a:solidFill>
                <a:effectLst/>
                <a:latin typeface="Roboto" panose="02000000000000000000" pitchFamily="2" charset="0"/>
              </a:rPr>
              <a:t>Alphabet Soup to help select applicants for funding with the best chance of success in their ventures. </a:t>
            </a:r>
          </a:p>
          <a:p>
            <a:pPr algn="l"/>
            <a:r>
              <a:rPr lang="en-US" sz="1600" b="0" i="0" dirty="0">
                <a:solidFill>
                  <a:srgbClr val="2B2B2B"/>
                </a:solidFill>
                <a:effectLst/>
                <a:latin typeface="Roboto" panose="02000000000000000000" pitchFamily="2" charset="0"/>
              </a:rPr>
              <a:t>The provided dataset was used to create a binary classifier using a machine learning program to predict whether applicants will be successful if funded by Alphabet Soup.</a:t>
            </a:r>
          </a:p>
          <a:p>
            <a:pPr algn="l"/>
            <a:r>
              <a:rPr lang="en-US" sz="1600" b="0" i="0" dirty="0">
                <a:solidFill>
                  <a:srgbClr val="2B2B2B"/>
                </a:solidFill>
                <a:effectLst/>
                <a:latin typeface="Roboto" panose="02000000000000000000" pitchFamily="2" charset="0"/>
              </a:rPr>
              <a:t>The provided dataset included more than 34,000 organizations that have received funding from Alphabet Soup over the years. </a:t>
            </a:r>
          </a:p>
          <a:p>
            <a:pPr algn="l"/>
            <a:r>
              <a:rPr lang="en-US" sz="1600" b="0" i="0" dirty="0">
                <a:solidFill>
                  <a:srgbClr val="2B2B2B"/>
                </a:solidFill>
                <a:effectLst/>
                <a:latin typeface="Roboto" panose="02000000000000000000" pitchFamily="2" charset="0"/>
              </a:rPr>
              <a:t>The following information was provided in the dataset for use in the program to predict probability of success with at least 75% accuracy:</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EIN</a:t>
            </a:r>
            <a:r>
              <a:rPr lang="en-US" sz="1400" b="0" i="0" dirty="0">
                <a:solidFill>
                  <a:srgbClr val="2B2B2B"/>
                </a:solidFill>
                <a:effectLst/>
                <a:latin typeface="Roboto" panose="02000000000000000000" pitchFamily="2" charset="0"/>
              </a:rPr>
              <a:t> and </a:t>
            </a:r>
            <a:r>
              <a:rPr lang="en-US" sz="1400" b="1" i="0" dirty="0">
                <a:solidFill>
                  <a:srgbClr val="2B2B2B"/>
                </a:solidFill>
                <a:effectLst/>
                <a:latin typeface="Roboto" panose="02000000000000000000" pitchFamily="2" charset="0"/>
              </a:rPr>
              <a:t>NAME</a:t>
            </a:r>
            <a:r>
              <a:rPr lang="en-US" sz="1400" b="0" i="0" dirty="0">
                <a:solidFill>
                  <a:srgbClr val="2B2B2B"/>
                </a:solidFill>
                <a:effectLst/>
                <a:latin typeface="Roboto" panose="02000000000000000000" pitchFamily="2" charset="0"/>
              </a:rPr>
              <a:t>—Applicants</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APPLICATION_TYPE</a:t>
            </a:r>
            <a:r>
              <a:rPr lang="en-US" sz="1400" b="0" i="0" dirty="0">
                <a:solidFill>
                  <a:srgbClr val="2B2B2B"/>
                </a:solidFill>
                <a:effectLst/>
                <a:latin typeface="Roboto" panose="02000000000000000000" pitchFamily="2" charset="0"/>
              </a:rPr>
              <a:t>—Alphabet Soup application type</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AFFILIATION</a:t>
            </a:r>
            <a:r>
              <a:rPr lang="en-US" sz="1400" b="0" i="0" dirty="0">
                <a:solidFill>
                  <a:srgbClr val="2B2B2B"/>
                </a:solidFill>
                <a:effectLst/>
                <a:latin typeface="Roboto" panose="02000000000000000000" pitchFamily="2" charset="0"/>
              </a:rPr>
              <a:t>—Affiliated sector of industry such as Independent or Company Sponsored</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CLASSIFICATION</a:t>
            </a:r>
            <a:r>
              <a:rPr lang="en-US" sz="1400" b="0" i="0" dirty="0">
                <a:solidFill>
                  <a:srgbClr val="2B2B2B"/>
                </a:solidFill>
                <a:effectLst/>
                <a:latin typeface="Roboto" panose="02000000000000000000" pitchFamily="2" charset="0"/>
              </a:rPr>
              <a:t>—Government organization classification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USE_CASE</a:t>
            </a:r>
            <a:r>
              <a:rPr lang="en-US" sz="1400" b="0" i="0" dirty="0">
                <a:solidFill>
                  <a:srgbClr val="2B2B2B"/>
                </a:solidFill>
                <a:effectLst/>
                <a:latin typeface="Roboto" panose="02000000000000000000" pitchFamily="2" charset="0"/>
              </a:rPr>
              <a:t>—Use case for funding such as Product Development, Preservation, Healthcare, etc.</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ORGANIZATION</a:t>
            </a:r>
            <a:r>
              <a:rPr lang="en-US" sz="1400" b="0" i="0" dirty="0">
                <a:solidFill>
                  <a:srgbClr val="2B2B2B"/>
                </a:solidFill>
                <a:effectLst/>
                <a:latin typeface="Roboto" panose="02000000000000000000" pitchFamily="2" charset="0"/>
              </a:rPr>
              <a:t>—Organization type such as Association, Co-operative or Trust</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STATUS</a:t>
            </a:r>
            <a:r>
              <a:rPr lang="en-US" sz="1400" b="0" i="0" dirty="0">
                <a:solidFill>
                  <a:srgbClr val="2B2B2B"/>
                </a:solidFill>
                <a:effectLst/>
                <a:latin typeface="Roboto" panose="02000000000000000000" pitchFamily="2" charset="0"/>
              </a:rPr>
              <a:t>—Active status</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INCOME_AMT</a:t>
            </a:r>
            <a:r>
              <a:rPr lang="en-US" sz="1400" b="0" i="0" dirty="0">
                <a:solidFill>
                  <a:srgbClr val="2B2B2B"/>
                </a:solidFill>
                <a:effectLst/>
                <a:latin typeface="Roboto" panose="02000000000000000000" pitchFamily="2" charset="0"/>
              </a:rPr>
              <a:t>—Income classification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SPECIAL_CONSIDERATIONS</a:t>
            </a:r>
            <a:r>
              <a:rPr lang="en-US" sz="1400" b="0" i="0" dirty="0">
                <a:solidFill>
                  <a:srgbClr val="2B2B2B"/>
                </a:solidFill>
                <a:effectLst/>
                <a:latin typeface="Roboto" panose="02000000000000000000" pitchFamily="2" charset="0"/>
              </a:rPr>
              <a:t>—Special considerations for application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ASK_AMT</a:t>
            </a:r>
            <a:r>
              <a:rPr lang="en-US" sz="1400" b="0" i="0" dirty="0">
                <a:solidFill>
                  <a:srgbClr val="2B2B2B"/>
                </a:solidFill>
                <a:effectLst/>
                <a:latin typeface="Roboto" panose="02000000000000000000" pitchFamily="2" charset="0"/>
              </a:rPr>
              <a:t>—Funding amount requested</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IS_SUCCESSFUL</a:t>
            </a:r>
            <a:r>
              <a:rPr lang="en-US" sz="1400" b="0" i="0" dirty="0">
                <a:solidFill>
                  <a:srgbClr val="2B2B2B"/>
                </a:solidFill>
                <a:effectLst/>
                <a:latin typeface="Roboto" panose="02000000000000000000" pitchFamily="2" charset="0"/>
              </a:rPr>
              <a:t>—Was the money used effectively</a:t>
            </a:r>
          </a:p>
        </p:txBody>
      </p:sp>
    </p:spTree>
    <p:extLst>
      <p:ext uri="{BB962C8B-B14F-4D97-AF65-F5344CB8AC3E}">
        <p14:creationId xmlns:p14="http://schemas.microsoft.com/office/powerpoint/2010/main" val="232653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p:nvPr>
        </p:nvSpPr>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1097280" y="1897811"/>
            <a:ext cx="10134312" cy="3970318"/>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Data Preprocessing</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focus of this model is to predict the probability of success for an applicant if they receive funding.</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IS_SUCCESSFUL dat</a:t>
            </a:r>
            <a:r>
              <a:rPr lang="en-US" dirty="0">
                <a:solidFill>
                  <a:srgbClr val="2B2B2B"/>
                </a:solidFill>
                <a:latin typeface="Roboto" panose="02000000000000000000" pitchFamily="2" charset="0"/>
              </a:rPr>
              <a:t>a was the</a:t>
            </a:r>
            <a:r>
              <a:rPr lang="en-US" b="0" i="0" dirty="0">
                <a:solidFill>
                  <a:srgbClr val="2B2B2B"/>
                </a:solidFill>
                <a:effectLst/>
                <a:latin typeface="Roboto" panose="02000000000000000000" pitchFamily="2" charset="0"/>
              </a:rPr>
              <a:t> target variable used for the model.</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other columns were used as feature variables for the model except the EIN column.  I originally als</a:t>
            </a:r>
            <a:r>
              <a:rPr lang="en-US" dirty="0">
                <a:solidFill>
                  <a:srgbClr val="2B2B2B"/>
                </a:solidFill>
                <a:latin typeface="Roboto" panose="02000000000000000000" pitchFamily="2" charset="0"/>
              </a:rPr>
              <a:t>o removed the NAME column as suggested in the instructions.  However, the accuracy increased when I included the NAME column and binned the NAME data.</a:t>
            </a:r>
            <a:endParaRPr lang="en-US" b="0" i="0" dirty="0">
              <a:solidFill>
                <a:srgbClr val="2B2B2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EIN column was removed since it was only introducing noise into the model and was not needed to predict the probability of success for funding.</a:t>
            </a:r>
          </a:p>
          <a:p>
            <a:pPr marL="742950" lvl="1" indent="-285750" algn="l">
              <a:buFont typeface="Arial" panose="020B0604020202020204" pitchFamily="34" charset="0"/>
              <a:buChar char="•"/>
            </a:pPr>
            <a:r>
              <a:rPr lang="en-US" dirty="0">
                <a:solidFill>
                  <a:srgbClr val="2B2B2B"/>
                </a:solidFill>
                <a:latin typeface="Roboto" panose="02000000000000000000" pitchFamily="2" charset="0"/>
              </a:rPr>
              <a:t>I used binning/bucketing with the APPLICATION_TYPE, CLASSIFICATION, and NAME columns to combine the rare occurrence categories to optimize the model.</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categorical data was converted into numeric</a:t>
            </a:r>
            <a:r>
              <a:rPr lang="en-US" dirty="0">
                <a:solidFill>
                  <a:srgbClr val="2B2B2B"/>
                </a:solidFill>
                <a:latin typeface="Roboto" panose="02000000000000000000" pitchFamily="2" charset="0"/>
              </a:rPr>
              <a:t> data using </a:t>
            </a:r>
            <a:r>
              <a:rPr lang="en-US" dirty="0" err="1">
                <a:solidFill>
                  <a:srgbClr val="2B2B2B"/>
                </a:solidFill>
                <a:latin typeface="Roboto" panose="02000000000000000000" pitchFamily="2" charset="0"/>
              </a:rPr>
              <a:t>get_dummies</a:t>
            </a:r>
            <a:r>
              <a:rPr lang="en-US" dirty="0">
                <a:solidFill>
                  <a:srgbClr val="2B2B2B"/>
                </a:solidFill>
                <a:latin typeface="Roboto" panose="02000000000000000000" pitchFamily="2" charset="0"/>
              </a:rPr>
              <a:t>.</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data was split 80/20 into training and testing data and scaled for a more balanced distribution.</a:t>
            </a:r>
          </a:p>
        </p:txBody>
      </p:sp>
    </p:spTree>
    <p:extLst>
      <p:ext uri="{BB962C8B-B14F-4D97-AF65-F5344CB8AC3E}">
        <p14:creationId xmlns:p14="http://schemas.microsoft.com/office/powerpoint/2010/main" val="3589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3"/>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08008" y="819517"/>
            <a:ext cx="10058400" cy="2339102"/>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dirty="0">
                <a:solidFill>
                  <a:srgbClr val="2B2B2B"/>
                </a:solidFill>
                <a:latin typeface="Roboto" panose="02000000000000000000" pitchFamily="2" charset="0"/>
              </a:rPr>
              <a:t>Original Mode</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80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30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51.43% Accuracy</a:t>
            </a:r>
          </a:p>
        </p:txBody>
      </p:sp>
      <p:pic>
        <p:nvPicPr>
          <p:cNvPr id="11" name="Picture 10">
            <a:extLst>
              <a:ext uri="{FF2B5EF4-FFF2-40B4-BE49-F238E27FC236}">
                <a16:creationId xmlns:a16="http://schemas.microsoft.com/office/drawing/2014/main" id="{F31A198B-D575-3BBD-204E-2DF29C51CB87}"/>
              </a:ext>
            </a:extLst>
          </p:cNvPr>
          <p:cNvPicPr>
            <a:picLocks noChangeAspect="1"/>
          </p:cNvPicPr>
          <p:nvPr/>
        </p:nvPicPr>
        <p:blipFill rotWithShape="1">
          <a:blip r:embed="rId2"/>
          <a:srcRect l="3030" t="53067" r="55985" b="12543"/>
          <a:stretch/>
        </p:blipFill>
        <p:spPr>
          <a:xfrm>
            <a:off x="1108369" y="3918124"/>
            <a:ext cx="4996872" cy="2253674"/>
          </a:xfrm>
          <a:prstGeom prst="rect">
            <a:avLst/>
          </a:prstGeom>
          <a:effectLst>
            <a:outerShdw blurRad="63500" sx="102000" sy="102000" algn="ctr" rotWithShape="0">
              <a:prstClr val="black">
                <a:alpha val="40000"/>
              </a:prstClr>
            </a:outerShdw>
          </a:effectLst>
        </p:spPr>
      </p:pic>
      <p:pic>
        <p:nvPicPr>
          <p:cNvPr id="14" name="Picture 13">
            <a:extLst>
              <a:ext uri="{FF2B5EF4-FFF2-40B4-BE49-F238E27FC236}">
                <a16:creationId xmlns:a16="http://schemas.microsoft.com/office/drawing/2014/main" id="{3362631A-53A4-CDAF-EB86-59C0876C42B9}"/>
              </a:ext>
            </a:extLst>
          </p:cNvPr>
          <p:cNvPicPr>
            <a:picLocks noChangeAspect="1"/>
          </p:cNvPicPr>
          <p:nvPr/>
        </p:nvPicPr>
        <p:blipFill>
          <a:blip r:embed="rId3"/>
          <a:stretch>
            <a:fillRect/>
          </a:stretch>
        </p:blipFill>
        <p:spPr>
          <a:xfrm>
            <a:off x="6533913" y="2096654"/>
            <a:ext cx="5359254" cy="40751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5685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3"/>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17250" y="819517"/>
            <a:ext cx="10058400" cy="2585323"/>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1 </a:t>
            </a:r>
            <a:r>
              <a:rPr lang="en-US" sz="1600" b="0" i="0" dirty="0">
                <a:solidFill>
                  <a:srgbClr val="2B2B2B"/>
                </a:solidFill>
                <a:effectLst/>
                <a:latin typeface="Roboto" panose="02000000000000000000" pitchFamily="2" charset="0"/>
              </a:rPr>
              <a:t>– added a hidden layer and increased the nodes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80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40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72.92% Accuracy – increased by over 20%</a:t>
            </a:r>
            <a:endParaRPr lang="en-US" sz="1600" b="0" i="0" dirty="0">
              <a:solidFill>
                <a:srgbClr val="2B2B2B"/>
              </a:solidFill>
              <a:effectLst/>
              <a:latin typeface="Roboto" panose="02000000000000000000" pitchFamily="2" charset="0"/>
            </a:endParaRPr>
          </a:p>
        </p:txBody>
      </p:sp>
      <p:pic>
        <p:nvPicPr>
          <p:cNvPr id="12" name="Picture 11">
            <a:extLst>
              <a:ext uri="{FF2B5EF4-FFF2-40B4-BE49-F238E27FC236}">
                <a16:creationId xmlns:a16="http://schemas.microsoft.com/office/drawing/2014/main" id="{29ECF3E1-1B1C-6791-D502-A85869A1BD77}"/>
              </a:ext>
            </a:extLst>
          </p:cNvPr>
          <p:cNvPicPr>
            <a:picLocks noChangeAspect="1"/>
          </p:cNvPicPr>
          <p:nvPr/>
        </p:nvPicPr>
        <p:blipFill>
          <a:blip r:embed="rId2"/>
          <a:stretch>
            <a:fillRect/>
          </a:stretch>
        </p:blipFill>
        <p:spPr>
          <a:xfrm>
            <a:off x="6882667" y="1714431"/>
            <a:ext cx="5167701" cy="4467671"/>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id="{C7EAC101-951F-D96C-B55E-FE90873900DB}"/>
              </a:ext>
            </a:extLst>
          </p:cNvPr>
          <p:cNvPicPr>
            <a:picLocks noChangeAspect="1"/>
          </p:cNvPicPr>
          <p:nvPr/>
        </p:nvPicPr>
        <p:blipFill>
          <a:blip r:embed="rId3"/>
          <a:stretch>
            <a:fillRect/>
          </a:stretch>
        </p:blipFill>
        <p:spPr>
          <a:xfrm>
            <a:off x="1788686" y="3789295"/>
            <a:ext cx="4901609" cy="2475191"/>
          </a:xfrm>
          <a:prstGeom prst="rect">
            <a:avLst/>
          </a:prstGeom>
        </p:spPr>
      </p:pic>
    </p:spTree>
    <p:extLst>
      <p:ext uri="{BB962C8B-B14F-4D97-AF65-F5344CB8AC3E}">
        <p14:creationId xmlns:p14="http://schemas.microsoft.com/office/powerpoint/2010/main" val="346834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2"/>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17241" y="810891"/>
            <a:ext cx="10058400" cy="2585323"/>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dirty="0">
                <a:solidFill>
                  <a:srgbClr val="2B2B2B"/>
                </a:solidFill>
                <a:latin typeface="Roboto" panose="02000000000000000000" pitchFamily="2" charset="0"/>
              </a:rPr>
              <a:t>Optimization 2 </a:t>
            </a:r>
            <a:r>
              <a:rPr lang="en-US" sz="1600" dirty="0">
                <a:solidFill>
                  <a:srgbClr val="2B2B2B"/>
                </a:solidFill>
                <a:latin typeface="Roboto" panose="02000000000000000000" pitchFamily="2" charset="0"/>
              </a:rPr>
              <a:t>– increased the nodes and the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150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72.96% Accuracy – slightly more accurate</a:t>
            </a:r>
          </a:p>
        </p:txBody>
      </p:sp>
      <p:pic>
        <p:nvPicPr>
          <p:cNvPr id="5" name="Picture 4">
            <a:extLst>
              <a:ext uri="{FF2B5EF4-FFF2-40B4-BE49-F238E27FC236}">
                <a16:creationId xmlns:a16="http://schemas.microsoft.com/office/drawing/2014/main" id="{FB8DCE14-085A-1920-B14C-D5074E5E1869}"/>
              </a:ext>
            </a:extLst>
          </p:cNvPr>
          <p:cNvPicPr>
            <a:picLocks noChangeAspect="1"/>
          </p:cNvPicPr>
          <p:nvPr/>
        </p:nvPicPr>
        <p:blipFill rotWithShape="1">
          <a:blip r:embed="rId2"/>
          <a:srcRect l="3032" t="54616" r="58483" b="11417"/>
          <a:stretch/>
        </p:blipFill>
        <p:spPr>
          <a:xfrm>
            <a:off x="1676406" y="3931980"/>
            <a:ext cx="4692072" cy="2225965"/>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ACB9BA77-A1B1-2D76-23FF-2EFCE1AC071F}"/>
              </a:ext>
            </a:extLst>
          </p:cNvPr>
          <p:cNvPicPr>
            <a:picLocks noChangeAspect="1"/>
          </p:cNvPicPr>
          <p:nvPr/>
        </p:nvPicPr>
        <p:blipFill>
          <a:blip r:embed="rId3"/>
          <a:stretch>
            <a:fillRect/>
          </a:stretch>
        </p:blipFill>
        <p:spPr>
          <a:xfrm>
            <a:off x="6742545" y="1626886"/>
            <a:ext cx="5204440" cy="453105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3215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2"/>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17248" y="810891"/>
            <a:ext cx="10058400" cy="3077766"/>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a:t>
            </a:r>
            <a:r>
              <a:rPr lang="en-US" sz="1600" b="1" dirty="0">
                <a:solidFill>
                  <a:srgbClr val="2B2B2B"/>
                </a:solidFill>
                <a:latin typeface="Roboto" panose="02000000000000000000" pitchFamily="2" charset="0"/>
              </a:rPr>
              <a:t>3 </a:t>
            </a:r>
            <a:r>
              <a:rPr lang="en-US" sz="1600" dirty="0">
                <a:solidFill>
                  <a:srgbClr val="2B2B2B"/>
                </a:solidFill>
                <a:latin typeface="Roboto" panose="02000000000000000000" pitchFamily="2" charset="0"/>
              </a:rPr>
              <a:t>– adjusted to fewer bins and reduced the epochs back to 100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app count cut off from 500 to 50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class count cut off from 1000 to 100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72.91% Accuracy - slightly less than Optimization 2</a:t>
            </a:r>
          </a:p>
        </p:txBody>
      </p:sp>
      <p:pic>
        <p:nvPicPr>
          <p:cNvPr id="5" name="Picture 4">
            <a:extLst>
              <a:ext uri="{FF2B5EF4-FFF2-40B4-BE49-F238E27FC236}">
                <a16:creationId xmlns:a16="http://schemas.microsoft.com/office/drawing/2014/main" id="{0FC753BB-D743-B80C-3FE1-0AFBCF061041}"/>
              </a:ext>
            </a:extLst>
          </p:cNvPr>
          <p:cNvPicPr>
            <a:picLocks noChangeAspect="1"/>
          </p:cNvPicPr>
          <p:nvPr/>
        </p:nvPicPr>
        <p:blipFill rotWithShape="1">
          <a:blip r:embed="rId2"/>
          <a:srcRect l="2938" t="56653" r="58015" b="10048"/>
          <a:stretch/>
        </p:blipFill>
        <p:spPr>
          <a:xfrm>
            <a:off x="2039046" y="3989031"/>
            <a:ext cx="4760536" cy="2182119"/>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711EA611-52C3-3456-0D51-10A9B8881890}"/>
              </a:ext>
            </a:extLst>
          </p:cNvPr>
          <p:cNvPicPr>
            <a:picLocks noChangeAspect="1"/>
          </p:cNvPicPr>
          <p:nvPr/>
        </p:nvPicPr>
        <p:blipFill>
          <a:blip r:embed="rId3"/>
          <a:stretch>
            <a:fillRect/>
          </a:stretch>
        </p:blipFill>
        <p:spPr>
          <a:xfrm>
            <a:off x="6972959" y="1833819"/>
            <a:ext cx="5076403" cy="433733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3835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69858"/>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08008" y="810891"/>
            <a:ext cx="10058400" cy="3354765"/>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4 </a:t>
            </a:r>
            <a:r>
              <a:rPr lang="en-US" sz="1600" b="0" i="0" dirty="0">
                <a:solidFill>
                  <a:srgbClr val="2B2B2B"/>
                </a:solidFill>
                <a:effectLst/>
                <a:latin typeface="Roboto" panose="02000000000000000000" pitchFamily="2" charset="0"/>
              </a:rPr>
              <a:t>– created more bins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app count cut-off from 500 to 1000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class count cut-off from 1000 to 2000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72.75% Accuracy – slightly less accuracy</a:t>
            </a:r>
            <a:endParaRPr lang="en-US" sz="1600" b="0" i="0" dirty="0">
              <a:solidFill>
                <a:srgbClr val="2B2B2B"/>
              </a:solidFill>
              <a:effectLst/>
              <a:latin typeface="Roboto" panose="02000000000000000000" pitchFamily="2" charset="0"/>
            </a:endParaRPr>
          </a:p>
          <a:p>
            <a:pPr lvl="3"/>
            <a:endParaRPr lang="en-US" b="0" i="0" dirty="0">
              <a:solidFill>
                <a:srgbClr val="2B2B2B"/>
              </a:solidFill>
              <a:effectLst/>
              <a:latin typeface="Roboto" panose="02000000000000000000" pitchFamily="2" charset="0"/>
            </a:endParaRPr>
          </a:p>
        </p:txBody>
      </p:sp>
      <p:pic>
        <p:nvPicPr>
          <p:cNvPr id="8" name="Picture 7">
            <a:extLst>
              <a:ext uri="{FF2B5EF4-FFF2-40B4-BE49-F238E27FC236}">
                <a16:creationId xmlns:a16="http://schemas.microsoft.com/office/drawing/2014/main" id="{71132588-1A63-123B-E1CE-BC2F40B66D73}"/>
              </a:ext>
            </a:extLst>
          </p:cNvPr>
          <p:cNvPicPr>
            <a:picLocks noChangeAspect="1"/>
          </p:cNvPicPr>
          <p:nvPr/>
        </p:nvPicPr>
        <p:blipFill>
          <a:blip r:embed="rId2"/>
          <a:stretch>
            <a:fillRect/>
          </a:stretch>
        </p:blipFill>
        <p:spPr>
          <a:xfrm>
            <a:off x="1991612" y="4033887"/>
            <a:ext cx="4846740" cy="2133785"/>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A5FEFB49-BF5A-7EB9-001C-3A55D1FC3CBD}"/>
              </a:ext>
            </a:extLst>
          </p:cNvPr>
          <p:cNvPicPr>
            <a:picLocks noChangeAspect="1"/>
          </p:cNvPicPr>
          <p:nvPr/>
        </p:nvPicPr>
        <p:blipFill>
          <a:blip r:embed="rId3"/>
          <a:stretch>
            <a:fillRect/>
          </a:stretch>
        </p:blipFill>
        <p:spPr>
          <a:xfrm>
            <a:off x="7001164" y="1751127"/>
            <a:ext cx="5048848" cy="441774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4253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69858"/>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26484" y="810891"/>
            <a:ext cx="10399878" cy="3662541"/>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400" dirty="0">
                <a:solidFill>
                  <a:srgbClr val="2B2B2B"/>
                </a:solidFill>
                <a:latin typeface="Roboto" panose="02000000000000000000" pitchFamily="2" charset="0"/>
              </a:rPr>
              <a:t>The 5</a:t>
            </a:r>
            <a:r>
              <a:rPr lang="en-US" sz="1400" baseline="30000" dirty="0">
                <a:solidFill>
                  <a:srgbClr val="2B2B2B"/>
                </a:solidFill>
                <a:latin typeface="Roboto" panose="02000000000000000000" pitchFamily="2" charset="0"/>
              </a:rPr>
              <a:t>th</a:t>
            </a:r>
            <a:r>
              <a:rPr lang="en-US" sz="1400" dirty="0">
                <a:solidFill>
                  <a:srgbClr val="2B2B2B"/>
                </a:solidFill>
                <a:latin typeface="Roboto" panose="02000000000000000000" pitchFamily="2" charset="0"/>
              </a:rPr>
              <a:t> Optimization was successful with almost 79% accuracy</a:t>
            </a:r>
          </a:p>
          <a:p>
            <a:pPr marL="742950" lvl="1" indent="-285750">
              <a:buFont typeface="Arial" panose="020B0604020202020204" pitchFamily="34" charset="0"/>
              <a:buChar char="•"/>
            </a:pPr>
            <a:r>
              <a:rPr lang="en-US" sz="1400" dirty="0">
                <a:solidFill>
                  <a:srgbClr val="2B2B2B"/>
                </a:solidFill>
                <a:latin typeface="Roboto" panose="02000000000000000000" pitchFamily="2" charset="0"/>
              </a:rPr>
              <a:t>Adding an additional layer and increasing the neurons improved the accuracy over 20% from 51% to almost 73%.</a:t>
            </a:r>
          </a:p>
          <a:p>
            <a:pPr marL="742950" lvl="1" indent="-285750" algn="l">
              <a:buFont typeface="Arial" panose="020B0604020202020204" pitchFamily="34" charset="0"/>
              <a:buChar char="•"/>
            </a:pPr>
            <a:r>
              <a:rPr lang="en-US" sz="1400" dirty="0">
                <a:solidFill>
                  <a:srgbClr val="2B2B2B"/>
                </a:solidFill>
                <a:latin typeface="Roboto" panose="02000000000000000000" pitchFamily="2" charset="0"/>
              </a:rPr>
              <a:t>Including the NAME data and binning this data improved the accuracy from almost 73% to almost 79% to reach the target of over 75% accuracy.</a:t>
            </a:r>
          </a:p>
          <a:p>
            <a:pPr marL="1200150" lvl="2" indent="-285750">
              <a:buFont typeface="Arial" panose="020B0604020202020204" pitchFamily="34" charset="0"/>
              <a:buChar char="•"/>
            </a:pPr>
            <a:r>
              <a:rPr lang="en-US" sz="1400" b="1" dirty="0">
                <a:solidFill>
                  <a:srgbClr val="2B2B2B"/>
                </a:solidFill>
                <a:latin typeface="Roboto" panose="02000000000000000000" pitchFamily="2" charset="0"/>
              </a:rPr>
              <a:t>Optimization 5 </a:t>
            </a:r>
            <a:r>
              <a:rPr lang="en-US" sz="1400" dirty="0">
                <a:solidFill>
                  <a:srgbClr val="2B2B2B"/>
                </a:solidFill>
                <a:latin typeface="Roboto" panose="02000000000000000000" pitchFamily="2" charset="0"/>
              </a:rPr>
              <a:t>– Did not drop the NAME column and binned the NAME data</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Dropped EIN Column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Changed app count cut-off back to 500</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Changed class count cut-off back to 1000</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1</a:t>
            </a:r>
            <a:r>
              <a:rPr lang="en-US" sz="1400" baseline="30000" dirty="0">
                <a:solidFill>
                  <a:srgbClr val="2B2B2B"/>
                </a:solidFill>
                <a:latin typeface="Roboto" panose="02000000000000000000" pitchFamily="2" charset="0"/>
              </a:rPr>
              <a:t>st</a:t>
            </a:r>
            <a:r>
              <a:rPr lang="en-US" sz="1400" dirty="0">
                <a:solidFill>
                  <a:srgbClr val="2B2B2B"/>
                </a:solidFill>
                <a:latin typeface="Roboto" panose="02000000000000000000" pitchFamily="2" charset="0"/>
              </a:rPr>
              <a:t> layer – 100 neurons with </a:t>
            </a:r>
            <a:r>
              <a:rPr lang="en-US" sz="1400" dirty="0" err="1">
                <a:solidFill>
                  <a:srgbClr val="2B2B2B"/>
                </a:solidFill>
                <a:latin typeface="Roboto" panose="02000000000000000000" pitchFamily="2" charset="0"/>
              </a:rPr>
              <a:t>ReLU</a:t>
            </a:r>
            <a:r>
              <a:rPr lang="en-US" sz="14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2</a:t>
            </a:r>
            <a:r>
              <a:rPr lang="en-US" sz="1400" baseline="30000" dirty="0">
                <a:solidFill>
                  <a:srgbClr val="2B2B2B"/>
                </a:solidFill>
                <a:latin typeface="Roboto" panose="02000000000000000000" pitchFamily="2" charset="0"/>
              </a:rPr>
              <a:t>nd</a:t>
            </a:r>
            <a:r>
              <a:rPr lang="en-US" sz="1400" dirty="0">
                <a:solidFill>
                  <a:srgbClr val="2B2B2B"/>
                </a:solidFill>
                <a:latin typeface="Roboto" panose="02000000000000000000" pitchFamily="2" charset="0"/>
              </a:rPr>
              <a:t> layer – 50 neurons with </a:t>
            </a:r>
            <a:r>
              <a:rPr lang="en-US" sz="1400" dirty="0" err="1">
                <a:solidFill>
                  <a:srgbClr val="2B2B2B"/>
                </a:solidFill>
                <a:latin typeface="Roboto" panose="02000000000000000000" pitchFamily="2" charset="0"/>
              </a:rPr>
              <a:t>ReLU</a:t>
            </a:r>
            <a:r>
              <a:rPr lang="en-US" sz="14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3</a:t>
            </a:r>
            <a:r>
              <a:rPr lang="en-US" sz="1400" baseline="30000" dirty="0">
                <a:solidFill>
                  <a:srgbClr val="2B2B2B"/>
                </a:solidFill>
                <a:latin typeface="Roboto" panose="02000000000000000000" pitchFamily="2" charset="0"/>
              </a:rPr>
              <a:t>rd</a:t>
            </a:r>
            <a:r>
              <a:rPr lang="en-US" sz="1400" dirty="0">
                <a:solidFill>
                  <a:srgbClr val="2B2B2B"/>
                </a:solidFill>
                <a:latin typeface="Roboto" panose="02000000000000000000" pitchFamily="2" charset="0"/>
              </a:rPr>
              <a:t> layer – 25 neurons with </a:t>
            </a:r>
            <a:r>
              <a:rPr lang="en-US" sz="1400" dirty="0" err="1">
                <a:solidFill>
                  <a:srgbClr val="2B2B2B"/>
                </a:solidFill>
                <a:latin typeface="Roboto" panose="02000000000000000000" pitchFamily="2" charset="0"/>
              </a:rPr>
              <a:t>ReLU</a:t>
            </a:r>
            <a:r>
              <a:rPr lang="en-US" sz="14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78.95% Accuracy achieved to reach the target accuracy</a:t>
            </a:r>
            <a:endParaRPr lang="en-US" sz="1400" b="0" i="0" dirty="0">
              <a:solidFill>
                <a:srgbClr val="2B2B2B"/>
              </a:solidFill>
              <a:effectLst/>
              <a:latin typeface="Roboto" panose="02000000000000000000" pitchFamily="2" charset="0"/>
            </a:endParaRPr>
          </a:p>
          <a:p>
            <a:pPr marL="1657350" lvl="3" indent="-285750">
              <a:buFont typeface="Arial" panose="020B0604020202020204" pitchFamily="34" charset="0"/>
              <a:buChar char="•"/>
            </a:pPr>
            <a:endParaRPr lang="en-US" b="0" i="0" dirty="0">
              <a:solidFill>
                <a:srgbClr val="2B2B2B"/>
              </a:solidFill>
              <a:effectLst/>
              <a:latin typeface="Roboto" panose="02000000000000000000" pitchFamily="2" charset="0"/>
            </a:endParaRPr>
          </a:p>
        </p:txBody>
      </p:sp>
      <p:pic>
        <p:nvPicPr>
          <p:cNvPr id="6" name="Picture 5">
            <a:extLst>
              <a:ext uri="{FF2B5EF4-FFF2-40B4-BE49-F238E27FC236}">
                <a16:creationId xmlns:a16="http://schemas.microsoft.com/office/drawing/2014/main" id="{B001F94B-2701-63A1-DB8F-D87AE7A3DA67}"/>
              </a:ext>
            </a:extLst>
          </p:cNvPr>
          <p:cNvPicPr>
            <a:picLocks noChangeAspect="1"/>
          </p:cNvPicPr>
          <p:nvPr/>
        </p:nvPicPr>
        <p:blipFill rotWithShape="1">
          <a:blip r:embed="rId2"/>
          <a:srcRect t="2966" b="1"/>
          <a:stretch/>
        </p:blipFill>
        <p:spPr>
          <a:xfrm>
            <a:off x="1513722" y="4322618"/>
            <a:ext cx="5663675" cy="1934435"/>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46DB64D8-F5DB-5D63-94AC-90C0400EB43B}"/>
              </a:ext>
            </a:extLst>
          </p:cNvPr>
          <p:cNvPicPr>
            <a:picLocks noChangeAspect="1"/>
          </p:cNvPicPr>
          <p:nvPr/>
        </p:nvPicPr>
        <p:blipFill rotWithShape="1">
          <a:blip r:embed="rId3"/>
          <a:srcRect l="3718"/>
          <a:stretch/>
        </p:blipFill>
        <p:spPr>
          <a:xfrm>
            <a:off x="7472218" y="2594512"/>
            <a:ext cx="4525134" cy="366254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585690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183</TotalTime>
  <Words>1081</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Retrospect</vt:lpstr>
      <vt:lpstr>Alphabet Soup Analysis</vt:lpstr>
      <vt:lpstr>Alphabet Soup Overview</vt:lpstr>
      <vt:lpstr>Alphabet Soup Analysis Results</vt:lpstr>
      <vt:lpstr>Alphabet Soup Analysis Results</vt:lpstr>
      <vt:lpstr>Alphabet Soup Analysis Results</vt:lpstr>
      <vt:lpstr>Alphabet Soup Analysis Results</vt:lpstr>
      <vt:lpstr>Alphabet Soup Analysis Results</vt:lpstr>
      <vt:lpstr>Alphabet Soup Analysis Results</vt:lpstr>
      <vt:lpstr>Alphabet Soup Analysis Results</vt:lpstr>
      <vt:lpstr>Alphabet Soup Analysis Results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Rae Ann Gregg</dc:creator>
  <cp:lastModifiedBy>Rae Ann Gregg</cp:lastModifiedBy>
  <cp:revision>1</cp:revision>
  <dcterms:created xsi:type="dcterms:W3CDTF">2024-03-10T21:05:44Z</dcterms:created>
  <dcterms:modified xsi:type="dcterms:W3CDTF">2024-03-11T13:07:32Z</dcterms:modified>
</cp:coreProperties>
</file>