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3482-439A-A43B-8C32-0B155791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639C-B4E3-2654-1178-C22177E80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28B6-A5F7-C5F5-1717-F9B77981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32C1-B861-7D5A-8502-C8F0736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BEF7-356F-8D28-8750-05E5C6E3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E659-1DD6-4272-EE07-E62FB946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281B9-C60C-C470-A26E-61A82FB9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C681-7BB5-71BB-B62D-B6449627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2D46-5D5F-B710-5734-9C0DBD2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C4BB-53BC-9E91-3DDE-44C2608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2E40D-DFAE-2EB8-A17E-A16BA5BA7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F0BD-4071-1E2A-6BB0-2E6F62F2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89AA-C71D-74CD-2245-0ACB1F3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E1CF-3922-6E08-2F58-15D251FB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ECAE-AACB-C13C-F807-C53B017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21ED-78D4-BD26-6753-1FD8ED0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D9B5-D077-544F-89A2-66FA4E53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C22A-2C05-91C2-7550-45DC4C33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F124-3EB6-21FA-095B-D8DC533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D456-7B6E-3AD4-9439-D7C1EE7C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E748-C9F3-8714-9B0F-FBE0FE4B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7DC1-E036-310B-A5D0-902C05C1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AA23-42EE-146B-CCC8-692F4F80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854B-5F56-B447-5AC1-E7D40E97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AA80-7E99-CB19-73A7-488AF02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F8CE-215E-3C62-482A-DE3291FD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6C8B-9AC0-1392-D5CC-EF1BD327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7D96-F4E6-3F93-4DE7-AF35B56E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10B7-79C7-5743-B1FF-D8A4444D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FBDAF-0871-B300-E9D1-E7937C1F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9544-02A1-6C40-4539-DD2024F6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5303-F60D-9DFE-4CCF-7EE32C76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348E-24AB-9470-B305-6A63CFDA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61BBE-6A13-488F-3C17-98B0932C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2BD2-2AB8-C010-A276-C608F0B00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1DD0-A049-C64E-2166-A5A2BA24B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35AC0-BA7E-19E8-0C0E-864CBDE9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2FDE-5DD7-37DE-B428-C4D6A71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24333-D271-8ACD-8E4A-93E866EE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3845-3869-FCE0-49DF-C08ED5C4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1D1F-B86D-4EE5-17DA-B45D871E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1FDC0-E84C-6776-5F35-E89EF14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0D67-3A0A-FA81-3C72-53C5408E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A123-FC38-8D55-C6D8-54AF2AA1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04DC0-F7EF-BCD5-CB49-0BA82D22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FFCDF-63CE-8038-AE68-DE69D293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AB5-B21F-5209-66B8-987B87C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6024-8D9A-72CB-A0C9-AC021A47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5607-CE00-060F-F281-534036D4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845F-84B3-1363-51DD-01782B3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554EE-8E3E-17EE-DD57-8B222718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0525-45ED-C3A5-BD00-57FBE980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3F1A-39A6-5BD5-32B9-81176BB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3DABD-93E4-B02F-7B72-C70C4B493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E870B-8163-F2BD-FFD3-39E98BBC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B2F6-1281-F88E-C445-852170BE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DA4A-FAD3-37BB-AD1B-09C0EB0C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4F0E-E1AB-952A-6802-DC28193C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9AA80-9FAA-9D29-A196-BD39E0A7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CE58-685B-9F27-363D-3527B54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4A1A-22CC-8C97-7DF4-EF2982040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F807-BB6C-49EF-913B-0F3CDD64B56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6FEF-D26F-5C24-5825-5BD46DA58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14A8-86A8-6879-3DC9-563AB743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D837-2D5A-4A35-8A33-3E4C5647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9108E-57D9-9737-78AC-9310357E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383251"/>
            <a:ext cx="11333018" cy="60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1</cp:revision>
  <dcterms:created xsi:type="dcterms:W3CDTF">2024-01-26T19:40:12Z</dcterms:created>
  <dcterms:modified xsi:type="dcterms:W3CDTF">2024-01-26T19:41:47Z</dcterms:modified>
</cp:coreProperties>
</file>