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9268-45F6-2EFA-52AB-51C6B160F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EFFBB-8AF1-63DD-B274-4F66E416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9A43-FACE-934F-E811-F7428FF9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4C6-EDB3-472F-B22A-BD3CA52F5CF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F4364-81C3-D449-C1B6-8BC60831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1BB9A-825C-3CC5-B949-4412F597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C42B-E786-453C-A311-567C5AF0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7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BF2A-AC5C-A854-D9B3-A1B6D1C2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D9931-2483-CE2E-3000-376B87A73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7BBD-8621-A873-B04B-FAE3BDEA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4C6-EDB3-472F-B22A-BD3CA52F5CF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61EE-593C-4741-7C20-1B236307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7075-2F30-2454-ABC6-7F6A5AA6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C42B-E786-453C-A311-567C5AF0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7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FAE6C-4914-50C4-D9B6-850526F40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80754-789E-9C20-B5B5-829FB1A3A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E8FCC-77C8-3CB4-FC3B-6FC29DF9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4C6-EDB3-472F-B22A-BD3CA52F5CF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BDC0-6A5F-4CBB-F65F-84C18B49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4AFE-1B7A-BA68-2B64-E4B551C2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C42B-E786-453C-A311-567C5AF0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5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A207-0486-4CCD-7913-8F933222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964D-170E-00E0-7834-E0E9DC17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C83A-5D86-A71B-23F6-9368920E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4C6-EDB3-472F-B22A-BD3CA52F5CF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F9A56-7D1D-FB73-B80D-0B5E5C1A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A1440-18E4-79BC-610C-D351A58A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C42B-E786-453C-A311-567C5AF0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0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272E-0E56-5A5E-8ABA-03843B16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9937F-8AAD-2C58-0174-2DA08AA6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D8793-4B6F-9F02-E70C-D6FB32A1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4C6-EDB3-472F-B22A-BD3CA52F5CF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F973F-F011-5FC7-44B6-B8D0FC95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03834-9E5D-C221-62DB-D5072F2C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C42B-E786-453C-A311-567C5AF0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9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29A0-A201-EF75-A183-A086321F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A178-2FD8-D123-D967-3640605C1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D738D-3562-7C32-8EA2-F037B8C0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2332A-B2CA-50CE-6C65-083A54B2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4C6-EDB3-472F-B22A-BD3CA52F5CF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5549B-4A6A-A7DA-545D-4B69EC76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B4CF3-5578-4B81-0879-88FE1D7F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C42B-E786-453C-A311-567C5AF0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8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12E8-E34C-5FDF-CFA7-0A912570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05AC8-F73C-C504-A890-920DFDAE7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93792-A48F-3A29-07CE-FF86D8889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B2011-EB9B-F410-9C65-F7D9BF9F9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C7C53-31A9-54A7-3984-E16339013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484CE-B59D-9D61-006A-42C885CC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4C6-EDB3-472F-B22A-BD3CA52F5CF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E05B5-227F-AEF2-6BC9-0554A268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93CC5-E938-3743-648D-4A2D0D27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C42B-E786-453C-A311-567C5AF0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F8E-DE8F-2372-683C-C65E715F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4FFDD-049E-3A53-CE6E-F5DE9C07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4C6-EDB3-472F-B22A-BD3CA52F5CF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B66CF-362B-2C4C-3CA0-57D090EF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11D37-6E51-244C-7560-4970BA3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C42B-E786-453C-A311-567C5AF0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839C4-BB2C-8D23-C08B-8375D80E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4C6-EDB3-472F-B22A-BD3CA52F5CF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B3673-9ACF-0043-435B-382B9E21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BF22D-7DFE-7847-FD36-E89367F2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C42B-E786-453C-A311-567C5AF0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2A00-E164-E480-FC17-AF7BDA90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57C1-7326-5852-8B4D-E1F9FC52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22E31-55B2-995B-8E63-268F1CEF2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71217-CA02-BD37-6365-F0B2BD7A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4C6-EDB3-472F-B22A-BD3CA52F5CF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0CEE1-9D0D-6EE7-4671-65FDDF79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619D6-55AF-4CD9-AD38-C33AAC9F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C42B-E786-453C-A311-567C5AF0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2563-7782-AFF8-22AB-9B4A96BD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A39D2-B7F7-18E7-20F2-17FAED306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3FFB2-F934-FD2B-B52A-F7303BD69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7C4B-BC4B-BACB-88D1-9E837112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4C6-EDB3-472F-B22A-BD3CA52F5CF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C0188-2CFB-6ACF-8ACC-9A8BDD7A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8FE55-3BF2-AF2B-51F3-1309185B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C42B-E786-453C-A311-567C5AF0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D91C2-3CDD-621C-3244-88419DFD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9C85-2665-37B6-69A7-B181EC17F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A75F9-3C97-95F7-012C-BED1EA281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44C6-EDB3-472F-B22A-BD3CA52F5CF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BB4A-992F-FC16-9FD5-82184890F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625E-EE87-9624-DEF9-D37E5C824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C42B-E786-453C-A311-567C5AF0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2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568956-E433-F1E2-4C2B-9E0431A8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3" y="770015"/>
            <a:ext cx="10603345" cy="5724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E29F9A-89E3-89B7-4551-DF8066D62EC3}"/>
              </a:ext>
            </a:extLst>
          </p:cNvPr>
          <p:cNvSpPr txBox="1"/>
          <p:nvPr/>
        </p:nvSpPr>
        <p:spPr>
          <a:xfrm>
            <a:off x="655781" y="203200"/>
            <a:ext cx="3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PyBank.py – Text and Terminal Outputs</a:t>
            </a:r>
          </a:p>
        </p:txBody>
      </p:sp>
    </p:spTree>
    <p:extLst>
      <p:ext uri="{BB962C8B-B14F-4D97-AF65-F5344CB8AC3E}">
        <p14:creationId xmlns:p14="http://schemas.microsoft.com/office/powerpoint/2010/main" val="419021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E29F9A-89E3-89B7-4551-DF8066D62EC3}"/>
              </a:ext>
            </a:extLst>
          </p:cNvPr>
          <p:cNvSpPr txBox="1"/>
          <p:nvPr/>
        </p:nvSpPr>
        <p:spPr>
          <a:xfrm>
            <a:off x="655781" y="203200"/>
            <a:ext cx="3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PyPoll.py – Text and Terminal Outputs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DEB32-66B5-A0D7-1183-9C0CC4F3B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09" y="684263"/>
            <a:ext cx="11018982" cy="597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2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 Ann Gregg</dc:creator>
  <cp:lastModifiedBy>Rae Ann Gregg</cp:lastModifiedBy>
  <cp:revision>2</cp:revision>
  <dcterms:created xsi:type="dcterms:W3CDTF">2023-10-24T03:39:20Z</dcterms:created>
  <dcterms:modified xsi:type="dcterms:W3CDTF">2023-10-24T03:59:22Z</dcterms:modified>
</cp:coreProperties>
</file>