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AC04-6343-EBBD-7540-827163721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C8AD-45D1-6208-7E74-214B5FE2D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EF80-14B8-7D8A-2E46-BD2490E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3FCA-3E37-6A59-6276-397B171E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FF8D-AC12-540D-2340-F96D7729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53F9-70E4-82CE-D82C-25519F84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3CFAC-8FEB-BA8C-DD12-16C1896C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DEE5-F8BF-BB83-7E11-6093D30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7E40-5C8D-0C89-3282-2812E160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8612-8A6D-BF06-7B26-29AF975C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AF3AB-4AD8-14F0-03D2-BE1E3546B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F3BE-F41D-4AC4-93BA-D547C4EAC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E0FE-12BC-1ED4-7896-FDDDFFED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7E09-79D5-4D1A-54F4-2DF6FF8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E4E8-2746-1671-C034-88CFD212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E22C-2B83-1D23-D7A6-D97D58DB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43DC-13DB-BFE2-3DFC-F20CBA1C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C911-8192-83E1-B4D2-49F8341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DF14-CF13-0DD6-A5F2-9EBF7E68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D00E-7B3E-234A-26E2-B27E544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ED72-CD77-A4B0-B066-A9E7FEA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A996-A3F5-0E2B-24D2-2CF419FA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CB21-088B-AC14-1A1C-DF4C733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98C7-E6DA-18B9-E619-0612E83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A56A-B0F1-476D-2BEF-D7165B92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063C-06AD-2DDF-C32A-F88C606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4C94-6DF8-AAFF-955E-12836D298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4CB54-DF09-5F82-30DD-7E9D4DCF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5CF6-64E4-CF66-6FB2-82D6F31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77E6-7986-26F0-BECC-EC42628D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5AC9-59A2-7E52-3628-0797A339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6EC-EB4D-09C7-A539-8409EB84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5B9A6-EB63-1B45-0922-BE5DD80D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6606A-9B85-378C-383E-D508C07F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09F81-C699-AF3F-6E39-77DFE4997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68058-7402-8193-4E6E-69075E32F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0C875-434D-1D95-068A-B24BFE73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D9C8B-7FB9-CD2A-FDEB-1D16016E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AAA8-455E-068C-F435-8FFD56B1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91C4-E086-C094-F94F-828533C9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8302A-0970-0BEF-CACA-65F253EE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9556E-01C7-A976-88E2-496E93BD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4E27-DEBB-2039-A7DC-06940ADF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70B54-39CD-5D3E-46C6-BB82F595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1EF2-27CD-A4C0-6F5D-0C83AA4E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CEECE-0D18-1DF5-813C-47B6F4A6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307E-DD62-B80F-1F34-79BF9ED9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E36D-EC57-E4FE-03D4-4E1DB9AE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C1FD5-AEF9-C63B-1398-BD1C982B0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27C1-007A-D4CF-F114-C6CB9DD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A630-3A46-E765-26A7-5FE31421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C166F-F642-FC62-4E4B-EFD970FB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1FCB-715C-F522-1EBE-E574265B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8E7CF-EC84-5A57-CE82-A89A35AD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5ED12-9023-AB96-DFE9-ECEF180C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BAD8-E839-B1B1-E639-C8C28D2C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F5F0-C26B-DA80-DF49-711944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03D91-BBB0-25AA-ED8A-C00235D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30C91-23F6-9574-A4C8-4B51FE7C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5969-67A0-2283-0668-F50765F4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05F2-3B4D-726A-47AE-360C3C9B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E53E-8AA0-4617-A5A0-97DC6052F7F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E909-86D1-3CA2-1F7B-1BF26DD8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1272-1C30-BA43-63BD-8BFCA2089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8E93-3E41-4F73-995E-675BEAA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90E51-BBED-6191-D8F9-A59FCBCA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1" y="406548"/>
            <a:ext cx="11289608" cy="54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1</cp:revision>
  <dcterms:created xsi:type="dcterms:W3CDTF">2023-12-01T22:52:14Z</dcterms:created>
  <dcterms:modified xsi:type="dcterms:W3CDTF">2023-12-01T22:53:12Z</dcterms:modified>
</cp:coreProperties>
</file>