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89F45-0E32-4B36-B4E6-499FFD660449}" v="1" dt="2023-12-12T22:39:22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e Ann Gregg" userId="45db863ef249c05a" providerId="LiveId" clId="{0BA89F45-0E32-4B36-B4E6-499FFD660449}"/>
    <pc:docChg chg="custSel addSld modSld">
      <pc:chgData name="Rae Ann Gregg" userId="45db863ef249c05a" providerId="LiveId" clId="{0BA89F45-0E32-4B36-B4E6-499FFD660449}" dt="2023-12-12T23:00:21.601" v="308" actId="14100"/>
      <pc:docMkLst>
        <pc:docMk/>
      </pc:docMkLst>
      <pc:sldChg chg="addSp modSp mod">
        <pc:chgData name="Rae Ann Gregg" userId="45db863ef249c05a" providerId="LiveId" clId="{0BA89F45-0E32-4B36-B4E6-499FFD660449}" dt="2023-12-12T22:40:04.829" v="78" actId="14100"/>
        <pc:sldMkLst>
          <pc:docMk/>
          <pc:sldMk cId="734864999" sldId="256"/>
        </pc:sldMkLst>
        <pc:spChg chg="add mod">
          <ac:chgData name="Rae Ann Gregg" userId="45db863ef249c05a" providerId="LiveId" clId="{0BA89F45-0E32-4B36-B4E6-499FFD660449}" dt="2023-12-12T22:40:00.053" v="77" actId="20577"/>
          <ac:spMkLst>
            <pc:docMk/>
            <pc:sldMk cId="734864999" sldId="256"/>
            <ac:spMk id="6" creationId="{B0DCC9C2-3251-53E8-318B-BAB004823818}"/>
          </ac:spMkLst>
        </pc:spChg>
        <pc:picChg chg="add mod">
          <ac:chgData name="Rae Ann Gregg" userId="45db863ef249c05a" providerId="LiveId" clId="{0BA89F45-0E32-4B36-B4E6-499FFD660449}" dt="2023-12-12T22:40:04.829" v="78" actId="14100"/>
          <ac:picMkLst>
            <pc:docMk/>
            <pc:sldMk cId="734864999" sldId="256"/>
            <ac:picMk id="5" creationId="{4161D59C-991A-369E-13A7-03309A5BE33A}"/>
          </ac:picMkLst>
        </pc:picChg>
      </pc:sldChg>
      <pc:sldChg chg="addSp delSp modSp add mod">
        <pc:chgData name="Rae Ann Gregg" userId="45db863ef249c05a" providerId="LiveId" clId="{0BA89F45-0E32-4B36-B4E6-499FFD660449}" dt="2023-12-12T22:44:29.371" v="132" actId="20577"/>
        <pc:sldMkLst>
          <pc:docMk/>
          <pc:sldMk cId="2343229668" sldId="257"/>
        </pc:sldMkLst>
        <pc:spChg chg="mod">
          <ac:chgData name="Rae Ann Gregg" userId="45db863ef249c05a" providerId="LiveId" clId="{0BA89F45-0E32-4B36-B4E6-499FFD660449}" dt="2023-12-12T22:44:29.371" v="132" actId="20577"/>
          <ac:spMkLst>
            <pc:docMk/>
            <pc:sldMk cId="2343229668" sldId="257"/>
            <ac:spMk id="6" creationId="{B0DCC9C2-3251-53E8-318B-BAB004823818}"/>
          </ac:spMkLst>
        </pc:spChg>
        <pc:picChg chg="add mod">
          <ac:chgData name="Rae Ann Gregg" userId="45db863ef249c05a" providerId="LiveId" clId="{0BA89F45-0E32-4B36-B4E6-499FFD660449}" dt="2023-12-12T22:44:17.733" v="83" actId="14100"/>
          <ac:picMkLst>
            <pc:docMk/>
            <pc:sldMk cId="2343229668" sldId="257"/>
            <ac:picMk id="3" creationId="{5BC516B4-4BF2-66BC-C3C4-B5F74C53BF4F}"/>
          </ac:picMkLst>
        </pc:picChg>
        <pc:picChg chg="del">
          <ac:chgData name="Rae Ann Gregg" userId="45db863ef249c05a" providerId="LiveId" clId="{0BA89F45-0E32-4B36-B4E6-499FFD660449}" dt="2023-12-12T22:44:09.885" v="80" actId="478"/>
          <ac:picMkLst>
            <pc:docMk/>
            <pc:sldMk cId="2343229668" sldId="257"/>
            <ac:picMk id="5" creationId="{4161D59C-991A-369E-13A7-03309A5BE33A}"/>
          </ac:picMkLst>
        </pc:picChg>
      </pc:sldChg>
      <pc:sldChg chg="addSp delSp modSp add mod">
        <pc:chgData name="Rae Ann Gregg" userId="45db863ef249c05a" providerId="LiveId" clId="{0BA89F45-0E32-4B36-B4E6-499FFD660449}" dt="2023-12-12T22:45:35.738" v="158" actId="20577"/>
        <pc:sldMkLst>
          <pc:docMk/>
          <pc:sldMk cId="2884491252" sldId="258"/>
        </pc:sldMkLst>
        <pc:spChg chg="mod">
          <ac:chgData name="Rae Ann Gregg" userId="45db863ef249c05a" providerId="LiveId" clId="{0BA89F45-0E32-4B36-B4E6-499FFD660449}" dt="2023-12-12T22:45:35.738" v="158" actId="20577"/>
          <ac:spMkLst>
            <pc:docMk/>
            <pc:sldMk cId="2884491252" sldId="258"/>
            <ac:spMk id="6" creationId="{B0DCC9C2-3251-53E8-318B-BAB004823818}"/>
          </ac:spMkLst>
        </pc:spChg>
        <pc:picChg chg="del">
          <ac:chgData name="Rae Ann Gregg" userId="45db863ef249c05a" providerId="LiveId" clId="{0BA89F45-0E32-4B36-B4E6-499FFD660449}" dt="2023-12-12T22:45:22.186" v="134" actId="478"/>
          <ac:picMkLst>
            <pc:docMk/>
            <pc:sldMk cId="2884491252" sldId="258"/>
            <ac:picMk id="3" creationId="{5BC516B4-4BF2-66BC-C3C4-B5F74C53BF4F}"/>
          </ac:picMkLst>
        </pc:picChg>
        <pc:picChg chg="add mod">
          <ac:chgData name="Rae Ann Gregg" userId="45db863ef249c05a" providerId="LiveId" clId="{0BA89F45-0E32-4B36-B4E6-499FFD660449}" dt="2023-12-12T22:45:28.647" v="137" actId="1076"/>
          <ac:picMkLst>
            <pc:docMk/>
            <pc:sldMk cId="2884491252" sldId="258"/>
            <ac:picMk id="4" creationId="{F2D28812-5750-8BC9-536E-A214E81066B1}"/>
          </ac:picMkLst>
        </pc:picChg>
      </pc:sldChg>
      <pc:sldChg chg="addSp delSp modSp add mod">
        <pc:chgData name="Rae Ann Gregg" userId="45db863ef249c05a" providerId="LiveId" clId="{0BA89F45-0E32-4B36-B4E6-499FFD660449}" dt="2023-12-12T22:46:43.882" v="197" actId="20577"/>
        <pc:sldMkLst>
          <pc:docMk/>
          <pc:sldMk cId="3748763667" sldId="259"/>
        </pc:sldMkLst>
        <pc:spChg chg="mod">
          <ac:chgData name="Rae Ann Gregg" userId="45db863ef249c05a" providerId="LiveId" clId="{0BA89F45-0E32-4B36-B4E6-499FFD660449}" dt="2023-12-12T22:46:43.882" v="197" actId="20577"/>
          <ac:spMkLst>
            <pc:docMk/>
            <pc:sldMk cId="3748763667" sldId="259"/>
            <ac:spMk id="6" creationId="{B0DCC9C2-3251-53E8-318B-BAB004823818}"/>
          </ac:spMkLst>
        </pc:spChg>
        <pc:picChg chg="add mod">
          <ac:chgData name="Rae Ann Gregg" userId="45db863ef249c05a" providerId="LiveId" clId="{0BA89F45-0E32-4B36-B4E6-499FFD660449}" dt="2023-12-12T22:46:35.531" v="163" actId="1076"/>
          <ac:picMkLst>
            <pc:docMk/>
            <pc:sldMk cId="3748763667" sldId="259"/>
            <ac:picMk id="3" creationId="{539A2AF2-45A7-FF58-BD28-A0C9480C9246}"/>
          </ac:picMkLst>
        </pc:picChg>
        <pc:picChg chg="del">
          <ac:chgData name="Rae Ann Gregg" userId="45db863ef249c05a" providerId="LiveId" clId="{0BA89F45-0E32-4B36-B4E6-499FFD660449}" dt="2023-12-12T22:46:30.594" v="160" actId="478"/>
          <ac:picMkLst>
            <pc:docMk/>
            <pc:sldMk cId="3748763667" sldId="259"/>
            <ac:picMk id="4" creationId="{F2D28812-5750-8BC9-536E-A214E81066B1}"/>
          </ac:picMkLst>
        </pc:picChg>
      </pc:sldChg>
      <pc:sldChg chg="addSp delSp modSp add mod">
        <pc:chgData name="Rae Ann Gregg" userId="45db863ef249c05a" providerId="LiveId" clId="{0BA89F45-0E32-4B36-B4E6-499FFD660449}" dt="2023-12-12T22:55:42.225" v="271" actId="1076"/>
        <pc:sldMkLst>
          <pc:docMk/>
          <pc:sldMk cId="1721488119" sldId="260"/>
        </pc:sldMkLst>
        <pc:spChg chg="mod">
          <ac:chgData name="Rae Ann Gregg" userId="45db863ef249c05a" providerId="LiveId" clId="{0BA89F45-0E32-4B36-B4E6-499FFD660449}" dt="2023-12-12T22:54:22.602" v="255" actId="20577"/>
          <ac:spMkLst>
            <pc:docMk/>
            <pc:sldMk cId="1721488119" sldId="260"/>
            <ac:spMk id="6" creationId="{B0DCC9C2-3251-53E8-318B-BAB004823818}"/>
          </ac:spMkLst>
        </pc:spChg>
        <pc:picChg chg="del">
          <ac:chgData name="Rae Ann Gregg" userId="45db863ef249c05a" providerId="LiveId" clId="{0BA89F45-0E32-4B36-B4E6-499FFD660449}" dt="2023-12-12T22:53:58.984" v="199" actId="478"/>
          <ac:picMkLst>
            <pc:docMk/>
            <pc:sldMk cId="1721488119" sldId="260"/>
            <ac:picMk id="3" creationId="{539A2AF2-45A7-FF58-BD28-A0C9480C9246}"/>
          </ac:picMkLst>
        </pc:picChg>
        <pc:picChg chg="add del mod">
          <ac:chgData name="Rae Ann Gregg" userId="45db863ef249c05a" providerId="LiveId" clId="{0BA89F45-0E32-4B36-B4E6-499FFD660449}" dt="2023-12-12T22:55:35.483" v="268" actId="478"/>
          <ac:picMkLst>
            <pc:docMk/>
            <pc:sldMk cId="1721488119" sldId="260"/>
            <ac:picMk id="4" creationId="{57DE112C-B0DF-0B13-083C-BEA92B91B4E6}"/>
          </ac:picMkLst>
        </pc:picChg>
        <pc:picChg chg="add mod">
          <ac:chgData name="Rae Ann Gregg" userId="45db863ef249c05a" providerId="LiveId" clId="{0BA89F45-0E32-4B36-B4E6-499FFD660449}" dt="2023-12-12T22:55:42.225" v="271" actId="1076"/>
          <ac:picMkLst>
            <pc:docMk/>
            <pc:sldMk cId="1721488119" sldId="260"/>
            <ac:picMk id="7" creationId="{98A54AF3-153D-D5BF-B352-3316F8641FCB}"/>
          </ac:picMkLst>
        </pc:picChg>
      </pc:sldChg>
      <pc:sldChg chg="modSp add mod">
        <pc:chgData name="Rae Ann Gregg" userId="45db863ef249c05a" providerId="LiveId" clId="{0BA89F45-0E32-4B36-B4E6-499FFD660449}" dt="2023-12-12T22:54:59.458" v="267" actId="20577"/>
        <pc:sldMkLst>
          <pc:docMk/>
          <pc:sldMk cId="2845111927" sldId="261"/>
        </pc:sldMkLst>
        <pc:spChg chg="mod">
          <ac:chgData name="Rae Ann Gregg" userId="45db863ef249c05a" providerId="LiveId" clId="{0BA89F45-0E32-4B36-B4E6-499FFD660449}" dt="2023-12-12T22:54:59.458" v="267" actId="20577"/>
          <ac:spMkLst>
            <pc:docMk/>
            <pc:sldMk cId="2845111927" sldId="261"/>
            <ac:spMk id="6" creationId="{B0DCC9C2-3251-53E8-318B-BAB004823818}"/>
          </ac:spMkLst>
        </pc:spChg>
      </pc:sldChg>
      <pc:sldChg chg="addSp delSp modSp add mod">
        <pc:chgData name="Rae Ann Gregg" userId="45db863ef249c05a" providerId="LiveId" clId="{0BA89F45-0E32-4B36-B4E6-499FFD660449}" dt="2023-12-12T23:00:21.601" v="308" actId="14100"/>
        <pc:sldMkLst>
          <pc:docMk/>
          <pc:sldMk cId="2888714213" sldId="262"/>
        </pc:sldMkLst>
        <pc:spChg chg="mod">
          <ac:chgData name="Rae Ann Gregg" userId="45db863ef249c05a" providerId="LiveId" clId="{0BA89F45-0E32-4B36-B4E6-499FFD660449}" dt="2023-12-12T23:00:21.601" v="308" actId="14100"/>
          <ac:spMkLst>
            <pc:docMk/>
            <pc:sldMk cId="2888714213" sldId="262"/>
            <ac:spMk id="6" creationId="{B0DCC9C2-3251-53E8-318B-BAB004823818}"/>
          </ac:spMkLst>
        </pc:spChg>
        <pc:picChg chg="add del">
          <ac:chgData name="Rae Ann Gregg" userId="45db863ef249c05a" providerId="LiveId" clId="{0BA89F45-0E32-4B36-B4E6-499FFD660449}" dt="2023-12-12T22:59:27.689" v="275" actId="478"/>
          <ac:picMkLst>
            <pc:docMk/>
            <pc:sldMk cId="2888714213" sldId="262"/>
            <ac:picMk id="3" creationId="{6741FBD8-A059-A6B7-0D73-CE7865993E67}"/>
          </ac:picMkLst>
        </pc:picChg>
        <pc:picChg chg="del">
          <ac:chgData name="Rae Ann Gregg" userId="45db863ef249c05a" providerId="LiveId" clId="{0BA89F45-0E32-4B36-B4E6-499FFD660449}" dt="2023-12-12T22:58:26.505" v="273" actId="478"/>
          <ac:picMkLst>
            <pc:docMk/>
            <pc:sldMk cId="2888714213" sldId="262"/>
            <ac:picMk id="4" creationId="{57DE112C-B0DF-0B13-083C-BEA92B91B4E6}"/>
          </ac:picMkLst>
        </pc:picChg>
        <pc:picChg chg="add mod">
          <ac:chgData name="Rae Ann Gregg" userId="45db863ef249c05a" providerId="LiveId" clId="{0BA89F45-0E32-4B36-B4E6-499FFD660449}" dt="2023-12-12T22:59:32.954" v="278" actId="1076"/>
          <ac:picMkLst>
            <pc:docMk/>
            <pc:sldMk cId="2888714213" sldId="262"/>
            <ac:picMk id="7" creationId="{942DE60E-12DD-5340-B931-665B0F32C5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6CC3-5C96-2471-58E7-4F9B7D6C9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DBBD3-1557-7D0E-41A5-2C1E0136D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E9E55-9034-3276-A0FB-480F4225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BD2-7267-4DC8-B2E4-891C9FB3DD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727B-5BEA-9028-8CFA-ED367725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850E-53BC-E64E-DAFF-233EEE1B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E55C-0739-41E5-9EB4-26FEA80D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8FB4-EF76-2261-2304-70C01A38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80BD5-372F-E881-FBDF-9A26869BF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B3D67-5500-A867-CBE5-AA93BFE0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BD2-7267-4DC8-B2E4-891C9FB3DD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D9E6A-44F5-0647-B45C-3841E78C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AEE9F-1FDF-FC6D-9A2C-A7DD004D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E55C-0739-41E5-9EB4-26FEA80D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3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60A9E-242C-BA32-D13D-BF7548C73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C171C-B5CF-352C-7808-CD81C81A8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06D55-89F8-115D-19D1-6BEE63D8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BD2-7267-4DC8-B2E4-891C9FB3DD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EF9B-1D1E-C028-E4D4-C0FAD011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9ED71-73DA-23DE-9B26-DFF2ECA5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E55C-0739-41E5-9EB4-26FEA80D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5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290C-87AB-A46D-5543-F6D6B3F3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30297-BCFC-FABD-76F6-07515789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CF99B-5747-0FC2-3DB1-63021684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BD2-7267-4DC8-B2E4-891C9FB3DD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463F8-9D13-4927-7B86-E744E0E7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BF19C-0F15-22CE-81BA-E82FC3D5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E55C-0739-41E5-9EB4-26FEA80D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3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61D1-D0A9-CDB9-86ED-D71F5ED9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F4EC3-E43D-E8D0-C31E-1D6883327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EC8BA-FB8D-F3D2-8832-15BAC5A2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BD2-7267-4DC8-B2E4-891C9FB3DD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19C7-6CFE-721A-0AAF-CCBE8F76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6672C-7842-36C1-8375-F855BD8A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E55C-0739-41E5-9EB4-26FEA80D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6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C020-AABD-BCE0-FD3E-75DAC3B2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74EFE-E9F5-86BE-E271-B0E00810D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44B46-D0B3-AEFE-8978-5B2E3554A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9A613-1B7A-062A-92D2-FEF5F89E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BD2-7267-4DC8-B2E4-891C9FB3DD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E53B4-CDFB-38D8-4A01-F12AD4DF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19EEC-C449-0789-8355-1A81147B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E55C-0739-41E5-9EB4-26FEA80D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7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2FC4-5D4F-1419-DB5B-B921E500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7F7A8-A872-C73F-7C9C-2B4C99D8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105C0-36E3-DF1C-05CB-5C557D8F7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77F3E-EED8-4E05-84B5-3C832437D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78960-D2AE-A455-376A-0F6CB168F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FBE83-A442-1CA4-5062-8C7B81B3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BD2-7267-4DC8-B2E4-891C9FB3DD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D5207D-C1D7-5C18-9EDD-1B17378D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92C53-81FD-BF59-D2BB-E67EC862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E55C-0739-41E5-9EB4-26FEA80D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2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497C-B9B0-8CE1-E4A0-A47A36B7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CF9AD-8779-D7A4-78EC-F44150C1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BD2-7267-4DC8-B2E4-891C9FB3DD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990F2-ED0A-8981-0C8F-FA30D57F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292FC-17A4-4C76-135A-ADCB517D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E55C-0739-41E5-9EB4-26FEA80D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2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0F4E1-1BC4-FF66-DCD2-8172A674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BD2-7267-4DC8-B2E4-891C9FB3DD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01940-F794-2471-622F-593F88F4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CDDD7-37D6-331C-730F-625AA221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E55C-0739-41E5-9EB4-26FEA80D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2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AA25-15A9-39BA-8A15-5E5B11B1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922A7-6521-4F6C-866D-0E58F725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75031-4F61-4C73-33E3-962F825C2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7F3C0-96D7-FEE9-EBC1-E3E16B12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BD2-7267-4DC8-B2E4-891C9FB3DD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CA60E-A932-3535-CF17-858C260A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410F9-B2F7-7474-F1E5-82246E5B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E55C-0739-41E5-9EB4-26FEA80D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0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37FE-2778-DE1B-C3BA-4C369CC7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F84F3-134B-9E98-BE81-330CFB08A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6DC10-C2C0-29A5-992B-63060AEC9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417C6-1AFA-838B-2DA9-660D105A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BD2-7267-4DC8-B2E4-891C9FB3DD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FE624-EA30-2E78-BB76-C397BF6E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F32B4-9BA8-AD67-30B7-9B2B7ED4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E55C-0739-41E5-9EB4-26FEA80D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6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4A2B2-0D7D-1C19-8B08-D54A19C2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A60F2-21C4-C1FC-C2C1-DD5C3B62E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F515D-E841-3196-AAFD-E1ADAC5CE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DBD2-7267-4DC8-B2E4-891C9FB3DD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356B6-EFB6-F31D-F7D7-393F95572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8DEDA-78DE-97AB-B07B-3BB1F2A63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E55C-0739-41E5-9EB4-26FEA80D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2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61D59C-991A-369E-13A7-03309A5B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4" y="438671"/>
            <a:ext cx="11461979" cy="6170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DCC9C2-3251-53E8-318B-BAB004823818}"/>
              </a:ext>
            </a:extLst>
          </p:cNvPr>
          <p:cNvSpPr txBox="1"/>
          <p:nvPr/>
        </p:nvSpPr>
        <p:spPr>
          <a:xfrm>
            <a:off x="405441" y="86264"/>
            <a:ext cx="615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M10 SQL Alchemy Output – Initial Screen – Available Routes  </a:t>
            </a:r>
          </a:p>
        </p:txBody>
      </p:sp>
    </p:spTree>
    <p:extLst>
      <p:ext uri="{BB962C8B-B14F-4D97-AF65-F5344CB8AC3E}">
        <p14:creationId xmlns:p14="http://schemas.microsoft.com/office/powerpoint/2010/main" val="73486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DCC9C2-3251-53E8-318B-BAB004823818}"/>
              </a:ext>
            </a:extLst>
          </p:cNvPr>
          <p:cNvSpPr txBox="1"/>
          <p:nvPr/>
        </p:nvSpPr>
        <p:spPr>
          <a:xfrm>
            <a:off x="405441" y="86264"/>
            <a:ext cx="615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M10 SQL Alchemy Output – Precipitation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516B4-4BF2-66BC-C3C4-B5F74C53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80" y="495569"/>
            <a:ext cx="10765767" cy="57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2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DCC9C2-3251-53E8-318B-BAB004823818}"/>
              </a:ext>
            </a:extLst>
          </p:cNvPr>
          <p:cNvSpPr txBox="1"/>
          <p:nvPr/>
        </p:nvSpPr>
        <p:spPr>
          <a:xfrm>
            <a:off x="405441" y="86264"/>
            <a:ext cx="615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M10 SQL Alchemy Output – Stations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28812-5750-8BC9-536E-A214E8106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07" y="520759"/>
            <a:ext cx="11337985" cy="61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9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DCC9C2-3251-53E8-318B-BAB004823818}"/>
              </a:ext>
            </a:extLst>
          </p:cNvPr>
          <p:cNvSpPr txBox="1"/>
          <p:nvPr/>
        </p:nvSpPr>
        <p:spPr>
          <a:xfrm>
            <a:off x="405441" y="86264"/>
            <a:ext cx="615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M10 SQL Alchemy Output – Temperature Observations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A2AF2-45A7-FF58-BD28-A0C9480C9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41" y="455596"/>
            <a:ext cx="11562272" cy="622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6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DCC9C2-3251-53E8-318B-BAB004823818}"/>
              </a:ext>
            </a:extLst>
          </p:cNvPr>
          <p:cNvSpPr txBox="1"/>
          <p:nvPr/>
        </p:nvSpPr>
        <p:spPr>
          <a:xfrm>
            <a:off x="405441" y="86264"/>
            <a:ext cx="81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M10 SQL Alchemy Output – Temperature Start – Minimum, Average, Maximum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54AF3-153D-D5BF-B352-3316F864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41" y="455596"/>
            <a:ext cx="11657162" cy="627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8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DCC9C2-3251-53E8-318B-BAB004823818}"/>
              </a:ext>
            </a:extLst>
          </p:cNvPr>
          <p:cNvSpPr txBox="1"/>
          <p:nvPr/>
        </p:nvSpPr>
        <p:spPr>
          <a:xfrm>
            <a:off x="405441" y="86264"/>
            <a:ext cx="81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M10 SQL Alchemy Output – Temperature End – Minimum, Average, Maximum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E112C-B0DF-0B13-083C-BEA92B91B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6" y="455596"/>
            <a:ext cx="11536392" cy="621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1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DCC9C2-3251-53E8-318B-BAB004823818}"/>
              </a:ext>
            </a:extLst>
          </p:cNvPr>
          <p:cNvSpPr txBox="1"/>
          <p:nvPr/>
        </p:nvSpPr>
        <p:spPr>
          <a:xfrm>
            <a:off x="405441" y="86264"/>
            <a:ext cx="908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M10 SQL Alchemy Output – Temperature Start and End Date – Minimum, Average, Maximum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DE60E-12DD-5340-B931-665B0F32C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41" y="455596"/>
            <a:ext cx="11058685" cy="59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1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Rae Ann Gregg</dc:creator>
  <cp:lastModifiedBy>Rae Ann Gregg</cp:lastModifiedBy>
  <cp:revision>1</cp:revision>
  <dcterms:created xsi:type="dcterms:W3CDTF">2023-12-12T22:37:51Z</dcterms:created>
  <dcterms:modified xsi:type="dcterms:W3CDTF">2023-12-12T23:00:23Z</dcterms:modified>
</cp:coreProperties>
</file>