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c8f0ec7c9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c8f0ec7c9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c8f0ec7c9f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c8f0ec7c9f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c8f0ec7c9f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c8f0ec7c9f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c8f0ec7c9f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c8f0ec7c9f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c8f0ec7c9f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c8f0ec7c9f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c8f0ec7c9f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c8f0ec7c9f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c8f0ec7c9f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c8f0ec7c9f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c8f0ec7c9f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c8f0ec7c9f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</a:t>
            </a:r>
            <a:r>
              <a:rPr lang="en"/>
              <a:t>otivation and Relevant background</a:t>
            </a:r>
            <a:endParaRPr/>
          </a:p>
        </p:txBody>
      </p:sp>
      <p:sp>
        <p:nvSpPr>
          <p:cNvPr id="59" name="Google Shape;59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Our motivation is to see h</a:t>
            </a:r>
            <a:r>
              <a:rPr lang="en"/>
              <a:t>ow players perceive games influences and how they perform in the market. Analysis of player data could potentially reveal how multiple factors influence a game’s reception and activity. If common trends can be identified, we could see more clearly how to make a successful game. By analyzing player data that is strictly quantitative we can also see if there are any higher-level trends in the market. It could be possible to measure success based solely on numbers instead of relying on player reviews or sentiments, and this data could dictate how a game publisher or development company acts towards releases and features.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 Questions</a:t>
            </a:r>
            <a:endParaRPr/>
          </a:p>
        </p:txBody>
      </p:sp>
      <p:sp>
        <p:nvSpPr>
          <p:cNvPr id="65" name="Google Shape;65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1: Predicting the Rating for a game out of all total players who own this game with a given price, release date, and whether or not an "app" contains multiplayer content.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2: How whether or not an "app" contains multiplayer content affects Play Time.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3: </a:t>
            </a:r>
            <a:r>
              <a:rPr lang="en"/>
              <a:t>How whether or not an "app" contains multiplayer content affects Achievement Completion.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4: How might engagement with games change over time.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sp>
        <p:nvSpPr>
          <p:cNvPr id="71" name="Google Shape;71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answer the first question, we used an </a:t>
            </a:r>
            <a:r>
              <a:rPr lang="en"/>
              <a:t>machine</a:t>
            </a:r>
            <a:r>
              <a:rPr lang="en"/>
              <a:t> learning algorithm.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The</a:t>
            </a:r>
            <a:r>
              <a:rPr lang="en"/>
              <a:t> rest are graphs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 of key results 1</a:t>
            </a:r>
            <a:endParaRPr/>
          </a:p>
        </p:txBody>
      </p:sp>
      <p:sp>
        <p:nvSpPr>
          <p:cNvPr id="77" name="Google Shape;77;p17"/>
          <p:cNvSpPr txBox="1"/>
          <p:nvPr>
            <p:ph idx="1" type="body"/>
          </p:nvPr>
        </p:nvSpPr>
        <p:spPr>
          <a:xfrm>
            <a:off x="311700" y="1152475"/>
            <a:ext cx="5849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Our ML model was not really successful. We found only a slight correlation between our selected features and the rating of a game, so the model can’t accurately predict rating based on a given feature.</a:t>
            </a:r>
            <a:endParaRPr/>
          </a:p>
        </p:txBody>
      </p:sp>
      <p:pic>
        <p:nvPicPr>
          <p:cNvPr id="78" name="Google Shape;78;p17"/>
          <p:cNvPicPr preferRelativeResize="0"/>
          <p:nvPr/>
        </p:nvPicPr>
        <p:blipFill rotWithShape="1">
          <a:blip r:embed="rId3">
            <a:alphaModFix/>
          </a:blip>
          <a:srcRect b="8270" l="9416" r="74038" t="52137"/>
          <a:stretch/>
        </p:blipFill>
        <p:spPr>
          <a:xfrm>
            <a:off x="6242450" y="824125"/>
            <a:ext cx="2544375" cy="387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Summary of key results 2</a:t>
            </a:r>
            <a:endParaRPr/>
          </a:p>
        </p:txBody>
      </p:sp>
      <p:sp>
        <p:nvSpPr>
          <p:cNvPr id="84" name="Google Shape;84;p18"/>
          <p:cNvSpPr txBox="1"/>
          <p:nvPr>
            <p:ph idx="1" type="body"/>
          </p:nvPr>
        </p:nvSpPr>
        <p:spPr>
          <a:xfrm>
            <a:off x="311700" y="1152475"/>
            <a:ext cx="4567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In the below graphs, blue dots represent single-player games, and orange dots represent multiplayer games. We found that multiplayer content does, in general, have higher playtime.</a:t>
            </a:r>
            <a:endParaRPr/>
          </a:p>
        </p:txBody>
      </p:sp>
      <p:pic>
        <p:nvPicPr>
          <p:cNvPr id="85" name="Google Shape;8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9425" y="1348975"/>
            <a:ext cx="3952875" cy="280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Summary of key results 3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5394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Whether or not a game contains multiplayer elements does impact how players interact with achievements. Specifically, single-player games have higher achievement completion rates compared to multiplayer ones.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2" name="Google Shape;9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42400" y="732825"/>
            <a:ext cx="3162300" cy="392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Summary of key results 4</a:t>
            </a:r>
            <a:endParaRPr/>
          </a:p>
        </p:txBody>
      </p:sp>
      <p:sp>
        <p:nvSpPr>
          <p:cNvPr id="98" name="Google Shape;98;p20"/>
          <p:cNvSpPr txBox="1"/>
          <p:nvPr>
            <p:ph idx="1" type="body"/>
          </p:nvPr>
        </p:nvSpPr>
        <p:spPr>
          <a:xfrm>
            <a:off x="311700" y="1152475"/>
            <a:ext cx="6269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We considered playtime and achievement completion as metrics for player engagement. We found that by these metrics, there has been no real change throughout times between games.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9" name="Google Shape;9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68321" y="0"/>
            <a:ext cx="2475678" cy="257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63750" y="2696750"/>
            <a:ext cx="2239775" cy="237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