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4"/>
  </p:notesMasterIdLst>
  <p:sldIdLst>
    <p:sldId id="256" r:id="rId2"/>
    <p:sldId id="260" r:id="rId3"/>
    <p:sldId id="267" r:id="rId4"/>
    <p:sldId id="263" r:id="rId5"/>
    <p:sldId id="257" r:id="rId6"/>
    <p:sldId id="262" r:id="rId7"/>
    <p:sldId id="268" r:id="rId8"/>
    <p:sldId id="261" r:id="rId9"/>
    <p:sldId id="258" r:id="rId10"/>
    <p:sldId id="25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777C-FA3E-224F-91C9-29E9A949CA4A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D1913-6A20-F943-BB77-E176E06B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80F2-FF04-0546-AFB0-B0BE8A4497B8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A1DA-AEE5-D24B-B860-A71CB5F8AEC3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8051-B2DA-284F-8E68-99E7798C7F7F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C8E6-759C-9C4C-8BB2-057512331005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A035-69FC-914F-90E3-AEEBB423618F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C340-D39F-2B41-9994-F4B15F909E50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8A6-8C3B-1D43-83A6-F0A017F41CD7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9F30-F3EE-2146-B824-10A8401851B7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7A30-1A7B-7B48-977A-69FFB7C34B4A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6DB7-0DB9-E442-B20E-2E5713A5798C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901C-D3EC-0B4E-AA9A-4B0A0720A1C5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22-509F-674C-868B-B67F0166EE56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82EF-B53A-A94B-B9E0-1339BD5B16CB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D66EBF-52DE-8F44-AC86-6E673339949F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D5309DF-F213-F84D-85FD-78962176863E}" type="datetime1">
              <a:rPr lang="fr-CH" smtClean="0"/>
              <a:t>16.04.18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8DBC2-D679-2D4A-B6DC-3B9BC9255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NFC </a:t>
            </a:r>
            <a:r>
              <a:rPr lang="fr-FR" dirty="0" err="1"/>
              <a:t>Placing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1BADB5-D76C-1545-A840-EB53A2933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80914"/>
            <a:ext cx="10572000" cy="434974"/>
          </a:xfrm>
        </p:spPr>
        <p:txBody>
          <a:bodyPr/>
          <a:lstStyle/>
          <a:p>
            <a:r>
              <a:rPr lang="fr-FR" dirty="0"/>
              <a:t>ABDENNADHER &amp; CONSTANT &amp; LIATTI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5308A0-29F1-9E48-9F8A-0F726E4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ED2E1-4350-5A43-BF83-9E9BA18C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" y="190095"/>
            <a:ext cx="2978072" cy="75348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B6C6951D-F77F-3242-B970-4E11C150F181}"/>
              </a:ext>
            </a:extLst>
          </p:cNvPr>
          <p:cNvSpPr txBox="1">
            <a:spLocks/>
          </p:cNvSpPr>
          <p:nvPr/>
        </p:nvSpPr>
        <p:spPr>
          <a:xfrm>
            <a:off x="810001" y="6161187"/>
            <a:ext cx="2493761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LUNDI 16 AVRIL 2018</a:t>
            </a:r>
          </a:p>
        </p:txBody>
      </p:sp>
    </p:spTree>
    <p:extLst>
      <p:ext uri="{BB962C8B-B14F-4D97-AF65-F5344CB8AC3E}">
        <p14:creationId xmlns:p14="http://schemas.microsoft.com/office/powerpoint/2010/main" val="380556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BE993-6D7F-7D49-BE80-49B2252AF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8228BED-8924-0C45-8B2F-1BD116F6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3A194-82D3-914C-AAED-1A10F1BC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7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9C4B1-9351-B949-8086-C378AFDE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2AAD5A-F169-BE4B-84C6-45F2EDAA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19F6250-2998-B34F-A8E2-08F334A5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A9ADC-7D93-6447-A145-52F66A605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979BD2-9482-0942-98F6-96074A016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F71B48-716A-FF45-AE59-FA4C6F47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87731-2906-174B-97AF-852ACEB03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NFC </a:t>
            </a:r>
            <a:r>
              <a:rPr lang="fr-FR" dirty="0" err="1"/>
              <a:t>Placing</a:t>
            </a:r>
            <a:r>
              <a:rPr lang="fr-FR" dirty="0"/>
              <a:t> : C’est quoi 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08E9CC2-4B7D-1D43-9865-7F8369EE9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Placement des objets avec NFC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DFA744-47E3-5C41-8F5C-8C75DDBF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8A59C-5DD2-3A45-9555-5ADF0EE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NFC </a:t>
            </a:r>
            <a:r>
              <a:rPr lang="fr-FR" dirty="0" err="1"/>
              <a:t>Placing</a:t>
            </a:r>
            <a:r>
              <a:rPr lang="fr-FR" dirty="0"/>
              <a:t> :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24350A-2B94-FF40-ABD0-7B9E873C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Tags NFC sur des objets</a:t>
            </a:r>
          </a:p>
          <a:p>
            <a:pPr lvl="1"/>
            <a:r>
              <a:rPr lang="fr-FR" dirty="0"/>
              <a:t>Table, chaise, ...</a:t>
            </a:r>
          </a:p>
          <a:p>
            <a:r>
              <a:rPr lang="fr-FR" dirty="0"/>
              <a:t>Scan via une application Android</a:t>
            </a:r>
          </a:p>
          <a:p>
            <a:pPr lvl="1"/>
            <a:r>
              <a:rPr lang="fr-FR" dirty="0"/>
              <a:t>Lecteur</a:t>
            </a:r>
          </a:p>
          <a:p>
            <a:pPr lvl="1"/>
            <a:r>
              <a:rPr lang="fr-FR" dirty="0"/>
              <a:t>Ecriture des tags (création, modification)</a:t>
            </a:r>
          </a:p>
          <a:p>
            <a:r>
              <a:rPr lang="fr-FR" dirty="0"/>
              <a:t>Module web </a:t>
            </a:r>
          </a:p>
          <a:p>
            <a:pPr lvl="1"/>
            <a:r>
              <a:rPr lang="fr-FR" dirty="0"/>
              <a:t>Affichage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2E6C9E-8F16-2244-8DC3-D16F6F1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3466C-9A65-FE48-986A-CB80D0B4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CDE79-094C-9043-852A-64B337C2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PYTHON</a:t>
            </a:r>
          </a:p>
          <a:p>
            <a:pPr lvl="1"/>
            <a:r>
              <a:rPr lang="fr-FR" sz="1800" dirty="0"/>
              <a:t>REST</a:t>
            </a:r>
          </a:p>
          <a:p>
            <a:pPr lvl="2"/>
            <a:r>
              <a:rPr lang="fr-FR" sz="1600" dirty="0" err="1"/>
              <a:t>flask</a:t>
            </a:r>
            <a:endParaRPr lang="fr-FR" sz="1600" dirty="0"/>
          </a:p>
          <a:p>
            <a:pPr lvl="1"/>
            <a:r>
              <a:rPr lang="fr-FR" sz="1800" dirty="0"/>
              <a:t>SOCKET</a:t>
            </a:r>
            <a:r>
              <a:rPr lang="fr-FR" dirty="0"/>
              <a:t>.IO</a:t>
            </a:r>
          </a:p>
          <a:p>
            <a:pPr lvl="2"/>
            <a:r>
              <a:rPr lang="fr-FR" dirty="0" err="1"/>
              <a:t>flask_</a:t>
            </a:r>
            <a:r>
              <a:rPr lang="fr-FR" sz="1600" dirty="0" err="1"/>
              <a:t>socketio</a:t>
            </a:r>
            <a:endParaRPr lang="fr-FR" sz="1600" dirty="0"/>
          </a:p>
          <a:p>
            <a:pPr lvl="1"/>
            <a:r>
              <a:rPr lang="fr-FR" sz="1800" dirty="0"/>
              <a:t>SQLITE</a:t>
            </a:r>
          </a:p>
          <a:p>
            <a:pPr lvl="2"/>
            <a:r>
              <a:rPr lang="fr-FR" sz="1600" dirty="0"/>
              <a:t>sqlite3</a:t>
            </a:r>
          </a:p>
          <a:p>
            <a:r>
              <a:rPr lang="fr-FR" dirty="0"/>
              <a:t>APIDOC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C52D97-FB3F-8F4A-822D-D3A1A898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8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8E82D-445E-724C-BDE7-09A79ECE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-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5E843-4269-2245-9A2B-0D5C3EBA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/&lt;</a:t>
            </a:r>
            <a:r>
              <a:rPr lang="fr-FR" dirty="0" err="1"/>
              <a:t>object_id</a:t>
            </a:r>
            <a:r>
              <a:rPr lang="fr-FR" dirty="0"/>
              <a:t>&gt;</a:t>
            </a:r>
          </a:p>
          <a:p>
            <a:pPr lvl="2"/>
            <a:r>
              <a:rPr lang="fr-FR" dirty="0"/>
              <a:t>GET</a:t>
            </a:r>
          </a:p>
          <a:p>
            <a:pPr lvl="2"/>
            <a:r>
              <a:rPr lang="fr-FR" dirty="0"/>
              <a:t>POST</a:t>
            </a:r>
          </a:p>
          <a:p>
            <a:pPr lvl="2"/>
            <a:r>
              <a:rPr lang="fr-FR" dirty="0"/>
              <a:t>DELETE</a:t>
            </a:r>
          </a:p>
          <a:p>
            <a:pPr lvl="1"/>
            <a:r>
              <a:rPr lang="fr-FR" dirty="0"/>
              <a:t>Fichiers statiques</a:t>
            </a:r>
          </a:p>
          <a:p>
            <a:pPr lvl="2"/>
            <a:r>
              <a:rPr lang="fr-FR" dirty="0" err="1"/>
              <a:t>index.html</a:t>
            </a:r>
            <a:r>
              <a:rPr lang="fr-FR" dirty="0"/>
              <a:t>,  </a:t>
            </a:r>
            <a:r>
              <a:rPr lang="fr-FR" dirty="0" err="1"/>
              <a:t>script.js</a:t>
            </a:r>
            <a:r>
              <a:rPr lang="fr-FR" dirty="0"/>
              <a:t>, </a:t>
            </a:r>
            <a:r>
              <a:rPr lang="fr-FR" dirty="0" err="1"/>
              <a:t>plan.png</a:t>
            </a:r>
            <a:r>
              <a:rPr lang="fr-FR" dirty="0"/>
              <a:t>, </a:t>
            </a:r>
            <a:r>
              <a:rPr lang="fr-FR" dirty="0" err="1"/>
              <a:t>nfc.png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B36A6E-220A-7449-9EDA-1171714F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F493B-1470-BB4C-999E-F4C489B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– SOCKET.IO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843D4-152C-9E41-90D9-161DAFD2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SOCKET.IO</a:t>
            </a:r>
          </a:p>
          <a:p>
            <a:pPr lvl="1"/>
            <a:r>
              <a:rPr lang="fr-FR" dirty="0"/>
              <a:t>Broadcast</a:t>
            </a:r>
          </a:p>
          <a:p>
            <a:pPr lvl="2"/>
            <a:r>
              <a:rPr lang="fr-FR" dirty="0"/>
              <a:t>SCAN</a:t>
            </a:r>
          </a:p>
          <a:p>
            <a:pPr lvl="2"/>
            <a:r>
              <a:rPr lang="fr-FR" dirty="0"/>
              <a:t>SCAN_NOT_FOUND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CBF51C-F2B9-D241-8381-D80FC482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24380-26DC-F74F-9528-3C06D7BA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Tags NFC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55EA1-5E39-254D-B607-EAC84B5D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6E290A-86E3-A94A-B669-A915CE84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1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5DE32-0E2C-0F4F-B35C-A5E845FD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74D53-7784-4644-B867-7361A3F6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F80B19-1B91-6847-98E1-4F762AD2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7A932-BF08-4941-9906-25442882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8DCDC-7989-D748-8D8E-B1ECCB2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DE8066-9FBB-A24D-8ED5-396A128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0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{5F685349-A608-4F41-B08D-4D0F96C6B6B9}tf10001121</Template>
  <TotalTime>43</TotalTime>
  <Words>130</Words>
  <Application>Microsoft Macintosh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Concis</vt:lpstr>
      <vt:lpstr>NFC Placing</vt:lpstr>
      <vt:lpstr>NFC Placing : C’est quoi ?</vt:lpstr>
      <vt:lpstr>NFC Placing : Fonctionnement</vt:lpstr>
      <vt:lpstr>Serveur</vt:lpstr>
      <vt:lpstr>Serveur - REST</vt:lpstr>
      <vt:lpstr>Serveur – SOCKET.IO</vt:lpstr>
      <vt:lpstr>Tags NFC</vt:lpstr>
      <vt:lpstr>Android</vt:lpstr>
      <vt:lpstr>Web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 Placing</dc:title>
  <dc:creator>Constant Matthieu</dc:creator>
  <cp:lastModifiedBy>Constant Matthieu</cp:lastModifiedBy>
  <cp:revision>5</cp:revision>
  <dcterms:created xsi:type="dcterms:W3CDTF">2018-04-16T10:33:45Z</dcterms:created>
  <dcterms:modified xsi:type="dcterms:W3CDTF">2018-04-16T11:17:39Z</dcterms:modified>
</cp:coreProperties>
</file>