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426d7c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426d7c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426d7c6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426d7c6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426d7c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426d7c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426d7c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426d7c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426d7c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426d7c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426d7c6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426d7c6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426d7c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426d7c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426d7c6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426d7c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426d7c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426d7c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426d7c6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426d7c6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426d7c6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426d7c6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Mining - Wikilosophy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Raed Abdennadher, Ludovic Gindre &amp; Edward Ransome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large connected component that includes most of the pages that do not lead to Philosophy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expect another large science-related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large number of authorities linking to the Philosophy page (the graph should have a tree structure leading to Philosophy)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certain number of dead-ends, pages with no valid hyperlink leading to a new page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problems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Large graph size might make visualisations unfeasible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the 2016 estimate, there are a lot more pages that do not lead to Philosophy (Based on random tests we performed)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Group has no experience with Neo4j or Apache Commons Compress API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Planification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Decompress XML pages using a Java library (By 10.05)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Parse the XML to find the first valid hyperlink (By 10.05)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graph and import to Neo4j (By 17.05)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Analyse graph using Neo4j and aggregate interesting statistics (By 24.05)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Finish project, complete report, add any additional features like visualisations (By 07.06)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Finishing touches for project end date (10.06)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“Wikipedia trivia: if you take any article, click on the first link in the article text not in parentheses or italics, and then repeat, you will eventually end up at “Philosophy””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427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Previous quote first appeared on the alt-text of the </a:t>
            </a:r>
            <a:r>
              <a:rPr lang="en"/>
              <a:t>xkcd </a:t>
            </a:r>
            <a:r>
              <a:rPr lang="en"/>
              <a:t>webcomic #903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of February 2016, 97% of all articles lead to Philosophy in this manner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00" y="2358643"/>
            <a:ext cx="3375701" cy="17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091200" y="4060200"/>
            <a:ext cx="1419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https://xkcd.com/903/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250" y="3196700"/>
            <a:ext cx="1081603" cy="153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 rot="10800000">
            <a:off x="1920975" y="43126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2313200" y="4111825"/>
            <a:ext cx="2136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it!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happen?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pages start by describing the topic of the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Topics naturally get broader as they contain multiple other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Eventually we reach the widest reaching pages, such as Mathematics, Science, and Philosophy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Crawl the </a:t>
            </a:r>
            <a:r>
              <a:rPr lang="en"/>
              <a:t>entirety</a:t>
            </a:r>
            <a:r>
              <a:rPr lang="en"/>
              <a:t> of the English Wikipedia in this manner (code should be easily adaptable to other languages)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Calculate an up-to-date estimate of how many pages lead to Philosophy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Calculate connected components sizes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Estimate average distance from a random page to Philosophy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Graph visualisation if feasible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464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Wikipedia regularly blocks IP addresses performing excessive crawling (not viable for an entire site crawl)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downloadable database of all Wikipedia pages is available as XML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Contains an index with byte offsets allowing to decompress 100 page sections at a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Approximately 16GB in size and 200MB for the index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623" y="2157788"/>
            <a:ext cx="3016525" cy="82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18"/>
          <p:cNvSpPr txBox="1"/>
          <p:nvPr/>
        </p:nvSpPr>
        <p:spPr>
          <a:xfrm>
            <a:off x="5448450" y="2985700"/>
            <a:ext cx="2922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Kind disclaimer on the Wikipedia Offline Dump page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https://en.wikipedia.org/wiki/Wikipedia:Database_download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structure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888" y="1853850"/>
            <a:ext cx="5322625" cy="29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 offset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Page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Page Title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generation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page represents a graph vertex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create an edge list using the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Unzip 100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each page, find the first hyperlink not in italic or parentheses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Place the start and end vertices </a:t>
            </a:r>
            <a:r>
              <a:rPr lang="en"/>
              <a:t>separated</a:t>
            </a:r>
            <a:r>
              <a:rPr lang="en"/>
              <a:t> by a tab character in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Size of edge list should around the same size as the index since they both contain one line per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Must only be done once (unless using a different dump or language)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Apache Commons Compress API for decompression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(Allows the use of an offset)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300"/>
              <a:buChar char="-"/>
            </a:pPr>
            <a:r>
              <a:rPr lang="en"/>
              <a:t>Neo4j (Allows graph analysis and importation using an edge list)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java&quot;"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50" y="1393025"/>
            <a:ext cx="548700" cy="1019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apache common compress&quot;"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525" y="2691588"/>
            <a:ext cx="187319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neo4j logo&quot;"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825" y="3505700"/>
            <a:ext cx="133716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