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56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9D8EB-D127-6048-8697-F70FC07C45A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8D93F85-9028-7F4C-991F-5A29366DF5C2}">
      <dgm:prSet phldrT="[Texte]"/>
      <dgm:spPr/>
      <dgm:t>
        <a:bodyPr/>
        <a:lstStyle/>
        <a:p>
          <a:r>
            <a:rPr lang="fr-FR" dirty="0" smtClean="0"/>
            <a:t>Plan réseau</a:t>
          </a:r>
          <a:endParaRPr lang="fr-FR" dirty="0"/>
        </a:p>
      </dgm:t>
    </dgm:pt>
    <dgm:pt modelId="{253A30F6-5D08-2446-B74B-78991ADC0EC4}" type="parTrans" cxnId="{B112111B-E993-5E47-9BF6-769085C2F64C}">
      <dgm:prSet/>
      <dgm:spPr/>
      <dgm:t>
        <a:bodyPr/>
        <a:lstStyle/>
        <a:p>
          <a:endParaRPr lang="fr-FR"/>
        </a:p>
      </dgm:t>
    </dgm:pt>
    <dgm:pt modelId="{AD7AEC1A-6D23-4E41-8897-7C290B835E6F}" type="sibTrans" cxnId="{B112111B-E993-5E47-9BF6-769085C2F64C}">
      <dgm:prSet/>
      <dgm:spPr/>
      <dgm:t>
        <a:bodyPr/>
        <a:lstStyle/>
        <a:p>
          <a:endParaRPr lang="fr-FR"/>
        </a:p>
      </dgm:t>
    </dgm:pt>
    <dgm:pt modelId="{DCD08E45-DF7D-A74E-8923-E41AC968E781}">
      <dgm:prSet phldrT="[Texte]"/>
      <dgm:spPr/>
      <dgm:t>
        <a:bodyPr/>
        <a:lstStyle/>
        <a:p>
          <a:r>
            <a:rPr lang="fr-FR" dirty="0" smtClean="0"/>
            <a:t>Répartition</a:t>
          </a:r>
          <a:endParaRPr lang="fr-FR" dirty="0"/>
        </a:p>
      </dgm:t>
    </dgm:pt>
    <dgm:pt modelId="{4A1CAA58-5E57-164E-9A86-5D46FED65A40}" type="parTrans" cxnId="{41C2111F-0473-F344-A4B4-E64DE2BBB9F9}">
      <dgm:prSet/>
      <dgm:spPr/>
      <dgm:t>
        <a:bodyPr/>
        <a:lstStyle/>
        <a:p>
          <a:endParaRPr lang="fr-FR"/>
        </a:p>
      </dgm:t>
    </dgm:pt>
    <dgm:pt modelId="{8912EC52-647E-BF40-9E1B-F810EEC9E296}" type="sibTrans" cxnId="{41C2111F-0473-F344-A4B4-E64DE2BBB9F9}">
      <dgm:prSet/>
      <dgm:spPr/>
      <dgm:t>
        <a:bodyPr/>
        <a:lstStyle/>
        <a:p>
          <a:endParaRPr lang="fr-FR"/>
        </a:p>
      </dgm:t>
    </dgm:pt>
    <dgm:pt modelId="{1EF58D98-B36B-7E42-B184-1BFDC43AE762}">
      <dgm:prSet phldrT="[Texte]"/>
      <dgm:spPr/>
      <dgm:t>
        <a:bodyPr/>
        <a:lstStyle/>
        <a:p>
          <a:r>
            <a:rPr lang="fr-FR" dirty="0" smtClean="0"/>
            <a:t>Déploiement</a:t>
          </a:r>
        </a:p>
      </dgm:t>
    </dgm:pt>
    <dgm:pt modelId="{C182A8E4-08CC-0A41-8EC9-ACD2270ADAE4}" type="parTrans" cxnId="{18FAEE2A-CDC5-9E4B-9871-F6F236DE7DF4}">
      <dgm:prSet/>
      <dgm:spPr/>
      <dgm:t>
        <a:bodyPr/>
        <a:lstStyle/>
        <a:p>
          <a:endParaRPr lang="fr-FR"/>
        </a:p>
      </dgm:t>
    </dgm:pt>
    <dgm:pt modelId="{B3D300ED-3A98-B94D-B36E-A8135ED7091B}" type="sibTrans" cxnId="{18FAEE2A-CDC5-9E4B-9871-F6F236DE7DF4}">
      <dgm:prSet/>
      <dgm:spPr/>
      <dgm:t>
        <a:bodyPr/>
        <a:lstStyle/>
        <a:p>
          <a:endParaRPr lang="fr-FR"/>
        </a:p>
      </dgm:t>
    </dgm:pt>
    <dgm:pt modelId="{AAB3DFE3-AD4E-DB41-8EBA-21F83100BBAB}" type="pres">
      <dgm:prSet presAssocID="{F7D9D8EB-D127-6048-8697-F70FC07C45A6}" presName="Name0" presStyleCnt="0">
        <dgm:presLayoutVars>
          <dgm:dir/>
          <dgm:resizeHandles val="exact"/>
        </dgm:presLayoutVars>
      </dgm:prSet>
      <dgm:spPr/>
    </dgm:pt>
    <dgm:pt modelId="{21318EB9-7445-EB4E-B569-12056E068C41}" type="pres">
      <dgm:prSet presAssocID="{48D93F85-9028-7F4C-991F-5A29366DF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D07B1D-B02B-994C-A574-FE4A48861650}" type="pres">
      <dgm:prSet presAssocID="{AD7AEC1A-6D23-4E41-8897-7C290B835E6F}" presName="sibTrans" presStyleLbl="sibTrans2D1" presStyleIdx="0" presStyleCnt="2"/>
      <dgm:spPr/>
    </dgm:pt>
    <dgm:pt modelId="{59402852-B536-4946-AE7B-1F3ED5F8E066}" type="pres">
      <dgm:prSet presAssocID="{AD7AEC1A-6D23-4E41-8897-7C290B835E6F}" presName="connectorText" presStyleLbl="sibTrans2D1" presStyleIdx="0" presStyleCnt="2"/>
      <dgm:spPr/>
    </dgm:pt>
    <dgm:pt modelId="{40D2F7C1-1D76-1745-A002-6CE804DA83A5}" type="pres">
      <dgm:prSet presAssocID="{DCD08E45-DF7D-A74E-8923-E41AC968E781}" presName="node" presStyleLbl="node1" presStyleIdx="1" presStyleCnt="3">
        <dgm:presLayoutVars>
          <dgm:bulletEnabled val="1"/>
        </dgm:presLayoutVars>
      </dgm:prSet>
      <dgm:spPr/>
    </dgm:pt>
    <dgm:pt modelId="{096633E8-BD83-3E41-B7F2-22A42C66442A}" type="pres">
      <dgm:prSet presAssocID="{8912EC52-647E-BF40-9E1B-F810EEC9E296}" presName="sibTrans" presStyleLbl="sibTrans2D1" presStyleIdx="1" presStyleCnt="2"/>
      <dgm:spPr/>
    </dgm:pt>
    <dgm:pt modelId="{CAFA6A93-0242-554D-A806-3A6E4AB017E9}" type="pres">
      <dgm:prSet presAssocID="{8912EC52-647E-BF40-9E1B-F810EEC9E296}" presName="connectorText" presStyleLbl="sibTrans2D1" presStyleIdx="1" presStyleCnt="2"/>
      <dgm:spPr/>
    </dgm:pt>
    <dgm:pt modelId="{45F3FA2C-50C7-AC4C-A1CF-CA67AC569220}" type="pres">
      <dgm:prSet presAssocID="{1EF58D98-B36B-7E42-B184-1BFDC43AE7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D2CAC7-A38A-C048-9F67-89903B12C9B9}" type="presOf" srcId="{1EF58D98-B36B-7E42-B184-1BFDC43AE762}" destId="{45F3FA2C-50C7-AC4C-A1CF-CA67AC569220}" srcOrd="0" destOrd="0" presId="urn:microsoft.com/office/officeart/2005/8/layout/process1"/>
    <dgm:cxn modelId="{991EBC79-1B3C-AB44-A256-E2458C5EC4AB}" type="presOf" srcId="{DCD08E45-DF7D-A74E-8923-E41AC968E781}" destId="{40D2F7C1-1D76-1745-A002-6CE804DA83A5}" srcOrd="0" destOrd="0" presId="urn:microsoft.com/office/officeart/2005/8/layout/process1"/>
    <dgm:cxn modelId="{B112111B-E993-5E47-9BF6-769085C2F64C}" srcId="{F7D9D8EB-D127-6048-8697-F70FC07C45A6}" destId="{48D93F85-9028-7F4C-991F-5A29366DF5C2}" srcOrd="0" destOrd="0" parTransId="{253A30F6-5D08-2446-B74B-78991ADC0EC4}" sibTransId="{AD7AEC1A-6D23-4E41-8897-7C290B835E6F}"/>
    <dgm:cxn modelId="{4B4F16F4-6AFD-0A4A-AF5B-10CB72E568DE}" type="presOf" srcId="{AD7AEC1A-6D23-4E41-8897-7C290B835E6F}" destId="{91D07B1D-B02B-994C-A574-FE4A48861650}" srcOrd="0" destOrd="0" presId="urn:microsoft.com/office/officeart/2005/8/layout/process1"/>
    <dgm:cxn modelId="{0EC532AA-7B7C-994C-B68A-2B717EBFEB05}" type="presOf" srcId="{AD7AEC1A-6D23-4E41-8897-7C290B835E6F}" destId="{59402852-B536-4946-AE7B-1F3ED5F8E066}" srcOrd="1" destOrd="0" presId="urn:microsoft.com/office/officeart/2005/8/layout/process1"/>
    <dgm:cxn modelId="{638B2590-8E08-0543-B565-B609D8022F57}" type="presOf" srcId="{8912EC52-647E-BF40-9E1B-F810EEC9E296}" destId="{096633E8-BD83-3E41-B7F2-22A42C66442A}" srcOrd="0" destOrd="0" presId="urn:microsoft.com/office/officeart/2005/8/layout/process1"/>
    <dgm:cxn modelId="{41C2111F-0473-F344-A4B4-E64DE2BBB9F9}" srcId="{F7D9D8EB-D127-6048-8697-F70FC07C45A6}" destId="{DCD08E45-DF7D-A74E-8923-E41AC968E781}" srcOrd="1" destOrd="0" parTransId="{4A1CAA58-5E57-164E-9A86-5D46FED65A40}" sibTransId="{8912EC52-647E-BF40-9E1B-F810EEC9E296}"/>
    <dgm:cxn modelId="{15848857-9D98-D94F-AC23-417640EC440C}" type="presOf" srcId="{F7D9D8EB-D127-6048-8697-F70FC07C45A6}" destId="{AAB3DFE3-AD4E-DB41-8EBA-21F83100BBAB}" srcOrd="0" destOrd="0" presId="urn:microsoft.com/office/officeart/2005/8/layout/process1"/>
    <dgm:cxn modelId="{D9A7FBA2-8E2A-DB49-8685-44659AC8C0B3}" type="presOf" srcId="{8912EC52-647E-BF40-9E1B-F810EEC9E296}" destId="{CAFA6A93-0242-554D-A806-3A6E4AB017E9}" srcOrd="1" destOrd="0" presId="urn:microsoft.com/office/officeart/2005/8/layout/process1"/>
    <dgm:cxn modelId="{18FAEE2A-CDC5-9E4B-9871-F6F236DE7DF4}" srcId="{F7D9D8EB-D127-6048-8697-F70FC07C45A6}" destId="{1EF58D98-B36B-7E42-B184-1BFDC43AE762}" srcOrd="2" destOrd="0" parTransId="{C182A8E4-08CC-0A41-8EC9-ACD2270ADAE4}" sibTransId="{B3D300ED-3A98-B94D-B36E-A8135ED7091B}"/>
    <dgm:cxn modelId="{1700497C-9C49-E249-A391-5759B1CED544}" type="presOf" srcId="{48D93F85-9028-7F4C-991F-5A29366DF5C2}" destId="{21318EB9-7445-EB4E-B569-12056E068C41}" srcOrd="0" destOrd="0" presId="urn:microsoft.com/office/officeart/2005/8/layout/process1"/>
    <dgm:cxn modelId="{1054A3F8-2B62-B344-B106-934A864D3658}" type="presParOf" srcId="{AAB3DFE3-AD4E-DB41-8EBA-21F83100BBAB}" destId="{21318EB9-7445-EB4E-B569-12056E068C41}" srcOrd="0" destOrd="0" presId="urn:microsoft.com/office/officeart/2005/8/layout/process1"/>
    <dgm:cxn modelId="{EEF10868-219C-0745-A0EA-E582C0252D79}" type="presParOf" srcId="{AAB3DFE3-AD4E-DB41-8EBA-21F83100BBAB}" destId="{91D07B1D-B02B-994C-A574-FE4A48861650}" srcOrd="1" destOrd="0" presId="urn:microsoft.com/office/officeart/2005/8/layout/process1"/>
    <dgm:cxn modelId="{CD035FE9-C063-E340-B87E-19F24844812E}" type="presParOf" srcId="{91D07B1D-B02B-994C-A574-FE4A48861650}" destId="{59402852-B536-4946-AE7B-1F3ED5F8E066}" srcOrd="0" destOrd="0" presId="urn:microsoft.com/office/officeart/2005/8/layout/process1"/>
    <dgm:cxn modelId="{F43667E5-D7FB-6846-BF69-7283C4FCB6B2}" type="presParOf" srcId="{AAB3DFE3-AD4E-DB41-8EBA-21F83100BBAB}" destId="{40D2F7C1-1D76-1745-A002-6CE804DA83A5}" srcOrd="2" destOrd="0" presId="urn:microsoft.com/office/officeart/2005/8/layout/process1"/>
    <dgm:cxn modelId="{EC6E0866-5CC7-A143-8886-2CF0629CCB45}" type="presParOf" srcId="{AAB3DFE3-AD4E-DB41-8EBA-21F83100BBAB}" destId="{096633E8-BD83-3E41-B7F2-22A42C66442A}" srcOrd="3" destOrd="0" presId="urn:microsoft.com/office/officeart/2005/8/layout/process1"/>
    <dgm:cxn modelId="{BA99EF65-64AF-844E-B7E3-974DA9FEA631}" type="presParOf" srcId="{096633E8-BD83-3E41-B7F2-22A42C66442A}" destId="{CAFA6A93-0242-554D-A806-3A6E4AB017E9}" srcOrd="0" destOrd="0" presId="urn:microsoft.com/office/officeart/2005/8/layout/process1"/>
    <dgm:cxn modelId="{157C08B2-F611-2C45-A7CC-633F73A0D2C0}" type="presParOf" srcId="{AAB3DFE3-AD4E-DB41-8EBA-21F83100BBAB}" destId="{45F3FA2C-50C7-AC4C-A1CF-CA67AC56922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9D8EB-D127-6048-8697-F70FC07C45A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8D93F85-9028-7F4C-991F-5A29366DF5C2}">
      <dgm:prSet phldrT="[Texte]"/>
      <dgm:spPr/>
      <dgm:t>
        <a:bodyPr/>
        <a:lstStyle/>
        <a:p>
          <a:r>
            <a:rPr lang="fr-FR" dirty="0" smtClean="0"/>
            <a:t>Configuration</a:t>
          </a:r>
          <a:endParaRPr lang="fr-FR" dirty="0"/>
        </a:p>
      </dgm:t>
    </dgm:pt>
    <dgm:pt modelId="{253A30F6-5D08-2446-B74B-78991ADC0EC4}" type="parTrans" cxnId="{B112111B-E993-5E47-9BF6-769085C2F64C}">
      <dgm:prSet/>
      <dgm:spPr/>
      <dgm:t>
        <a:bodyPr/>
        <a:lstStyle/>
        <a:p>
          <a:endParaRPr lang="fr-FR"/>
        </a:p>
      </dgm:t>
    </dgm:pt>
    <dgm:pt modelId="{AD7AEC1A-6D23-4E41-8897-7C290B835E6F}" type="sibTrans" cxnId="{B112111B-E993-5E47-9BF6-769085C2F64C}">
      <dgm:prSet/>
      <dgm:spPr/>
      <dgm:t>
        <a:bodyPr/>
        <a:lstStyle/>
        <a:p>
          <a:endParaRPr lang="fr-FR"/>
        </a:p>
      </dgm:t>
    </dgm:pt>
    <dgm:pt modelId="{DCD08E45-DF7D-A74E-8923-E41AC968E781}">
      <dgm:prSet phldrT="[Texte]"/>
      <dgm:spPr/>
      <dgm:t>
        <a:bodyPr/>
        <a:lstStyle/>
        <a:p>
          <a:r>
            <a:rPr lang="fr-FR" dirty="0" smtClean="0"/>
            <a:t>Démonstration</a:t>
          </a:r>
          <a:endParaRPr lang="fr-FR" dirty="0"/>
        </a:p>
      </dgm:t>
    </dgm:pt>
    <dgm:pt modelId="{4A1CAA58-5E57-164E-9A86-5D46FED65A40}" type="parTrans" cxnId="{41C2111F-0473-F344-A4B4-E64DE2BBB9F9}">
      <dgm:prSet/>
      <dgm:spPr/>
      <dgm:t>
        <a:bodyPr/>
        <a:lstStyle/>
        <a:p>
          <a:endParaRPr lang="fr-FR"/>
        </a:p>
      </dgm:t>
    </dgm:pt>
    <dgm:pt modelId="{8912EC52-647E-BF40-9E1B-F810EEC9E296}" type="sibTrans" cxnId="{41C2111F-0473-F344-A4B4-E64DE2BBB9F9}">
      <dgm:prSet/>
      <dgm:spPr/>
      <dgm:t>
        <a:bodyPr/>
        <a:lstStyle/>
        <a:p>
          <a:endParaRPr lang="fr-FR"/>
        </a:p>
      </dgm:t>
    </dgm:pt>
    <dgm:pt modelId="{1EF58D98-B36B-7E42-B184-1BFDC43AE762}">
      <dgm:prSet phldrT="[Texte]"/>
      <dgm:spPr/>
      <dgm:t>
        <a:bodyPr/>
        <a:lstStyle/>
        <a:p>
          <a:r>
            <a:rPr lang="fr-FR" dirty="0" smtClean="0"/>
            <a:t>Questions</a:t>
          </a:r>
        </a:p>
      </dgm:t>
    </dgm:pt>
    <dgm:pt modelId="{C182A8E4-08CC-0A41-8EC9-ACD2270ADAE4}" type="parTrans" cxnId="{18FAEE2A-CDC5-9E4B-9871-F6F236DE7DF4}">
      <dgm:prSet/>
      <dgm:spPr/>
      <dgm:t>
        <a:bodyPr/>
        <a:lstStyle/>
        <a:p>
          <a:endParaRPr lang="fr-FR"/>
        </a:p>
      </dgm:t>
    </dgm:pt>
    <dgm:pt modelId="{B3D300ED-3A98-B94D-B36E-A8135ED7091B}" type="sibTrans" cxnId="{18FAEE2A-CDC5-9E4B-9871-F6F236DE7DF4}">
      <dgm:prSet/>
      <dgm:spPr/>
      <dgm:t>
        <a:bodyPr/>
        <a:lstStyle/>
        <a:p>
          <a:endParaRPr lang="fr-FR"/>
        </a:p>
      </dgm:t>
    </dgm:pt>
    <dgm:pt modelId="{AAB3DFE3-AD4E-DB41-8EBA-21F83100BBAB}" type="pres">
      <dgm:prSet presAssocID="{F7D9D8EB-D127-6048-8697-F70FC07C45A6}" presName="Name0" presStyleCnt="0">
        <dgm:presLayoutVars>
          <dgm:dir/>
          <dgm:resizeHandles val="exact"/>
        </dgm:presLayoutVars>
      </dgm:prSet>
      <dgm:spPr/>
    </dgm:pt>
    <dgm:pt modelId="{21318EB9-7445-EB4E-B569-12056E068C41}" type="pres">
      <dgm:prSet presAssocID="{48D93F85-9028-7F4C-991F-5A29366DF5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D07B1D-B02B-994C-A574-FE4A48861650}" type="pres">
      <dgm:prSet presAssocID="{AD7AEC1A-6D23-4E41-8897-7C290B835E6F}" presName="sibTrans" presStyleLbl="sibTrans2D1" presStyleIdx="0" presStyleCnt="2"/>
      <dgm:spPr/>
    </dgm:pt>
    <dgm:pt modelId="{59402852-B536-4946-AE7B-1F3ED5F8E066}" type="pres">
      <dgm:prSet presAssocID="{AD7AEC1A-6D23-4E41-8897-7C290B835E6F}" presName="connectorText" presStyleLbl="sibTrans2D1" presStyleIdx="0" presStyleCnt="2"/>
      <dgm:spPr/>
    </dgm:pt>
    <dgm:pt modelId="{40D2F7C1-1D76-1745-A002-6CE804DA83A5}" type="pres">
      <dgm:prSet presAssocID="{DCD08E45-DF7D-A74E-8923-E41AC968E781}" presName="node" presStyleLbl="node1" presStyleIdx="1" presStyleCnt="3">
        <dgm:presLayoutVars>
          <dgm:bulletEnabled val="1"/>
        </dgm:presLayoutVars>
      </dgm:prSet>
      <dgm:spPr/>
    </dgm:pt>
    <dgm:pt modelId="{096633E8-BD83-3E41-B7F2-22A42C66442A}" type="pres">
      <dgm:prSet presAssocID="{8912EC52-647E-BF40-9E1B-F810EEC9E296}" presName="sibTrans" presStyleLbl="sibTrans2D1" presStyleIdx="1" presStyleCnt="2"/>
      <dgm:spPr/>
    </dgm:pt>
    <dgm:pt modelId="{CAFA6A93-0242-554D-A806-3A6E4AB017E9}" type="pres">
      <dgm:prSet presAssocID="{8912EC52-647E-BF40-9E1B-F810EEC9E296}" presName="connectorText" presStyleLbl="sibTrans2D1" presStyleIdx="1" presStyleCnt="2"/>
      <dgm:spPr/>
    </dgm:pt>
    <dgm:pt modelId="{45F3FA2C-50C7-AC4C-A1CF-CA67AC569220}" type="pres">
      <dgm:prSet presAssocID="{1EF58D98-B36B-7E42-B184-1BFDC43AE76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37D9ED7-F2BC-9D4F-8B14-F8282FAE0667}" type="presOf" srcId="{DCD08E45-DF7D-A74E-8923-E41AC968E781}" destId="{40D2F7C1-1D76-1745-A002-6CE804DA83A5}" srcOrd="0" destOrd="0" presId="urn:microsoft.com/office/officeart/2005/8/layout/process1"/>
    <dgm:cxn modelId="{23E15A22-4CDA-E144-9322-5703F9F1B081}" type="presOf" srcId="{F7D9D8EB-D127-6048-8697-F70FC07C45A6}" destId="{AAB3DFE3-AD4E-DB41-8EBA-21F83100BBAB}" srcOrd="0" destOrd="0" presId="urn:microsoft.com/office/officeart/2005/8/layout/process1"/>
    <dgm:cxn modelId="{E562DEFC-CE65-6943-9EEA-A904578885F5}" type="presOf" srcId="{8912EC52-647E-BF40-9E1B-F810EEC9E296}" destId="{CAFA6A93-0242-554D-A806-3A6E4AB017E9}" srcOrd="1" destOrd="0" presId="urn:microsoft.com/office/officeart/2005/8/layout/process1"/>
    <dgm:cxn modelId="{E77BC956-B599-094C-90C2-15C40A504C75}" type="presOf" srcId="{48D93F85-9028-7F4C-991F-5A29366DF5C2}" destId="{21318EB9-7445-EB4E-B569-12056E068C41}" srcOrd="0" destOrd="0" presId="urn:microsoft.com/office/officeart/2005/8/layout/process1"/>
    <dgm:cxn modelId="{DF8FD20B-A17F-2347-A19B-920B440A9774}" type="presOf" srcId="{8912EC52-647E-BF40-9E1B-F810EEC9E296}" destId="{096633E8-BD83-3E41-B7F2-22A42C66442A}" srcOrd="0" destOrd="0" presId="urn:microsoft.com/office/officeart/2005/8/layout/process1"/>
    <dgm:cxn modelId="{E0A40A5E-324A-2B41-B1EB-65E48BA5A133}" type="presOf" srcId="{AD7AEC1A-6D23-4E41-8897-7C290B835E6F}" destId="{91D07B1D-B02B-994C-A574-FE4A48861650}" srcOrd="0" destOrd="0" presId="urn:microsoft.com/office/officeart/2005/8/layout/process1"/>
    <dgm:cxn modelId="{259E09DA-D8E8-E749-9C58-C18C58252DFF}" type="presOf" srcId="{AD7AEC1A-6D23-4E41-8897-7C290B835E6F}" destId="{59402852-B536-4946-AE7B-1F3ED5F8E066}" srcOrd="1" destOrd="0" presId="urn:microsoft.com/office/officeart/2005/8/layout/process1"/>
    <dgm:cxn modelId="{B112111B-E993-5E47-9BF6-769085C2F64C}" srcId="{F7D9D8EB-D127-6048-8697-F70FC07C45A6}" destId="{48D93F85-9028-7F4C-991F-5A29366DF5C2}" srcOrd="0" destOrd="0" parTransId="{253A30F6-5D08-2446-B74B-78991ADC0EC4}" sibTransId="{AD7AEC1A-6D23-4E41-8897-7C290B835E6F}"/>
    <dgm:cxn modelId="{18FAEE2A-CDC5-9E4B-9871-F6F236DE7DF4}" srcId="{F7D9D8EB-D127-6048-8697-F70FC07C45A6}" destId="{1EF58D98-B36B-7E42-B184-1BFDC43AE762}" srcOrd="2" destOrd="0" parTransId="{C182A8E4-08CC-0A41-8EC9-ACD2270ADAE4}" sibTransId="{B3D300ED-3A98-B94D-B36E-A8135ED7091B}"/>
    <dgm:cxn modelId="{6F67903F-27EF-CF4F-85D0-CFBE83819BBD}" type="presOf" srcId="{1EF58D98-B36B-7E42-B184-1BFDC43AE762}" destId="{45F3FA2C-50C7-AC4C-A1CF-CA67AC569220}" srcOrd="0" destOrd="0" presId="urn:microsoft.com/office/officeart/2005/8/layout/process1"/>
    <dgm:cxn modelId="{41C2111F-0473-F344-A4B4-E64DE2BBB9F9}" srcId="{F7D9D8EB-D127-6048-8697-F70FC07C45A6}" destId="{DCD08E45-DF7D-A74E-8923-E41AC968E781}" srcOrd="1" destOrd="0" parTransId="{4A1CAA58-5E57-164E-9A86-5D46FED65A40}" sibTransId="{8912EC52-647E-BF40-9E1B-F810EEC9E296}"/>
    <dgm:cxn modelId="{E611E027-10F7-414A-A95E-0F800227F6C1}" type="presParOf" srcId="{AAB3DFE3-AD4E-DB41-8EBA-21F83100BBAB}" destId="{21318EB9-7445-EB4E-B569-12056E068C41}" srcOrd="0" destOrd="0" presId="urn:microsoft.com/office/officeart/2005/8/layout/process1"/>
    <dgm:cxn modelId="{5ABD4393-D187-7245-A020-79C1F9B1A8AC}" type="presParOf" srcId="{AAB3DFE3-AD4E-DB41-8EBA-21F83100BBAB}" destId="{91D07B1D-B02B-994C-A574-FE4A48861650}" srcOrd="1" destOrd="0" presId="urn:microsoft.com/office/officeart/2005/8/layout/process1"/>
    <dgm:cxn modelId="{AD2C4D0E-2820-F44D-A07D-C4BE9F8F6C6D}" type="presParOf" srcId="{91D07B1D-B02B-994C-A574-FE4A48861650}" destId="{59402852-B536-4946-AE7B-1F3ED5F8E066}" srcOrd="0" destOrd="0" presId="urn:microsoft.com/office/officeart/2005/8/layout/process1"/>
    <dgm:cxn modelId="{B0C3F7C9-72E2-E245-A38A-F353A56A998B}" type="presParOf" srcId="{AAB3DFE3-AD4E-DB41-8EBA-21F83100BBAB}" destId="{40D2F7C1-1D76-1745-A002-6CE804DA83A5}" srcOrd="2" destOrd="0" presId="urn:microsoft.com/office/officeart/2005/8/layout/process1"/>
    <dgm:cxn modelId="{2F0DED76-6A56-FA47-BB3A-C02D93EBB178}" type="presParOf" srcId="{AAB3DFE3-AD4E-DB41-8EBA-21F83100BBAB}" destId="{096633E8-BD83-3E41-B7F2-22A42C66442A}" srcOrd="3" destOrd="0" presId="urn:microsoft.com/office/officeart/2005/8/layout/process1"/>
    <dgm:cxn modelId="{FAAD8543-21C8-3A43-A3B4-D5C3A0222ACD}" type="presParOf" srcId="{096633E8-BD83-3E41-B7F2-22A42C66442A}" destId="{CAFA6A93-0242-554D-A806-3A6E4AB017E9}" srcOrd="0" destOrd="0" presId="urn:microsoft.com/office/officeart/2005/8/layout/process1"/>
    <dgm:cxn modelId="{000F3033-7540-E34B-A964-4A7881802983}" type="presParOf" srcId="{AAB3DFE3-AD4E-DB41-8EBA-21F83100BBAB}" destId="{45F3FA2C-50C7-AC4C-A1CF-CA67AC56922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D2404-B7EB-FC4B-9516-F6B6E38B6985}" type="doc">
      <dgm:prSet loTypeId="urn:microsoft.com/office/officeart/2005/8/layout/arrow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C020381-647C-DC40-98BF-2F683DAD101D}">
      <dgm:prSet phldrT="[Texte]"/>
      <dgm:spPr/>
      <dgm:t>
        <a:bodyPr/>
        <a:lstStyle/>
        <a:p>
          <a:r>
            <a:rPr lang="fr-FR" dirty="0" smtClean="0"/>
            <a:t>Partie déploiement</a:t>
          </a:r>
          <a:endParaRPr lang="fr-FR" dirty="0"/>
        </a:p>
      </dgm:t>
    </dgm:pt>
    <dgm:pt modelId="{E4F2597F-83D6-9442-B348-85C43F076218}" type="parTrans" cxnId="{6E37AAA1-F664-2643-8215-040D3FBF0155}">
      <dgm:prSet/>
      <dgm:spPr/>
      <dgm:t>
        <a:bodyPr/>
        <a:lstStyle/>
        <a:p>
          <a:endParaRPr lang="fr-FR"/>
        </a:p>
      </dgm:t>
    </dgm:pt>
    <dgm:pt modelId="{B6D8B66E-1BBF-7246-A270-C95D06D430C7}" type="sibTrans" cxnId="{6E37AAA1-F664-2643-8215-040D3FBF0155}">
      <dgm:prSet/>
      <dgm:spPr/>
      <dgm:t>
        <a:bodyPr/>
        <a:lstStyle/>
        <a:p>
          <a:endParaRPr lang="fr-FR"/>
        </a:p>
      </dgm:t>
    </dgm:pt>
    <dgm:pt modelId="{7E7BF49D-52A4-C34D-8B83-E6113CC5B099}">
      <dgm:prSet phldrT="[Texte]"/>
      <dgm:spPr/>
      <dgm:t>
        <a:bodyPr/>
        <a:lstStyle/>
        <a:p>
          <a:r>
            <a:rPr lang="fr-FR" dirty="0" err="1" smtClean="0"/>
            <a:t>Raed</a:t>
          </a:r>
          <a:endParaRPr lang="fr-FR" dirty="0"/>
        </a:p>
      </dgm:t>
    </dgm:pt>
    <dgm:pt modelId="{09977D46-7786-574F-BDA3-C64F978A5535}" type="parTrans" cxnId="{68C350D9-668B-6644-90DE-0E92F30FE164}">
      <dgm:prSet/>
      <dgm:spPr/>
      <dgm:t>
        <a:bodyPr/>
        <a:lstStyle/>
        <a:p>
          <a:endParaRPr lang="fr-FR"/>
        </a:p>
      </dgm:t>
    </dgm:pt>
    <dgm:pt modelId="{E3CEB7A4-BF41-2A40-B5FF-36231BD96081}" type="sibTrans" cxnId="{68C350D9-668B-6644-90DE-0E92F30FE164}">
      <dgm:prSet/>
      <dgm:spPr/>
      <dgm:t>
        <a:bodyPr/>
        <a:lstStyle/>
        <a:p>
          <a:endParaRPr lang="fr-FR"/>
        </a:p>
      </dgm:t>
    </dgm:pt>
    <dgm:pt modelId="{803C2FB0-0E12-0D47-9F4F-4C0FECE5F45D}">
      <dgm:prSet phldrT="[Texte]"/>
      <dgm:spPr/>
      <dgm:t>
        <a:bodyPr/>
        <a:lstStyle/>
        <a:p>
          <a:r>
            <a:rPr lang="fr-FR" dirty="0" smtClean="0"/>
            <a:t>Partie configuration</a:t>
          </a:r>
          <a:endParaRPr lang="fr-FR" dirty="0"/>
        </a:p>
      </dgm:t>
    </dgm:pt>
    <dgm:pt modelId="{0811067F-2A46-5A40-A5C9-6560D0D2AAE5}" type="parTrans" cxnId="{90AF4C6C-5EC8-384B-B8EA-ADA5BD220316}">
      <dgm:prSet/>
      <dgm:spPr/>
      <dgm:t>
        <a:bodyPr/>
        <a:lstStyle/>
        <a:p>
          <a:endParaRPr lang="fr-FR"/>
        </a:p>
      </dgm:t>
    </dgm:pt>
    <dgm:pt modelId="{62EEA5EA-C6F1-704F-8036-941F6C44ED1D}" type="sibTrans" cxnId="{90AF4C6C-5EC8-384B-B8EA-ADA5BD220316}">
      <dgm:prSet/>
      <dgm:spPr/>
      <dgm:t>
        <a:bodyPr/>
        <a:lstStyle/>
        <a:p>
          <a:endParaRPr lang="fr-FR"/>
        </a:p>
      </dgm:t>
    </dgm:pt>
    <dgm:pt modelId="{4207B315-6687-2844-AF23-BAC2823A560F}">
      <dgm:prSet phldrT="[Texte]"/>
      <dgm:spPr/>
      <dgm:t>
        <a:bodyPr/>
        <a:lstStyle/>
        <a:p>
          <a:r>
            <a:rPr lang="fr-FR" dirty="0" smtClean="0"/>
            <a:t>Jean-Etienne</a:t>
          </a:r>
          <a:endParaRPr lang="fr-FR" dirty="0"/>
        </a:p>
      </dgm:t>
    </dgm:pt>
    <dgm:pt modelId="{C9774EBE-D158-2B4B-829C-C3B78E35D8B9}" type="parTrans" cxnId="{6AD4812D-4008-7D43-834B-16268FB4D69F}">
      <dgm:prSet/>
      <dgm:spPr/>
      <dgm:t>
        <a:bodyPr/>
        <a:lstStyle/>
        <a:p>
          <a:endParaRPr lang="fr-FR"/>
        </a:p>
      </dgm:t>
    </dgm:pt>
    <dgm:pt modelId="{3CF1ED0E-21D6-6246-9AFD-FB3868C4884B}" type="sibTrans" cxnId="{6AD4812D-4008-7D43-834B-16268FB4D69F}">
      <dgm:prSet/>
      <dgm:spPr/>
      <dgm:t>
        <a:bodyPr/>
        <a:lstStyle/>
        <a:p>
          <a:endParaRPr lang="fr-FR"/>
        </a:p>
      </dgm:t>
    </dgm:pt>
    <dgm:pt modelId="{DA94683B-3DF0-CB47-AEC8-99BBF0BA0ED5}">
      <dgm:prSet phldrT="[Texte]"/>
      <dgm:spPr/>
      <dgm:t>
        <a:bodyPr/>
        <a:lstStyle/>
        <a:p>
          <a:r>
            <a:rPr lang="fr-FR" dirty="0" smtClean="0"/>
            <a:t>Gaëtan</a:t>
          </a:r>
          <a:endParaRPr lang="fr-FR" dirty="0"/>
        </a:p>
      </dgm:t>
    </dgm:pt>
    <dgm:pt modelId="{9FA23350-DB3A-394D-AE29-D63BC395572D}" type="parTrans" cxnId="{BBD7A2EF-2E36-3046-8FD9-AEF119673D91}">
      <dgm:prSet/>
      <dgm:spPr/>
      <dgm:t>
        <a:bodyPr/>
        <a:lstStyle/>
        <a:p>
          <a:endParaRPr lang="fr-FR"/>
        </a:p>
      </dgm:t>
    </dgm:pt>
    <dgm:pt modelId="{1CCE7761-A481-DC4B-8011-CCA94C9C109F}" type="sibTrans" cxnId="{BBD7A2EF-2E36-3046-8FD9-AEF119673D91}">
      <dgm:prSet/>
      <dgm:spPr/>
      <dgm:t>
        <a:bodyPr/>
        <a:lstStyle/>
        <a:p>
          <a:endParaRPr lang="fr-FR"/>
        </a:p>
      </dgm:t>
    </dgm:pt>
    <dgm:pt modelId="{E7DCDFC3-2CA2-FD43-88E1-0A885BC0BE7B}">
      <dgm:prSet phldrT="[Texte]"/>
      <dgm:spPr/>
      <dgm:t>
        <a:bodyPr/>
        <a:lstStyle/>
        <a:p>
          <a:r>
            <a:rPr lang="fr-FR" dirty="0" smtClean="0"/>
            <a:t>Steven</a:t>
          </a:r>
          <a:endParaRPr lang="fr-FR" dirty="0"/>
        </a:p>
      </dgm:t>
    </dgm:pt>
    <dgm:pt modelId="{5FAF28DF-7B11-DA40-8370-E35AC1F110ED}" type="parTrans" cxnId="{A729F74A-AEDF-0945-8C90-F5DDEB7D9FF6}">
      <dgm:prSet/>
      <dgm:spPr/>
      <dgm:t>
        <a:bodyPr/>
        <a:lstStyle/>
        <a:p>
          <a:endParaRPr lang="fr-FR"/>
        </a:p>
      </dgm:t>
    </dgm:pt>
    <dgm:pt modelId="{3688EBCB-BCEE-514A-BB2F-B3EFB3D9FEA1}" type="sibTrans" cxnId="{A729F74A-AEDF-0945-8C90-F5DDEB7D9FF6}">
      <dgm:prSet/>
      <dgm:spPr/>
      <dgm:t>
        <a:bodyPr/>
        <a:lstStyle/>
        <a:p>
          <a:endParaRPr lang="fr-FR"/>
        </a:p>
      </dgm:t>
    </dgm:pt>
    <dgm:pt modelId="{8CC0D8C4-7B34-D645-A335-3460A0269DE9}" type="pres">
      <dgm:prSet presAssocID="{C7CD2404-B7EB-FC4B-9516-F6B6E38B6985}" presName="cycle" presStyleCnt="0">
        <dgm:presLayoutVars>
          <dgm:dir/>
          <dgm:resizeHandles val="exact"/>
        </dgm:presLayoutVars>
      </dgm:prSet>
      <dgm:spPr/>
    </dgm:pt>
    <dgm:pt modelId="{A77632B8-EC87-8A46-A2A2-D000B04662EF}" type="pres">
      <dgm:prSet presAssocID="{803C2FB0-0E12-0D47-9F4F-4C0FECE5F45D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5B90F2-2414-124D-83CA-A5128D03965C}" type="pres">
      <dgm:prSet presAssocID="{3C020381-647C-DC40-98BF-2F683DAD101D}" presName="arrow" presStyleLbl="node1" presStyleIdx="1" presStyleCnt="2" custRadScaleRad="100513" custRadScaleInc="16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85B73C-665E-8A42-96BA-854F5E1386AC}" type="presOf" srcId="{7E7BF49D-52A4-C34D-8B83-E6113CC5B099}" destId="{3C5B90F2-2414-124D-83CA-A5128D03965C}" srcOrd="0" destOrd="1" presId="urn:microsoft.com/office/officeart/2005/8/layout/arrow1"/>
    <dgm:cxn modelId="{A729F74A-AEDF-0945-8C90-F5DDEB7D9FF6}" srcId="{3C020381-647C-DC40-98BF-2F683DAD101D}" destId="{E7DCDFC3-2CA2-FD43-88E1-0A885BC0BE7B}" srcOrd="1" destOrd="0" parTransId="{5FAF28DF-7B11-DA40-8370-E35AC1F110ED}" sibTransId="{3688EBCB-BCEE-514A-BB2F-B3EFB3D9FEA1}"/>
    <dgm:cxn modelId="{68C350D9-668B-6644-90DE-0E92F30FE164}" srcId="{3C020381-647C-DC40-98BF-2F683DAD101D}" destId="{7E7BF49D-52A4-C34D-8B83-E6113CC5B099}" srcOrd="0" destOrd="0" parTransId="{09977D46-7786-574F-BDA3-C64F978A5535}" sibTransId="{E3CEB7A4-BF41-2A40-B5FF-36231BD96081}"/>
    <dgm:cxn modelId="{CC512DB1-9BCD-6A44-800E-321CADAFBDD6}" type="presOf" srcId="{C7CD2404-B7EB-FC4B-9516-F6B6E38B6985}" destId="{8CC0D8C4-7B34-D645-A335-3460A0269DE9}" srcOrd="0" destOrd="0" presId="urn:microsoft.com/office/officeart/2005/8/layout/arrow1"/>
    <dgm:cxn modelId="{6E37AAA1-F664-2643-8215-040D3FBF0155}" srcId="{C7CD2404-B7EB-FC4B-9516-F6B6E38B6985}" destId="{3C020381-647C-DC40-98BF-2F683DAD101D}" srcOrd="1" destOrd="0" parTransId="{E4F2597F-83D6-9442-B348-85C43F076218}" sibTransId="{B6D8B66E-1BBF-7246-A270-C95D06D430C7}"/>
    <dgm:cxn modelId="{42BDF568-038B-234E-8020-829D541E4508}" type="presOf" srcId="{4207B315-6687-2844-AF23-BAC2823A560F}" destId="{A77632B8-EC87-8A46-A2A2-D000B04662EF}" srcOrd="0" destOrd="1" presId="urn:microsoft.com/office/officeart/2005/8/layout/arrow1"/>
    <dgm:cxn modelId="{90AF4C6C-5EC8-384B-B8EA-ADA5BD220316}" srcId="{C7CD2404-B7EB-FC4B-9516-F6B6E38B6985}" destId="{803C2FB0-0E12-0D47-9F4F-4C0FECE5F45D}" srcOrd="0" destOrd="0" parTransId="{0811067F-2A46-5A40-A5C9-6560D0D2AAE5}" sibTransId="{62EEA5EA-C6F1-704F-8036-941F6C44ED1D}"/>
    <dgm:cxn modelId="{BBD7A2EF-2E36-3046-8FD9-AEF119673D91}" srcId="{803C2FB0-0E12-0D47-9F4F-4C0FECE5F45D}" destId="{DA94683B-3DF0-CB47-AEC8-99BBF0BA0ED5}" srcOrd="1" destOrd="0" parTransId="{9FA23350-DB3A-394D-AE29-D63BC395572D}" sibTransId="{1CCE7761-A481-DC4B-8011-CCA94C9C109F}"/>
    <dgm:cxn modelId="{33003763-3307-1A4F-A5D8-E454DBEF7DD4}" type="presOf" srcId="{DA94683B-3DF0-CB47-AEC8-99BBF0BA0ED5}" destId="{A77632B8-EC87-8A46-A2A2-D000B04662EF}" srcOrd="0" destOrd="2" presId="urn:microsoft.com/office/officeart/2005/8/layout/arrow1"/>
    <dgm:cxn modelId="{61B11F9A-FBC2-EA4C-863A-227451DEE738}" type="presOf" srcId="{3C020381-647C-DC40-98BF-2F683DAD101D}" destId="{3C5B90F2-2414-124D-83CA-A5128D03965C}" srcOrd="0" destOrd="0" presId="urn:microsoft.com/office/officeart/2005/8/layout/arrow1"/>
    <dgm:cxn modelId="{054A585F-6F0E-334B-8E74-3E77828025B4}" type="presOf" srcId="{E7DCDFC3-2CA2-FD43-88E1-0A885BC0BE7B}" destId="{3C5B90F2-2414-124D-83CA-A5128D03965C}" srcOrd="0" destOrd="2" presId="urn:microsoft.com/office/officeart/2005/8/layout/arrow1"/>
    <dgm:cxn modelId="{6AD4812D-4008-7D43-834B-16268FB4D69F}" srcId="{803C2FB0-0E12-0D47-9F4F-4C0FECE5F45D}" destId="{4207B315-6687-2844-AF23-BAC2823A560F}" srcOrd="0" destOrd="0" parTransId="{C9774EBE-D158-2B4B-829C-C3B78E35D8B9}" sibTransId="{3CF1ED0E-21D6-6246-9AFD-FB3868C4884B}"/>
    <dgm:cxn modelId="{4C7D4F6E-F210-6142-AA51-38728D2D9827}" type="presOf" srcId="{803C2FB0-0E12-0D47-9F4F-4C0FECE5F45D}" destId="{A77632B8-EC87-8A46-A2A2-D000B04662EF}" srcOrd="0" destOrd="0" presId="urn:microsoft.com/office/officeart/2005/8/layout/arrow1"/>
    <dgm:cxn modelId="{DD889CFA-155D-354C-9AE5-D7615ED2E8B8}" type="presParOf" srcId="{8CC0D8C4-7B34-D645-A335-3460A0269DE9}" destId="{A77632B8-EC87-8A46-A2A2-D000B04662EF}" srcOrd="0" destOrd="0" presId="urn:microsoft.com/office/officeart/2005/8/layout/arrow1"/>
    <dgm:cxn modelId="{F818FE30-217F-BC46-B65C-D2AE090C6F33}" type="presParOf" srcId="{8CC0D8C4-7B34-D645-A335-3460A0269DE9}" destId="{3C5B90F2-2414-124D-83CA-A5128D03965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18EB9-7445-EB4E-B569-12056E068C41}">
      <dsp:nvSpPr>
        <dsp:cNvPr id="0" name=""/>
        <dsp:cNvSpPr/>
      </dsp:nvSpPr>
      <dsp:spPr>
        <a:xfrm>
          <a:off x="7143" y="75212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Plan réseau</a:t>
          </a:r>
          <a:endParaRPr lang="fr-FR" sz="2500" kern="1200" dirty="0"/>
        </a:p>
      </dsp:txBody>
      <dsp:txXfrm>
        <a:off x="44665" y="789642"/>
        <a:ext cx="2060143" cy="1206068"/>
      </dsp:txXfrm>
    </dsp:sp>
    <dsp:sp modelId="{91D07B1D-B02B-994C-A574-FE4A48861650}">
      <dsp:nvSpPr>
        <dsp:cNvPr id="0" name=""/>
        <dsp:cNvSpPr/>
      </dsp:nvSpPr>
      <dsp:spPr>
        <a:xfrm>
          <a:off x="2355850" y="112791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2355850" y="1233818"/>
        <a:ext cx="316861" cy="317716"/>
      </dsp:txXfrm>
    </dsp:sp>
    <dsp:sp modelId="{40D2F7C1-1D76-1745-A002-6CE804DA83A5}">
      <dsp:nvSpPr>
        <dsp:cNvPr id="0" name=""/>
        <dsp:cNvSpPr/>
      </dsp:nvSpPr>
      <dsp:spPr>
        <a:xfrm>
          <a:off x="2996406" y="75212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Répartition</a:t>
          </a:r>
          <a:endParaRPr lang="fr-FR" sz="2500" kern="1200" dirty="0"/>
        </a:p>
      </dsp:txBody>
      <dsp:txXfrm>
        <a:off x="3033928" y="789642"/>
        <a:ext cx="2060143" cy="1206068"/>
      </dsp:txXfrm>
    </dsp:sp>
    <dsp:sp modelId="{096633E8-BD83-3E41-B7F2-22A42C66442A}">
      <dsp:nvSpPr>
        <dsp:cNvPr id="0" name=""/>
        <dsp:cNvSpPr/>
      </dsp:nvSpPr>
      <dsp:spPr>
        <a:xfrm>
          <a:off x="5345112" y="112791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5345112" y="1233818"/>
        <a:ext cx="316861" cy="317716"/>
      </dsp:txXfrm>
    </dsp:sp>
    <dsp:sp modelId="{45F3FA2C-50C7-AC4C-A1CF-CA67AC569220}">
      <dsp:nvSpPr>
        <dsp:cNvPr id="0" name=""/>
        <dsp:cNvSpPr/>
      </dsp:nvSpPr>
      <dsp:spPr>
        <a:xfrm>
          <a:off x="5985668" y="75212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Déploiement</a:t>
          </a:r>
        </a:p>
      </dsp:txBody>
      <dsp:txXfrm>
        <a:off x="6023190" y="789642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18EB9-7445-EB4E-B569-12056E068C41}">
      <dsp:nvSpPr>
        <dsp:cNvPr id="0" name=""/>
        <dsp:cNvSpPr/>
      </dsp:nvSpPr>
      <dsp:spPr>
        <a:xfrm>
          <a:off x="7143" y="75212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Configuration</a:t>
          </a:r>
          <a:endParaRPr lang="fr-FR" sz="2200" kern="1200" dirty="0"/>
        </a:p>
      </dsp:txBody>
      <dsp:txXfrm>
        <a:off x="44665" y="789642"/>
        <a:ext cx="2060143" cy="1206068"/>
      </dsp:txXfrm>
    </dsp:sp>
    <dsp:sp modelId="{91D07B1D-B02B-994C-A574-FE4A48861650}">
      <dsp:nvSpPr>
        <dsp:cNvPr id="0" name=""/>
        <dsp:cNvSpPr/>
      </dsp:nvSpPr>
      <dsp:spPr>
        <a:xfrm>
          <a:off x="2355850" y="112791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2355850" y="1233818"/>
        <a:ext cx="316861" cy="317716"/>
      </dsp:txXfrm>
    </dsp:sp>
    <dsp:sp modelId="{40D2F7C1-1D76-1745-A002-6CE804DA83A5}">
      <dsp:nvSpPr>
        <dsp:cNvPr id="0" name=""/>
        <dsp:cNvSpPr/>
      </dsp:nvSpPr>
      <dsp:spPr>
        <a:xfrm>
          <a:off x="2996406" y="75212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Démonstration</a:t>
          </a:r>
          <a:endParaRPr lang="fr-FR" sz="2200" kern="1200" dirty="0"/>
        </a:p>
      </dsp:txBody>
      <dsp:txXfrm>
        <a:off x="3033928" y="789642"/>
        <a:ext cx="2060143" cy="1206068"/>
      </dsp:txXfrm>
    </dsp:sp>
    <dsp:sp modelId="{096633E8-BD83-3E41-B7F2-22A42C66442A}">
      <dsp:nvSpPr>
        <dsp:cNvPr id="0" name=""/>
        <dsp:cNvSpPr/>
      </dsp:nvSpPr>
      <dsp:spPr>
        <a:xfrm>
          <a:off x="5345112" y="1127913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kern="1200"/>
        </a:p>
      </dsp:txBody>
      <dsp:txXfrm>
        <a:off x="5345112" y="1233818"/>
        <a:ext cx="316861" cy="317716"/>
      </dsp:txXfrm>
    </dsp:sp>
    <dsp:sp modelId="{45F3FA2C-50C7-AC4C-A1CF-CA67AC569220}">
      <dsp:nvSpPr>
        <dsp:cNvPr id="0" name=""/>
        <dsp:cNvSpPr/>
      </dsp:nvSpPr>
      <dsp:spPr>
        <a:xfrm>
          <a:off x="5985668" y="752120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Questions</a:t>
          </a:r>
        </a:p>
      </dsp:txBody>
      <dsp:txXfrm>
        <a:off x="6023190" y="789642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632B8-EC87-8A46-A2A2-D000B04662EF}">
      <dsp:nvSpPr>
        <dsp:cNvPr id="0" name=""/>
        <dsp:cNvSpPr/>
      </dsp:nvSpPr>
      <dsp:spPr>
        <a:xfrm rot="16200000">
          <a:off x="872" y="1436"/>
          <a:ext cx="2954515" cy="29545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configuration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smtClean="0"/>
            <a:t>Jean-Etienne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smtClean="0"/>
            <a:t>Gaëtan</a:t>
          </a:r>
          <a:endParaRPr lang="fr-FR" sz="1600" kern="1200" dirty="0"/>
        </a:p>
      </dsp:txBody>
      <dsp:txXfrm rot="5400000">
        <a:off x="517912" y="740065"/>
        <a:ext cx="2437475" cy="1477257"/>
      </dsp:txXfrm>
    </dsp:sp>
    <dsp:sp modelId="{3C5B90F2-2414-124D-83CA-A5128D03965C}">
      <dsp:nvSpPr>
        <dsp:cNvPr id="0" name=""/>
        <dsp:cNvSpPr/>
      </dsp:nvSpPr>
      <dsp:spPr>
        <a:xfrm rot="5400000">
          <a:off x="3806207" y="2872"/>
          <a:ext cx="2954515" cy="2954515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Partie déploiement</a:t>
          </a:r>
          <a:endParaRPr lang="fr-FR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 smtClean="0"/>
            <a:t>Raed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smtClean="0"/>
            <a:t>Steven</a:t>
          </a:r>
          <a:endParaRPr lang="fr-FR" sz="1600" kern="1200" dirty="0"/>
        </a:p>
      </dsp:txBody>
      <dsp:txXfrm rot="-5400000">
        <a:off x="3806207" y="741501"/>
        <a:ext cx="2437475" cy="147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032935"/>
            <a:ext cx="7766936" cy="1646302"/>
          </a:xfrm>
        </p:spPr>
        <p:txBody>
          <a:bodyPr/>
          <a:lstStyle/>
          <a:p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7200" dirty="0" err="1" smtClean="0"/>
              <a:t>Ansible</a:t>
            </a:r>
            <a:r>
              <a:rPr lang="fr-FR" sz="7200" dirty="0" smtClean="0"/>
              <a:t> </a:t>
            </a:r>
            <a:r>
              <a:rPr lang="fr-FR" sz="7200" dirty="0" err="1" smtClean="0"/>
              <a:t>Vagrant</a:t>
            </a:r>
            <a:r>
              <a:rPr lang="fr-FR" sz="7200" dirty="0" smtClean="0"/>
              <a:t> 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0315" y="3122579"/>
            <a:ext cx="8213688" cy="2704289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ABDENNADHER  </a:t>
            </a:r>
            <a:r>
              <a:rPr lang="fr-FR" sz="2800" dirty="0" err="1"/>
              <a:t>Raed</a:t>
            </a:r>
            <a:r>
              <a:rPr lang="fr-FR" sz="2800" dirty="0"/>
              <a:t>, DELUCINGE Jean-Etienne, </a:t>
            </a:r>
            <a:endParaRPr lang="fr-FR" sz="2800" dirty="0" smtClean="0"/>
          </a:p>
          <a:p>
            <a:r>
              <a:rPr lang="fr-FR" sz="2800" dirty="0" smtClean="0"/>
              <a:t>LIATTI </a:t>
            </a:r>
            <a:r>
              <a:rPr lang="fr-FR" sz="2800" dirty="0"/>
              <a:t>Steven, </a:t>
            </a:r>
            <a:r>
              <a:rPr lang="fr-FR" sz="2800" dirty="0" smtClean="0"/>
              <a:t>RINGOT Gaëtan</a:t>
            </a:r>
            <a:endParaRPr lang="fr-FR" sz="2800" dirty="0"/>
          </a:p>
          <a:p>
            <a:endParaRPr lang="fr-FR" sz="2800" dirty="0" smtClean="0"/>
          </a:p>
          <a:p>
            <a:r>
              <a:rPr lang="fr-FR" sz="2800" u="sng" dirty="0" smtClean="0"/>
              <a:t>Cours </a:t>
            </a:r>
            <a:r>
              <a:rPr lang="fr-FR" sz="2800" dirty="0" smtClean="0"/>
              <a:t>: Virtualisation des SI, 2017-2018</a:t>
            </a:r>
          </a:p>
          <a:p>
            <a:r>
              <a:rPr lang="fr-FR" sz="2800" u="sng" dirty="0"/>
              <a:t>Date de présentation </a:t>
            </a:r>
            <a:r>
              <a:rPr lang="fr-FR" sz="2800" dirty="0"/>
              <a:t>: 23 Janvier </a:t>
            </a:r>
            <a:r>
              <a:rPr lang="fr-FR" sz="2800" dirty="0" smtClean="0"/>
              <a:t>2018</a:t>
            </a:r>
          </a:p>
          <a:p>
            <a:r>
              <a:rPr lang="fr-FR" sz="2800" u="sng" dirty="0" smtClean="0"/>
              <a:t>Enseignant </a:t>
            </a:r>
            <a:r>
              <a:rPr lang="fr-FR" sz="2800" dirty="0" smtClean="0"/>
              <a:t>: </a:t>
            </a:r>
            <a:r>
              <a:rPr lang="fr-FR" sz="2800" dirty="0" err="1" smtClean="0"/>
              <a:t>Brero</a:t>
            </a:r>
            <a:r>
              <a:rPr lang="fr-FR" sz="2800" dirty="0" smtClean="0"/>
              <a:t> Massimo </a:t>
            </a:r>
            <a:r>
              <a:rPr lang="fr-FR" sz="2800" dirty="0" err="1" smtClean="0"/>
              <a:t>Damiano</a:t>
            </a:r>
            <a:r>
              <a:rPr lang="fr-FR" sz="2800" dirty="0" smtClean="0"/>
              <a:t> </a:t>
            </a:r>
          </a:p>
          <a:p>
            <a:r>
              <a:rPr lang="fr-FR" sz="2800" u="sng" dirty="0" smtClean="0"/>
              <a:t>Assistant </a:t>
            </a:r>
            <a:r>
              <a:rPr lang="fr-FR" sz="2800" dirty="0" smtClean="0"/>
              <a:t>: </a:t>
            </a:r>
            <a:r>
              <a:rPr lang="fr-FR" sz="2800" dirty="0" err="1" smtClean="0"/>
              <a:t>Sebastien</a:t>
            </a:r>
            <a:r>
              <a:rPr lang="fr-FR" sz="2800" dirty="0" smtClean="0"/>
              <a:t> </a:t>
            </a:r>
            <a:r>
              <a:rPr lang="fr-FR" sz="2800" dirty="0" err="1" smtClean="0"/>
              <a:t>Chassot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34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Sommaire </a:t>
            </a:r>
            <a:r>
              <a:rPr lang="fr-FR" dirty="0" smtClean="0"/>
              <a:t>:</a:t>
            </a:r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22238366"/>
              </p:ext>
            </p:extLst>
          </p:nvPr>
        </p:nvGraphicFramePr>
        <p:xfrm>
          <a:off x="1146002" y="1086256"/>
          <a:ext cx="8128000" cy="2785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94030176"/>
              </p:ext>
            </p:extLst>
          </p:nvPr>
        </p:nvGraphicFramePr>
        <p:xfrm>
          <a:off x="1146002" y="3310647"/>
          <a:ext cx="8128000" cy="2785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26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Plan réseau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6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u="sng" dirty="0"/>
              <a:t>T</a:t>
            </a:r>
            <a:r>
              <a:rPr lang="fr-FR" sz="4400" u="sng" dirty="0" smtClean="0"/>
              <a:t>âches/parties et répartition </a:t>
            </a:r>
            <a:r>
              <a:rPr lang="fr-FR" sz="4400" dirty="0" smtClean="0"/>
              <a:t>: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Déploiement d’un </a:t>
            </a:r>
            <a:r>
              <a:rPr lang="fr-FR" sz="2400" dirty="0" err="1"/>
              <a:t>CentOS</a:t>
            </a:r>
            <a:r>
              <a:rPr lang="fr-FR" sz="2400" dirty="0"/>
              <a:t> </a:t>
            </a:r>
            <a:r>
              <a:rPr lang="fr-FR" sz="2400" dirty="0" smtClean="0"/>
              <a:t>7/Ubuntu </a:t>
            </a:r>
            <a:r>
              <a:rPr lang="fr-FR" sz="2400" dirty="0"/>
              <a:t>automatique suivant différents critères (ex utilisation en serveur </a:t>
            </a:r>
            <a:r>
              <a:rPr lang="fr-FR" sz="2400" dirty="0" smtClean="0"/>
              <a:t>WEB)</a:t>
            </a:r>
          </a:p>
          <a:p>
            <a:r>
              <a:rPr lang="fr-FR" sz="2400" dirty="0" smtClean="0"/>
              <a:t>Automatisation </a:t>
            </a:r>
            <a:r>
              <a:rPr lang="fr-FR" sz="2400" dirty="0"/>
              <a:t>d’une installation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867063329"/>
              </p:ext>
            </p:extLst>
          </p:nvPr>
        </p:nvGraphicFramePr>
        <p:xfrm>
          <a:off x="1731524" y="3599235"/>
          <a:ext cx="6760723" cy="2957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Partie déploiement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6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Partie configuration 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Configuration de machine sous </a:t>
            </a:r>
            <a:r>
              <a:rPr lang="fr-FR" dirty="0" err="1" smtClean="0"/>
              <a:t>CentOs</a:t>
            </a:r>
            <a:r>
              <a:rPr lang="fr-FR" dirty="0" smtClean="0"/>
              <a:t>, et installation d’</a:t>
            </a:r>
            <a:r>
              <a:rPr lang="fr-FR" dirty="0" err="1" smtClean="0"/>
              <a:t>Ansible</a:t>
            </a:r>
            <a:r>
              <a:rPr lang="fr-FR" dirty="0" smtClean="0"/>
              <a:t> pour la partie « serveur »</a:t>
            </a:r>
          </a:p>
          <a:p>
            <a:r>
              <a:rPr lang="fr-FR" dirty="0" err="1" smtClean="0"/>
              <a:t>CentOS</a:t>
            </a:r>
            <a:r>
              <a:rPr lang="fr-FR" dirty="0" smtClean="0"/>
              <a:t> et Ubuntu, sans rôles.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Utilisation des rôles </a:t>
            </a:r>
            <a:r>
              <a:rPr lang="fr-FR" dirty="0" smtClean="0"/>
              <a:t>: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7243"/>
            <a:ext cx="8596668" cy="5107021"/>
          </a:xfrm>
        </p:spPr>
        <p:txBody>
          <a:bodyPr>
            <a:normAutofit/>
          </a:bodyPr>
          <a:lstStyle/>
          <a:p>
            <a:r>
              <a:rPr lang="fr-FR" dirty="0" smtClean="0"/>
              <a:t>Description d’un rôle</a:t>
            </a:r>
          </a:p>
          <a:p>
            <a:endParaRPr lang="fr-FR" dirty="0" smtClean="0"/>
          </a:p>
          <a:p>
            <a:pPr>
              <a:buFont typeface="Wingdings" charset="2"/>
              <a:buChar char="§"/>
            </a:pPr>
            <a:r>
              <a:rPr lang="fr-FR" dirty="0" smtClean="0"/>
              <a:t>Dossier principal : Rôle</a:t>
            </a:r>
          </a:p>
          <a:p>
            <a:pPr>
              <a:buFont typeface="Wingdings" charset="2"/>
              <a:buChar char="§"/>
            </a:pPr>
            <a:endParaRPr lang="fr-FR" dirty="0" smtClean="0"/>
          </a:p>
          <a:p>
            <a:pPr lvl="1">
              <a:buFont typeface="Wingdings" charset="2"/>
              <a:buChar char="Ø"/>
            </a:pPr>
            <a:r>
              <a:rPr lang="fr-FR" dirty="0" smtClean="0"/>
              <a:t>DHCP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VARS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HANDLERS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CONFIG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DEFAULTS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META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TESTS</a:t>
            </a:r>
          </a:p>
          <a:p>
            <a:pPr lvl="2">
              <a:buFont typeface="Wingdings" charset="2"/>
              <a:buChar char="§"/>
            </a:pPr>
            <a:r>
              <a:rPr lang="fr-FR" dirty="0" smtClean="0"/>
              <a:t>TASKS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2901" y="3129437"/>
            <a:ext cx="6096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" charset="2"/>
              <a:buChar char="Ø"/>
            </a:pPr>
            <a:r>
              <a:rPr lang="fr-F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APACHE</a:t>
            </a:r>
          </a:p>
          <a:p>
            <a:pPr marL="1143000" lvl="2" indent="-228600">
              <a:spcBef>
                <a:spcPts val="1000"/>
              </a:spcBef>
              <a:buClr>
                <a:srgbClr val="5FCBEF"/>
              </a:buClr>
              <a:buSzPct val="80000"/>
              <a:buFont typeface="Wingdings" charset="2"/>
              <a:buChar char="§"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VARS</a:t>
            </a:r>
          </a:p>
          <a:p>
            <a:pPr marL="1143000" lvl="2" indent="-228600">
              <a:spcBef>
                <a:spcPts val="1000"/>
              </a:spcBef>
              <a:buClr>
                <a:srgbClr val="5FCBEF"/>
              </a:buClr>
              <a:buSzPct val="80000"/>
              <a:buFont typeface="Wingdings" charset="2"/>
              <a:buChar char="§"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TASKS</a:t>
            </a:r>
          </a:p>
          <a:p>
            <a:pPr marL="1143000" lvl="2" indent="-228600">
              <a:spcBef>
                <a:spcPts val="1000"/>
              </a:spcBef>
              <a:buClr>
                <a:srgbClr val="5FCBEF"/>
              </a:buClr>
              <a:buSzPct val="80000"/>
              <a:buFont typeface="Wingdings" charset="2"/>
              <a:buChar char="§"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16011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119</Words>
  <Application>Microsoft Macintosh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Trebuchet MS</vt:lpstr>
      <vt:lpstr>Wingdings</vt:lpstr>
      <vt:lpstr>Wingdings 3</vt:lpstr>
      <vt:lpstr>Arial</vt:lpstr>
      <vt:lpstr>Facette</vt:lpstr>
      <vt:lpstr> Ansible Vagrant </vt:lpstr>
      <vt:lpstr>Sommaire :</vt:lpstr>
      <vt:lpstr>Plan réseau :</vt:lpstr>
      <vt:lpstr>Tâches/parties et répartition :</vt:lpstr>
      <vt:lpstr>Partie déploiement :</vt:lpstr>
      <vt:lpstr>Partie configuration : </vt:lpstr>
      <vt:lpstr>Utilisation des rôles : Services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7 : </dc:title>
  <dc:creator>Ringot Gaëtan</dc:creator>
  <cp:lastModifiedBy>Ringot Gaëtan</cp:lastModifiedBy>
  <cp:revision>16</cp:revision>
  <dcterms:created xsi:type="dcterms:W3CDTF">2018-01-16T12:28:39Z</dcterms:created>
  <dcterms:modified xsi:type="dcterms:W3CDTF">2018-01-16T14:54:24Z</dcterms:modified>
</cp:coreProperties>
</file>