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53" r:id="rId1"/>
  </p:sldMasterIdLst>
  <p:notesMasterIdLst>
    <p:notesMasterId r:id="rId54"/>
  </p:notesMasterIdLst>
  <p:handoutMasterIdLst>
    <p:handoutMasterId r:id="rId55"/>
  </p:handoutMasterIdLst>
  <p:sldIdLst>
    <p:sldId id="399" r:id="rId2"/>
    <p:sldId id="330" r:id="rId3"/>
    <p:sldId id="331" r:id="rId4"/>
    <p:sldId id="332" r:id="rId5"/>
    <p:sldId id="333" r:id="rId6"/>
    <p:sldId id="334" r:id="rId7"/>
    <p:sldId id="335" r:id="rId8"/>
    <p:sldId id="336" r:id="rId9"/>
    <p:sldId id="337" r:id="rId10"/>
    <p:sldId id="394"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9" r:id="rId29"/>
    <p:sldId id="360" r:id="rId30"/>
    <p:sldId id="361" r:id="rId31"/>
    <p:sldId id="367" r:id="rId32"/>
    <p:sldId id="368" r:id="rId33"/>
    <p:sldId id="369" r:id="rId34"/>
    <p:sldId id="370" r:id="rId35"/>
    <p:sldId id="371" r:id="rId36"/>
    <p:sldId id="411" r:id="rId37"/>
    <p:sldId id="412" r:id="rId38"/>
    <p:sldId id="413" r:id="rId39"/>
    <p:sldId id="414" r:id="rId40"/>
    <p:sldId id="378" r:id="rId41"/>
    <p:sldId id="379" r:id="rId42"/>
    <p:sldId id="380" r:id="rId43"/>
    <p:sldId id="381" r:id="rId44"/>
    <p:sldId id="400" r:id="rId45"/>
    <p:sldId id="404" r:id="rId46"/>
    <p:sldId id="405" r:id="rId47"/>
    <p:sldId id="406" r:id="rId48"/>
    <p:sldId id="407" r:id="rId49"/>
    <p:sldId id="408" r:id="rId50"/>
    <p:sldId id="409" r:id="rId51"/>
    <p:sldId id="410" r:id="rId52"/>
    <p:sldId id="398" r:id="rId53"/>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54" autoAdjust="0"/>
    <p:restoredTop sz="82530" autoAdjust="0"/>
  </p:normalViewPr>
  <p:slideViewPr>
    <p:cSldViewPr snapToObjects="1">
      <p:cViewPr varScale="1">
        <p:scale>
          <a:sx n="76" d="100"/>
          <a:sy n="76" d="100"/>
        </p:scale>
        <p:origin x="1824" y="20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2"/>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54D63E1A-C405-8C4D-9E48-231DC39FDD12}"/>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a:extLst>
              <a:ext uri="{FF2B5EF4-FFF2-40B4-BE49-F238E27FC236}">
                <a16:creationId xmlns:a16="http://schemas.microsoft.com/office/drawing/2014/main" id="{51664135-752C-1A4C-822C-7A5AF3EDFF8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a:extLst>
              <a:ext uri="{FF2B5EF4-FFF2-40B4-BE49-F238E27FC236}">
                <a16:creationId xmlns:a16="http://schemas.microsoft.com/office/drawing/2014/main" id="{7C45E5C1-ECF4-7442-9221-4FDCE4B53258}"/>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a:extLst>
              <a:ext uri="{FF2B5EF4-FFF2-40B4-BE49-F238E27FC236}">
                <a16:creationId xmlns:a16="http://schemas.microsoft.com/office/drawing/2014/main" id="{E57A19FD-604F-904E-BBC9-43DE4660A200}"/>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9C441D68-FF32-0244-A603-33B97BC432A9}"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3659F2A-A32E-A545-923F-4023EDBD923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a:extLst>
              <a:ext uri="{FF2B5EF4-FFF2-40B4-BE49-F238E27FC236}">
                <a16:creationId xmlns:a16="http://schemas.microsoft.com/office/drawing/2014/main" id="{4C5498EC-1EF4-9645-A46C-6B2FCE2FEE13}"/>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a:extLst>
              <a:ext uri="{FF2B5EF4-FFF2-40B4-BE49-F238E27FC236}">
                <a16:creationId xmlns:a16="http://schemas.microsoft.com/office/drawing/2014/main" id="{4DBA9388-E370-A746-9617-AC548DF372DA}"/>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10C7998F-D762-0D4F-973C-7D09A24152A2}"/>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
        <p:nvSpPr>
          <p:cNvPr id="61446" name="Rectangle 6">
            <a:extLst>
              <a:ext uri="{FF2B5EF4-FFF2-40B4-BE49-F238E27FC236}">
                <a16:creationId xmlns:a16="http://schemas.microsoft.com/office/drawing/2014/main" id="{B98059EC-8018-F04B-831D-CF231C0C9573}"/>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a:extLst>
              <a:ext uri="{FF2B5EF4-FFF2-40B4-BE49-F238E27FC236}">
                <a16:creationId xmlns:a16="http://schemas.microsoft.com/office/drawing/2014/main" id="{55DD66D6-23A2-584F-8354-902097E4AABE}"/>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0E30B41E-9D9F-AC43-9E2E-4DB13D9D37D4}"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0134E7-BA48-A34A-88E4-E8A5CDF9F796}"/>
              </a:ext>
            </a:extLst>
          </p:cNvPr>
          <p:cNvSpPr>
            <a:spLocks noGrp="1" noChangeArrowheads="1"/>
          </p:cNvSpPr>
          <p:nvPr>
            <p:ph type="sldNum" sz="quarter" idx="5"/>
          </p:nvPr>
        </p:nvSpPr>
        <p:spPr>
          <a:ln/>
        </p:spPr>
        <p:txBody>
          <a:bodyPr/>
          <a:lstStyle/>
          <a:p>
            <a:fld id="{5CD6BB49-FE12-E247-B075-F8E5DBF1916F}" type="slidenum">
              <a:rPr lang="en-CA" altLang="en-US"/>
              <a:pPr/>
              <a:t>1</a:t>
            </a:fld>
            <a:endParaRPr lang="en-CA" altLang="en-US"/>
          </a:p>
        </p:txBody>
      </p:sp>
      <p:sp>
        <p:nvSpPr>
          <p:cNvPr id="852994" name="Rectangle 2">
            <a:extLst>
              <a:ext uri="{FF2B5EF4-FFF2-40B4-BE49-F238E27FC236}">
                <a16:creationId xmlns:a16="http://schemas.microsoft.com/office/drawing/2014/main" id="{5305A085-2964-C448-BF8E-838B3BFBA5D4}"/>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52995" name="Rectangle 3">
            <a:extLst>
              <a:ext uri="{FF2B5EF4-FFF2-40B4-BE49-F238E27FC236}">
                <a16:creationId xmlns:a16="http://schemas.microsoft.com/office/drawing/2014/main" id="{49A15F01-2F29-C44E-A3E6-7BDC34911BCD}"/>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pPr marL="228600" indent="-228600" defTabSz="762000"/>
            <a:r>
              <a:rPr lang="en-US" altLang="en-US" b="1"/>
              <a:t>In this lecture we wil mainly look at security issues and how to tackle them. We will also see how you can grant access privilages to other users.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1692FF-8F17-744C-8BAA-7CC123B3793F}"/>
              </a:ext>
            </a:extLst>
          </p:cNvPr>
          <p:cNvSpPr>
            <a:spLocks noGrp="1" noChangeArrowheads="1"/>
          </p:cNvSpPr>
          <p:nvPr>
            <p:ph type="sldNum" sz="quarter" idx="5"/>
          </p:nvPr>
        </p:nvSpPr>
        <p:spPr>
          <a:ln/>
        </p:spPr>
        <p:txBody>
          <a:bodyPr/>
          <a:lstStyle/>
          <a:p>
            <a:fld id="{99F6086E-E402-4446-9E72-09F5C5A4F965}" type="slidenum">
              <a:rPr lang="en-CA" altLang="en-US"/>
              <a:pPr/>
              <a:t>10</a:t>
            </a:fld>
            <a:endParaRPr lang="en-CA" altLang="en-US"/>
          </a:p>
        </p:txBody>
      </p:sp>
      <p:sp>
        <p:nvSpPr>
          <p:cNvPr id="809986" name="Rectangle 1026">
            <a:extLst>
              <a:ext uri="{FF2B5EF4-FFF2-40B4-BE49-F238E27FC236}">
                <a16:creationId xmlns:a16="http://schemas.microsoft.com/office/drawing/2014/main" id="{E6166E49-7B04-A24F-BF0A-31A131E95686}"/>
              </a:ext>
            </a:extLst>
          </p:cNvPr>
          <p:cNvSpPr>
            <a:spLocks noChangeArrowheads="1" noTextEdit="1"/>
          </p:cNvSpPr>
          <p:nvPr>
            <p:ph type="sldImg"/>
          </p:nvPr>
        </p:nvSpPr>
        <p:spPr>
          <a:ln/>
        </p:spPr>
      </p:sp>
      <p:sp>
        <p:nvSpPr>
          <p:cNvPr id="809987" name="Rectangle 1027">
            <a:extLst>
              <a:ext uri="{FF2B5EF4-FFF2-40B4-BE49-F238E27FC236}">
                <a16:creationId xmlns:a16="http://schemas.microsoft.com/office/drawing/2014/main" id="{6D7472F5-8764-3541-8974-04BE6D487E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9F83AE-DDA5-7A4C-A228-22E66F2030F6}"/>
              </a:ext>
            </a:extLst>
          </p:cNvPr>
          <p:cNvSpPr>
            <a:spLocks noGrp="1" noChangeArrowheads="1"/>
          </p:cNvSpPr>
          <p:nvPr>
            <p:ph type="sldNum" sz="quarter" idx="5"/>
          </p:nvPr>
        </p:nvSpPr>
        <p:spPr>
          <a:ln/>
        </p:spPr>
        <p:txBody>
          <a:bodyPr/>
          <a:lstStyle/>
          <a:p>
            <a:fld id="{B9290732-E88C-744B-BF7D-D7EFAB553D07}" type="slidenum">
              <a:rPr lang="en-CA" altLang="en-US"/>
              <a:pPr/>
              <a:t>11</a:t>
            </a:fld>
            <a:endParaRPr lang="en-CA" altLang="en-US"/>
          </a:p>
        </p:txBody>
      </p:sp>
      <p:sp>
        <p:nvSpPr>
          <p:cNvPr id="699394" name="Rectangle 2">
            <a:extLst>
              <a:ext uri="{FF2B5EF4-FFF2-40B4-BE49-F238E27FC236}">
                <a16:creationId xmlns:a16="http://schemas.microsoft.com/office/drawing/2014/main" id="{F9ABA4B9-8662-6D4D-BFBB-409942201BFB}"/>
              </a:ext>
            </a:extLst>
          </p:cNvPr>
          <p:cNvSpPr>
            <a:spLocks noChangeArrowheads="1" noTextEdit="1"/>
          </p:cNvSpPr>
          <p:nvPr>
            <p:ph type="sldImg"/>
          </p:nvPr>
        </p:nvSpPr>
        <p:spPr>
          <a:ln/>
        </p:spPr>
      </p:sp>
      <p:sp>
        <p:nvSpPr>
          <p:cNvPr id="699395" name="Rectangle 3">
            <a:extLst>
              <a:ext uri="{FF2B5EF4-FFF2-40B4-BE49-F238E27FC236}">
                <a16:creationId xmlns:a16="http://schemas.microsoft.com/office/drawing/2014/main" id="{BA44AAB4-C745-F74B-AD69-291F5C89DA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BC9E60-C975-8743-A13C-F832A850C7A5}"/>
              </a:ext>
            </a:extLst>
          </p:cNvPr>
          <p:cNvSpPr>
            <a:spLocks noGrp="1" noChangeArrowheads="1"/>
          </p:cNvSpPr>
          <p:nvPr>
            <p:ph type="sldNum" sz="quarter" idx="5"/>
          </p:nvPr>
        </p:nvSpPr>
        <p:spPr>
          <a:ln/>
        </p:spPr>
        <p:txBody>
          <a:bodyPr/>
          <a:lstStyle/>
          <a:p>
            <a:fld id="{F326AC54-D4F8-4E4D-80A5-23F0988C0A22}" type="slidenum">
              <a:rPr lang="en-CA" altLang="en-US"/>
              <a:pPr/>
              <a:t>12</a:t>
            </a:fld>
            <a:endParaRPr lang="en-CA" altLang="en-US"/>
          </a:p>
        </p:txBody>
      </p:sp>
      <p:sp>
        <p:nvSpPr>
          <p:cNvPr id="701442" name="Rectangle 2">
            <a:extLst>
              <a:ext uri="{FF2B5EF4-FFF2-40B4-BE49-F238E27FC236}">
                <a16:creationId xmlns:a16="http://schemas.microsoft.com/office/drawing/2014/main" id="{88D6B118-6275-7243-A9C3-C3C408F91328}"/>
              </a:ext>
            </a:extLst>
          </p:cNvPr>
          <p:cNvSpPr>
            <a:spLocks noChangeArrowheads="1" noTextEdit="1"/>
          </p:cNvSpPr>
          <p:nvPr>
            <p:ph type="sldImg"/>
          </p:nvPr>
        </p:nvSpPr>
        <p:spPr>
          <a:ln/>
        </p:spPr>
      </p:sp>
      <p:sp>
        <p:nvSpPr>
          <p:cNvPr id="701443" name="Rectangle 3">
            <a:extLst>
              <a:ext uri="{FF2B5EF4-FFF2-40B4-BE49-F238E27FC236}">
                <a16:creationId xmlns:a16="http://schemas.microsoft.com/office/drawing/2014/main" id="{926959AD-3AB5-884F-AAAB-7CB25136FE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6723FF-0842-8443-AFA1-1915C12C746F}"/>
              </a:ext>
            </a:extLst>
          </p:cNvPr>
          <p:cNvSpPr>
            <a:spLocks noGrp="1" noChangeArrowheads="1"/>
          </p:cNvSpPr>
          <p:nvPr>
            <p:ph type="sldNum" sz="quarter" idx="5"/>
          </p:nvPr>
        </p:nvSpPr>
        <p:spPr>
          <a:ln/>
        </p:spPr>
        <p:txBody>
          <a:bodyPr/>
          <a:lstStyle/>
          <a:p>
            <a:fld id="{22FF3F22-10DC-2541-AE19-230DF8EE62A7}" type="slidenum">
              <a:rPr lang="en-CA" altLang="en-US"/>
              <a:pPr/>
              <a:t>13</a:t>
            </a:fld>
            <a:endParaRPr lang="en-CA" altLang="en-US"/>
          </a:p>
        </p:txBody>
      </p:sp>
      <p:sp>
        <p:nvSpPr>
          <p:cNvPr id="703490" name="Rectangle 2">
            <a:extLst>
              <a:ext uri="{FF2B5EF4-FFF2-40B4-BE49-F238E27FC236}">
                <a16:creationId xmlns:a16="http://schemas.microsoft.com/office/drawing/2014/main" id="{3A5A4C9D-83F1-BC42-8E24-2952520D157F}"/>
              </a:ext>
            </a:extLst>
          </p:cNvPr>
          <p:cNvSpPr>
            <a:spLocks noChangeArrowheads="1" noTextEdit="1"/>
          </p:cNvSpPr>
          <p:nvPr>
            <p:ph type="sldImg"/>
          </p:nvPr>
        </p:nvSpPr>
        <p:spPr>
          <a:ln/>
        </p:spPr>
      </p:sp>
      <p:sp>
        <p:nvSpPr>
          <p:cNvPr id="703491" name="Rectangle 3">
            <a:extLst>
              <a:ext uri="{FF2B5EF4-FFF2-40B4-BE49-F238E27FC236}">
                <a16:creationId xmlns:a16="http://schemas.microsoft.com/office/drawing/2014/main" id="{FE2959B5-569C-4644-B4DD-497285EC5B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593C05-F956-4C42-AC95-F9230FFB82C4}"/>
              </a:ext>
            </a:extLst>
          </p:cNvPr>
          <p:cNvSpPr>
            <a:spLocks noGrp="1" noChangeArrowheads="1"/>
          </p:cNvSpPr>
          <p:nvPr>
            <p:ph type="sldNum" sz="quarter" idx="5"/>
          </p:nvPr>
        </p:nvSpPr>
        <p:spPr>
          <a:ln/>
        </p:spPr>
        <p:txBody>
          <a:bodyPr/>
          <a:lstStyle/>
          <a:p>
            <a:fld id="{BF81F59A-21B6-D34C-83D6-D379655EA496}" type="slidenum">
              <a:rPr lang="en-CA" altLang="en-US"/>
              <a:pPr/>
              <a:t>14</a:t>
            </a:fld>
            <a:endParaRPr lang="en-CA" altLang="en-US"/>
          </a:p>
        </p:txBody>
      </p:sp>
      <p:sp>
        <p:nvSpPr>
          <p:cNvPr id="705538" name="Rectangle 2">
            <a:extLst>
              <a:ext uri="{FF2B5EF4-FFF2-40B4-BE49-F238E27FC236}">
                <a16:creationId xmlns:a16="http://schemas.microsoft.com/office/drawing/2014/main" id="{B7AFBE6B-337D-054F-97E2-088E5FBAE302}"/>
              </a:ext>
            </a:extLst>
          </p:cNvPr>
          <p:cNvSpPr>
            <a:spLocks noChangeArrowheads="1" noTextEdit="1"/>
          </p:cNvSpPr>
          <p:nvPr>
            <p:ph type="sldImg"/>
          </p:nvPr>
        </p:nvSpPr>
        <p:spPr>
          <a:ln/>
        </p:spPr>
      </p:sp>
      <p:sp>
        <p:nvSpPr>
          <p:cNvPr id="705539" name="Rectangle 3">
            <a:extLst>
              <a:ext uri="{FF2B5EF4-FFF2-40B4-BE49-F238E27FC236}">
                <a16:creationId xmlns:a16="http://schemas.microsoft.com/office/drawing/2014/main" id="{2630AB65-7DE2-5149-A28A-134D087B1C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C8B4809-A5A5-F643-ADB8-D56AB06FD6DF}"/>
              </a:ext>
            </a:extLst>
          </p:cNvPr>
          <p:cNvSpPr>
            <a:spLocks noGrp="1" noChangeArrowheads="1"/>
          </p:cNvSpPr>
          <p:nvPr>
            <p:ph type="sldNum" sz="quarter" idx="5"/>
          </p:nvPr>
        </p:nvSpPr>
        <p:spPr>
          <a:ln/>
        </p:spPr>
        <p:txBody>
          <a:bodyPr/>
          <a:lstStyle/>
          <a:p>
            <a:fld id="{C7FD9F40-E763-E241-A080-3489BDE543CD}" type="slidenum">
              <a:rPr lang="en-CA" altLang="en-US"/>
              <a:pPr/>
              <a:t>15</a:t>
            </a:fld>
            <a:endParaRPr lang="en-CA" altLang="en-US"/>
          </a:p>
        </p:txBody>
      </p:sp>
      <p:sp>
        <p:nvSpPr>
          <p:cNvPr id="707586" name="Rectangle 2">
            <a:extLst>
              <a:ext uri="{FF2B5EF4-FFF2-40B4-BE49-F238E27FC236}">
                <a16:creationId xmlns:a16="http://schemas.microsoft.com/office/drawing/2014/main" id="{7C9AF3F1-EE4B-3C41-9D7D-1EB79ECC7085}"/>
              </a:ext>
            </a:extLst>
          </p:cNvPr>
          <p:cNvSpPr>
            <a:spLocks noChangeArrowheads="1" noTextEdit="1"/>
          </p:cNvSpPr>
          <p:nvPr>
            <p:ph type="sldImg"/>
          </p:nvPr>
        </p:nvSpPr>
        <p:spPr>
          <a:ln/>
        </p:spPr>
      </p:sp>
      <p:sp>
        <p:nvSpPr>
          <p:cNvPr id="707587" name="Rectangle 3">
            <a:extLst>
              <a:ext uri="{FF2B5EF4-FFF2-40B4-BE49-F238E27FC236}">
                <a16:creationId xmlns:a16="http://schemas.microsoft.com/office/drawing/2014/main" id="{56C375E8-C5C7-0E43-932E-FA7EAB65B3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65AAEFB-8A97-224E-8C91-6F030560C220}"/>
              </a:ext>
            </a:extLst>
          </p:cNvPr>
          <p:cNvSpPr>
            <a:spLocks noGrp="1" noChangeArrowheads="1"/>
          </p:cNvSpPr>
          <p:nvPr>
            <p:ph type="sldNum" sz="quarter" idx="5"/>
          </p:nvPr>
        </p:nvSpPr>
        <p:spPr>
          <a:ln/>
        </p:spPr>
        <p:txBody>
          <a:bodyPr/>
          <a:lstStyle/>
          <a:p>
            <a:fld id="{4D52C965-7BA0-5C46-8494-C51C8EDCF547}" type="slidenum">
              <a:rPr lang="en-CA" altLang="en-US"/>
              <a:pPr/>
              <a:t>16</a:t>
            </a:fld>
            <a:endParaRPr lang="en-CA" altLang="en-US"/>
          </a:p>
        </p:txBody>
      </p:sp>
      <p:sp>
        <p:nvSpPr>
          <p:cNvPr id="709634" name="Rectangle 2">
            <a:extLst>
              <a:ext uri="{FF2B5EF4-FFF2-40B4-BE49-F238E27FC236}">
                <a16:creationId xmlns:a16="http://schemas.microsoft.com/office/drawing/2014/main" id="{41297B78-F64F-B544-82CF-83733483AFB0}"/>
              </a:ext>
            </a:extLst>
          </p:cNvPr>
          <p:cNvSpPr>
            <a:spLocks noChangeArrowheads="1" noTextEdit="1"/>
          </p:cNvSpPr>
          <p:nvPr>
            <p:ph type="sldImg"/>
          </p:nvPr>
        </p:nvSpPr>
        <p:spPr>
          <a:ln/>
        </p:spPr>
      </p:sp>
      <p:sp>
        <p:nvSpPr>
          <p:cNvPr id="709635" name="Rectangle 3">
            <a:extLst>
              <a:ext uri="{FF2B5EF4-FFF2-40B4-BE49-F238E27FC236}">
                <a16:creationId xmlns:a16="http://schemas.microsoft.com/office/drawing/2014/main" id="{D23FF1E1-0CF2-B741-AD05-4713ED98F6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D56E37-EB2E-184D-9B63-33EB0CEBA6EB}"/>
              </a:ext>
            </a:extLst>
          </p:cNvPr>
          <p:cNvSpPr>
            <a:spLocks noGrp="1" noChangeArrowheads="1"/>
          </p:cNvSpPr>
          <p:nvPr>
            <p:ph type="sldNum" sz="quarter" idx="5"/>
          </p:nvPr>
        </p:nvSpPr>
        <p:spPr>
          <a:ln/>
        </p:spPr>
        <p:txBody>
          <a:bodyPr/>
          <a:lstStyle/>
          <a:p>
            <a:fld id="{B47E8C6A-19A8-D240-9CA7-A0965E76A48C}" type="slidenum">
              <a:rPr lang="en-CA" altLang="en-US"/>
              <a:pPr/>
              <a:t>17</a:t>
            </a:fld>
            <a:endParaRPr lang="en-CA" altLang="en-US"/>
          </a:p>
        </p:txBody>
      </p:sp>
      <p:sp>
        <p:nvSpPr>
          <p:cNvPr id="711682" name="Rectangle 2">
            <a:extLst>
              <a:ext uri="{FF2B5EF4-FFF2-40B4-BE49-F238E27FC236}">
                <a16:creationId xmlns:a16="http://schemas.microsoft.com/office/drawing/2014/main" id="{B54524B6-D8E7-F241-836B-DEC676252A03}"/>
              </a:ext>
            </a:extLst>
          </p:cNvPr>
          <p:cNvSpPr>
            <a:spLocks noChangeArrowheads="1" noTextEdit="1"/>
          </p:cNvSpPr>
          <p:nvPr>
            <p:ph type="sldImg"/>
          </p:nvPr>
        </p:nvSpPr>
        <p:spPr>
          <a:ln/>
        </p:spPr>
      </p:sp>
      <p:sp>
        <p:nvSpPr>
          <p:cNvPr id="711683" name="Rectangle 3">
            <a:extLst>
              <a:ext uri="{FF2B5EF4-FFF2-40B4-BE49-F238E27FC236}">
                <a16:creationId xmlns:a16="http://schemas.microsoft.com/office/drawing/2014/main" id="{2D2E0EBA-7814-8140-B034-BD5810CFD6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0DB070-2D5C-354D-A236-A8E40E387AB1}"/>
              </a:ext>
            </a:extLst>
          </p:cNvPr>
          <p:cNvSpPr>
            <a:spLocks noGrp="1" noChangeArrowheads="1"/>
          </p:cNvSpPr>
          <p:nvPr>
            <p:ph type="sldNum" sz="quarter" idx="5"/>
          </p:nvPr>
        </p:nvSpPr>
        <p:spPr>
          <a:ln/>
        </p:spPr>
        <p:txBody>
          <a:bodyPr/>
          <a:lstStyle/>
          <a:p>
            <a:fld id="{936C13C9-FDC9-A34A-BD8B-BCDDC147A5F3}" type="slidenum">
              <a:rPr lang="en-CA" altLang="en-US"/>
              <a:pPr/>
              <a:t>18</a:t>
            </a:fld>
            <a:endParaRPr lang="en-CA" altLang="en-US"/>
          </a:p>
        </p:txBody>
      </p:sp>
      <p:sp>
        <p:nvSpPr>
          <p:cNvPr id="713730" name="Rectangle 2">
            <a:extLst>
              <a:ext uri="{FF2B5EF4-FFF2-40B4-BE49-F238E27FC236}">
                <a16:creationId xmlns:a16="http://schemas.microsoft.com/office/drawing/2014/main" id="{E303F8C7-E891-5E4B-921C-25D9B05E0DFA}"/>
              </a:ext>
            </a:extLst>
          </p:cNvPr>
          <p:cNvSpPr>
            <a:spLocks noChangeArrowheads="1" noTextEdit="1"/>
          </p:cNvSpPr>
          <p:nvPr>
            <p:ph type="sldImg"/>
          </p:nvPr>
        </p:nvSpPr>
        <p:spPr>
          <a:ln/>
        </p:spPr>
      </p:sp>
      <p:sp>
        <p:nvSpPr>
          <p:cNvPr id="713731" name="Rectangle 3">
            <a:extLst>
              <a:ext uri="{FF2B5EF4-FFF2-40B4-BE49-F238E27FC236}">
                <a16:creationId xmlns:a16="http://schemas.microsoft.com/office/drawing/2014/main" id="{5CE242F5-16A9-8B48-B27F-853357EA16F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9CF0E0-3752-304C-A4CB-1A61A66C9667}"/>
              </a:ext>
            </a:extLst>
          </p:cNvPr>
          <p:cNvSpPr>
            <a:spLocks noGrp="1" noChangeArrowheads="1"/>
          </p:cNvSpPr>
          <p:nvPr>
            <p:ph type="sldNum" sz="quarter" idx="5"/>
          </p:nvPr>
        </p:nvSpPr>
        <p:spPr>
          <a:ln/>
        </p:spPr>
        <p:txBody>
          <a:bodyPr/>
          <a:lstStyle/>
          <a:p>
            <a:fld id="{E3FF4400-7CCD-6A40-8975-FEC72A12BAC8}" type="slidenum">
              <a:rPr lang="en-CA" altLang="en-US"/>
              <a:pPr/>
              <a:t>19</a:t>
            </a:fld>
            <a:endParaRPr lang="en-CA" altLang="en-US"/>
          </a:p>
        </p:txBody>
      </p:sp>
      <p:sp>
        <p:nvSpPr>
          <p:cNvPr id="715778" name="Rectangle 2">
            <a:extLst>
              <a:ext uri="{FF2B5EF4-FFF2-40B4-BE49-F238E27FC236}">
                <a16:creationId xmlns:a16="http://schemas.microsoft.com/office/drawing/2014/main" id="{1C32ECBD-3D1C-2B40-86D4-F38CA15E994D}"/>
              </a:ext>
            </a:extLst>
          </p:cNvPr>
          <p:cNvSpPr>
            <a:spLocks noChangeArrowheads="1" noTextEdit="1"/>
          </p:cNvSpPr>
          <p:nvPr>
            <p:ph type="sldImg"/>
          </p:nvPr>
        </p:nvSpPr>
        <p:spPr>
          <a:ln/>
        </p:spPr>
      </p:sp>
      <p:sp>
        <p:nvSpPr>
          <p:cNvPr id="715779" name="Rectangle 3">
            <a:extLst>
              <a:ext uri="{FF2B5EF4-FFF2-40B4-BE49-F238E27FC236}">
                <a16:creationId xmlns:a16="http://schemas.microsoft.com/office/drawing/2014/main" id="{C8C5172A-E20C-C44D-8788-637319CE1C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4737E7-1204-6245-B26F-1D3EFCAF0707}"/>
              </a:ext>
            </a:extLst>
          </p:cNvPr>
          <p:cNvSpPr>
            <a:spLocks noGrp="1" noChangeArrowheads="1"/>
          </p:cNvSpPr>
          <p:nvPr>
            <p:ph type="sldNum" sz="quarter" idx="5"/>
          </p:nvPr>
        </p:nvSpPr>
        <p:spPr>
          <a:ln/>
        </p:spPr>
        <p:txBody>
          <a:bodyPr/>
          <a:lstStyle/>
          <a:p>
            <a:fld id="{3AA16460-1F97-8947-B120-E01240F6EA8E}" type="slidenum">
              <a:rPr lang="en-CA" altLang="en-US"/>
              <a:pPr/>
              <a:t>2</a:t>
            </a:fld>
            <a:endParaRPr lang="en-CA" altLang="en-US"/>
          </a:p>
        </p:txBody>
      </p:sp>
      <p:sp>
        <p:nvSpPr>
          <p:cNvPr id="676866" name="Rectangle 2">
            <a:extLst>
              <a:ext uri="{FF2B5EF4-FFF2-40B4-BE49-F238E27FC236}">
                <a16:creationId xmlns:a16="http://schemas.microsoft.com/office/drawing/2014/main" id="{F7AC2DCC-D1C9-D541-9493-AAE0BEE75223}"/>
              </a:ext>
            </a:extLst>
          </p:cNvPr>
          <p:cNvSpPr>
            <a:spLocks noChangeArrowheads="1" noTextEdit="1"/>
          </p:cNvSpPr>
          <p:nvPr>
            <p:ph type="sldImg"/>
          </p:nvPr>
        </p:nvSpPr>
        <p:spPr>
          <a:ln/>
        </p:spPr>
      </p:sp>
      <p:sp>
        <p:nvSpPr>
          <p:cNvPr id="676867" name="Rectangle 3">
            <a:extLst>
              <a:ext uri="{FF2B5EF4-FFF2-40B4-BE49-F238E27FC236}">
                <a16:creationId xmlns:a16="http://schemas.microsoft.com/office/drawing/2014/main" id="{AFCB1DDD-8F6F-424B-81AF-10E439998C3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47D91B-52C9-8948-8835-A299BB5E6FC8}"/>
              </a:ext>
            </a:extLst>
          </p:cNvPr>
          <p:cNvSpPr>
            <a:spLocks noGrp="1" noChangeArrowheads="1"/>
          </p:cNvSpPr>
          <p:nvPr>
            <p:ph type="sldNum" sz="quarter" idx="5"/>
          </p:nvPr>
        </p:nvSpPr>
        <p:spPr>
          <a:ln/>
        </p:spPr>
        <p:txBody>
          <a:bodyPr/>
          <a:lstStyle/>
          <a:p>
            <a:fld id="{B7DED143-704D-784A-95DA-039258A626BC}" type="slidenum">
              <a:rPr lang="en-CA" altLang="en-US"/>
              <a:pPr/>
              <a:t>20</a:t>
            </a:fld>
            <a:endParaRPr lang="en-CA" altLang="en-US"/>
          </a:p>
        </p:txBody>
      </p:sp>
      <p:sp>
        <p:nvSpPr>
          <p:cNvPr id="717826" name="Rectangle 2">
            <a:extLst>
              <a:ext uri="{FF2B5EF4-FFF2-40B4-BE49-F238E27FC236}">
                <a16:creationId xmlns:a16="http://schemas.microsoft.com/office/drawing/2014/main" id="{7156A9C9-CFAE-E04F-9689-5F769049D962}"/>
              </a:ext>
            </a:extLst>
          </p:cNvPr>
          <p:cNvSpPr>
            <a:spLocks noChangeArrowheads="1" noTextEdit="1"/>
          </p:cNvSpPr>
          <p:nvPr>
            <p:ph type="sldImg"/>
          </p:nvPr>
        </p:nvSpPr>
        <p:spPr>
          <a:ln/>
        </p:spPr>
      </p:sp>
      <p:sp>
        <p:nvSpPr>
          <p:cNvPr id="717827" name="Rectangle 3">
            <a:extLst>
              <a:ext uri="{FF2B5EF4-FFF2-40B4-BE49-F238E27FC236}">
                <a16:creationId xmlns:a16="http://schemas.microsoft.com/office/drawing/2014/main" id="{9065B7DA-9591-7D4E-8039-B412A6A519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21284B-3837-1F4D-8DEA-67D79CB1B813}"/>
              </a:ext>
            </a:extLst>
          </p:cNvPr>
          <p:cNvSpPr>
            <a:spLocks noGrp="1" noChangeArrowheads="1"/>
          </p:cNvSpPr>
          <p:nvPr>
            <p:ph type="sldNum" sz="quarter" idx="5"/>
          </p:nvPr>
        </p:nvSpPr>
        <p:spPr>
          <a:ln/>
        </p:spPr>
        <p:txBody>
          <a:bodyPr/>
          <a:lstStyle/>
          <a:p>
            <a:fld id="{6737209C-62CE-A840-B91A-74C00B4C69BF}" type="slidenum">
              <a:rPr lang="en-CA" altLang="en-US"/>
              <a:pPr/>
              <a:t>21</a:t>
            </a:fld>
            <a:endParaRPr lang="en-CA" altLang="en-US"/>
          </a:p>
        </p:txBody>
      </p:sp>
      <p:sp>
        <p:nvSpPr>
          <p:cNvPr id="719874" name="Rectangle 2">
            <a:extLst>
              <a:ext uri="{FF2B5EF4-FFF2-40B4-BE49-F238E27FC236}">
                <a16:creationId xmlns:a16="http://schemas.microsoft.com/office/drawing/2014/main" id="{CAFFC1BC-7C27-1045-9F16-5AD7F1233CD3}"/>
              </a:ext>
            </a:extLst>
          </p:cNvPr>
          <p:cNvSpPr>
            <a:spLocks noChangeArrowheads="1" noTextEdit="1"/>
          </p:cNvSpPr>
          <p:nvPr>
            <p:ph type="sldImg"/>
          </p:nvPr>
        </p:nvSpPr>
        <p:spPr>
          <a:ln/>
        </p:spPr>
      </p:sp>
      <p:sp>
        <p:nvSpPr>
          <p:cNvPr id="719875" name="Rectangle 3">
            <a:extLst>
              <a:ext uri="{FF2B5EF4-FFF2-40B4-BE49-F238E27FC236}">
                <a16:creationId xmlns:a16="http://schemas.microsoft.com/office/drawing/2014/main" id="{A0DEDE0F-8B7B-D94E-A222-C1249D0C71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816D5A-5D70-EC43-BF21-4A6DFAFE0631}"/>
              </a:ext>
            </a:extLst>
          </p:cNvPr>
          <p:cNvSpPr>
            <a:spLocks noGrp="1" noChangeArrowheads="1"/>
          </p:cNvSpPr>
          <p:nvPr>
            <p:ph type="sldNum" sz="quarter" idx="5"/>
          </p:nvPr>
        </p:nvSpPr>
        <p:spPr>
          <a:ln/>
        </p:spPr>
        <p:txBody>
          <a:bodyPr/>
          <a:lstStyle/>
          <a:p>
            <a:fld id="{BDD255CB-319B-3C49-80EF-A47E3D23F0C3}" type="slidenum">
              <a:rPr lang="en-CA" altLang="en-US"/>
              <a:pPr/>
              <a:t>22</a:t>
            </a:fld>
            <a:endParaRPr lang="en-CA" altLang="en-US"/>
          </a:p>
        </p:txBody>
      </p:sp>
      <p:sp>
        <p:nvSpPr>
          <p:cNvPr id="721922" name="Rectangle 2">
            <a:extLst>
              <a:ext uri="{FF2B5EF4-FFF2-40B4-BE49-F238E27FC236}">
                <a16:creationId xmlns:a16="http://schemas.microsoft.com/office/drawing/2014/main" id="{92083BDB-9AD6-4646-942A-646A8934CE3D}"/>
              </a:ext>
            </a:extLst>
          </p:cNvPr>
          <p:cNvSpPr>
            <a:spLocks noChangeArrowheads="1" noTextEdit="1"/>
          </p:cNvSpPr>
          <p:nvPr>
            <p:ph type="sldImg"/>
          </p:nvPr>
        </p:nvSpPr>
        <p:spPr>
          <a:ln/>
        </p:spPr>
      </p:sp>
      <p:sp>
        <p:nvSpPr>
          <p:cNvPr id="721923" name="Rectangle 3">
            <a:extLst>
              <a:ext uri="{FF2B5EF4-FFF2-40B4-BE49-F238E27FC236}">
                <a16:creationId xmlns:a16="http://schemas.microsoft.com/office/drawing/2014/main" id="{F9480EB4-671A-3747-B362-8DE3A89C45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7460E5-8D2B-AB4D-BD7A-A6E0AE6881D1}"/>
              </a:ext>
            </a:extLst>
          </p:cNvPr>
          <p:cNvSpPr>
            <a:spLocks noGrp="1" noChangeArrowheads="1"/>
          </p:cNvSpPr>
          <p:nvPr>
            <p:ph type="sldNum" sz="quarter" idx="5"/>
          </p:nvPr>
        </p:nvSpPr>
        <p:spPr>
          <a:ln/>
        </p:spPr>
        <p:txBody>
          <a:bodyPr/>
          <a:lstStyle/>
          <a:p>
            <a:fld id="{8C316631-2693-E64E-89FF-74F79D29283C}" type="slidenum">
              <a:rPr lang="en-CA" altLang="en-US"/>
              <a:pPr/>
              <a:t>23</a:t>
            </a:fld>
            <a:endParaRPr lang="en-CA" altLang="en-US"/>
          </a:p>
        </p:txBody>
      </p:sp>
      <p:sp>
        <p:nvSpPr>
          <p:cNvPr id="723970" name="Rectangle 2">
            <a:extLst>
              <a:ext uri="{FF2B5EF4-FFF2-40B4-BE49-F238E27FC236}">
                <a16:creationId xmlns:a16="http://schemas.microsoft.com/office/drawing/2014/main" id="{2E9E2CF8-C0EF-7E4D-875B-F58952F01DF0}"/>
              </a:ext>
            </a:extLst>
          </p:cNvPr>
          <p:cNvSpPr>
            <a:spLocks noChangeArrowheads="1" noTextEdit="1"/>
          </p:cNvSpPr>
          <p:nvPr>
            <p:ph type="sldImg"/>
          </p:nvPr>
        </p:nvSpPr>
        <p:spPr>
          <a:ln/>
        </p:spPr>
      </p:sp>
      <p:sp>
        <p:nvSpPr>
          <p:cNvPr id="723971" name="Rectangle 3">
            <a:extLst>
              <a:ext uri="{FF2B5EF4-FFF2-40B4-BE49-F238E27FC236}">
                <a16:creationId xmlns:a16="http://schemas.microsoft.com/office/drawing/2014/main" id="{680DA7D6-35E0-0F48-8123-E210B5A43D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666FF0-2AE2-6341-9435-FED2F06C9721}"/>
              </a:ext>
            </a:extLst>
          </p:cNvPr>
          <p:cNvSpPr>
            <a:spLocks noGrp="1" noChangeArrowheads="1"/>
          </p:cNvSpPr>
          <p:nvPr>
            <p:ph type="sldNum" sz="quarter" idx="5"/>
          </p:nvPr>
        </p:nvSpPr>
        <p:spPr>
          <a:ln/>
        </p:spPr>
        <p:txBody>
          <a:bodyPr/>
          <a:lstStyle/>
          <a:p>
            <a:fld id="{4FC43B9E-6899-E249-AE25-2919CC346450}" type="slidenum">
              <a:rPr lang="en-CA" altLang="en-US"/>
              <a:pPr/>
              <a:t>24</a:t>
            </a:fld>
            <a:endParaRPr lang="en-CA" altLang="en-US"/>
          </a:p>
        </p:txBody>
      </p:sp>
      <p:sp>
        <p:nvSpPr>
          <p:cNvPr id="726018" name="Rectangle 2">
            <a:extLst>
              <a:ext uri="{FF2B5EF4-FFF2-40B4-BE49-F238E27FC236}">
                <a16:creationId xmlns:a16="http://schemas.microsoft.com/office/drawing/2014/main" id="{E787D8A3-1604-2043-8C33-E89552B38821}"/>
              </a:ext>
            </a:extLst>
          </p:cNvPr>
          <p:cNvSpPr>
            <a:spLocks noChangeArrowheads="1" noTextEdit="1"/>
          </p:cNvSpPr>
          <p:nvPr>
            <p:ph type="sldImg"/>
          </p:nvPr>
        </p:nvSpPr>
        <p:spPr>
          <a:ln/>
        </p:spPr>
      </p:sp>
      <p:sp>
        <p:nvSpPr>
          <p:cNvPr id="726019" name="Rectangle 3">
            <a:extLst>
              <a:ext uri="{FF2B5EF4-FFF2-40B4-BE49-F238E27FC236}">
                <a16:creationId xmlns:a16="http://schemas.microsoft.com/office/drawing/2014/main" id="{DC140D7F-8837-B644-95EF-D6DAED10FB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4551E4-CFFF-6247-B797-5D06CDBF729E}"/>
              </a:ext>
            </a:extLst>
          </p:cNvPr>
          <p:cNvSpPr>
            <a:spLocks noGrp="1" noChangeArrowheads="1"/>
          </p:cNvSpPr>
          <p:nvPr>
            <p:ph type="sldNum" sz="quarter" idx="5"/>
          </p:nvPr>
        </p:nvSpPr>
        <p:spPr>
          <a:ln/>
        </p:spPr>
        <p:txBody>
          <a:bodyPr/>
          <a:lstStyle/>
          <a:p>
            <a:fld id="{A923D104-96B1-8640-A218-0BC9967E32D8}" type="slidenum">
              <a:rPr lang="en-CA" altLang="en-US"/>
              <a:pPr/>
              <a:t>25</a:t>
            </a:fld>
            <a:endParaRPr lang="en-CA" altLang="en-US"/>
          </a:p>
        </p:txBody>
      </p:sp>
      <p:sp>
        <p:nvSpPr>
          <p:cNvPr id="728066" name="Rectangle 2">
            <a:extLst>
              <a:ext uri="{FF2B5EF4-FFF2-40B4-BE49-F238E27FC236}">
                <a16:creationId xmlns:a16="http://schemas.microsoft.com/office/drawing/2014/main" id="{0419559B-BFC4-704E-96DD-E8953D432F7C}"/>
              </a:ext>
            </a:extLst>
          </p:cNvPr>
          <p:cNvSpPr>
            <a:spLocks noChangeArrowheads="1" noTextEdit="1"/>
          </p:cNvSpPr>
          <p:nvPr>
            <p:ph type="sldImg"/>
          </p:nvPr>
        </p:nvSpPr>
        <p:spPr>
          <a:ln/>
        </p:spPr>
      </p:sp>
      <p:sp>
        <p:nvSpPr>
          <p:cNvPr id="728067" name="Rectangle 3">
            <a:extLst>
              <a:ext uri="{FF2B5EF4-FFF2-40B4-BE49-F238E27FC236}">
                <a16:creationId xmlns:a16="http://schemas.microsoft.com/office/drawing/2014/main" id="{FCFE0DA1-2B1A-AE4D-AD7C-B101E5C97C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F31936-0387-2640-A799-E5F939954512}"/>
              </a:ext>
            </a:extLst>
          </p:cNvPr>
          <p:cNvSpPr>
            <a:spLocks noGrp="1" noChangeArrowheads="1"/>
          </p:cNvSpPr>
          <p:nvPr>
            <p:ph type="sldNum" sz="quarter" idx="5"/>
          </p:nvPr>
        </p:nvSpPr>
        <p:spPr>
          <a:ln/>
        </p:spPr>
        <p:txBody>
          <a:bodyPr/>
          <a:lstStyle/>
          <a:p>
            <a:fld id="{799D10F3-55FC-3645-A75D-10C99B193215}" type="slidenum">
              <a:rPr lang="en-CA" altLang="en-US"/>
              <a:pPr/>
              <a:t>26</a:t>
            </a:fld>
            <a:endParaRPr lang="en-CA" altLang="en-US"/>
          </a:p>
        </p:txBody>
      </p:sp>
      <p:sp>
        <p:nvSpPr>
          <p:cNvPr id="730114" name="Rectangle 2">
            <a:extLst>
              <a:ext uri="{FF2B5EF4-FFF2-40B4-BE49-F238E27FC236}">
                <a16:creationId xmlns:a16="http://schemas.microsoft.com/office/drawing/2014/main" id="{F856D357-D6FF-B645-8AFD-86618C154312}"/>
              </a:ext>
            </a:extLst>
          </p:cNvPr>
          <p:cNvSpPr>
            <a:spLocks noChangeArrowheads="1" noTextEdit="1"/>
          </p:cNvSpPr>
          <p:nvPr>
            <p:ph type="sldImg"/>
          </p:nvPr>
        </p:nvSpPr>
        <p:spPr>
          <a:ln/>
        </p:spPr>
      </p:sp>
      <p:sp>
        <p:nvSpPr>
          <p:cNvPr id="730115" name="Rectangle 3">
            <a:extLst>
              <a:ext uri="{FF2B5EF4-FFF2-40B4-BE49-F238E27FC236}">
                <a16:creationId xmlns:a16="http://schemas.microsoft.com/office/drawing/2014/main" id="{8467D7F9-7711-A340-B49F-B715556367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955359-DBEE-2E49-92E7-966540A30A96}"/>
              </a:ext>
            </a:extLst>
          </p:cNvPr>
          <p:cNvSpPr>
            <a:spLocks noGrp="1" noChangeArrowheads="1"/>
          </p:cNvSpPr>
          <p:nvPr>
            <p:ph type="sldNum" sz="quarter" idx="5"/>
          </p:nvPr>
        </p:nvSpPr>
        <p:spPr>
          <a:ln/>
        </p:spPr>
        <p:txBody>
          <a:bodyPr/>
          <a:lstStyle/>
          <a:p>
            <a:fld id="{4374C1CE-B8FC-BA41-90E3-992C0701C45B}" type="slidenum">
              <a:rPr lang="en-CA" altLang="en-US"/>
              <a:pPr/>
              <a:t>27</a:t>
            </a:fld>
            <a:endParaRPr lang="en-CA" altLang="en-US"/>
          </a:p>
        </p:txBody>
      </p:sp>
      <p:sp>
        <p:nvSpPr>
          <p:cNvPr id="732162" name="Rectangle 2">
            <a:extLst>
              <a:ext uri="{FF2B5EF4-FFF2-40B4-BE49-F238E27FC236}">
                <a16:creationId xmlns:a16="http://schemas.microsoft.com/office/drawing/2014/main" id="{AA8E766C-EA4B-914D-A992-E2F85CB92C53}"/>
              </a:ext>
            </a:extLst>
          </p:cNvPr>
          <p:cNvSpPr>
            <a:spLocks noChangeArrowheads="1" noTextEdit="1"/>
          </p:cNvSpPr>
          <p:nvPr>
            <p:ph type="sldImg"/>
          </p:nvPr>
        </p:nvSpPr>
        <p:spPr>
          <a:ln/>
        </p:spPr>
      </p:sp>
      <p:sp>
        <p:nvSpPr>
          <p:cNvPr id="732163" name="Rectangle 3">
            <a:extLst>
              <a:ext uri="{FF2B5EF4-FFF2-40B4-BE49-F238E27FC236}">
                <a16:creationId xmlns:a16="http://schemas.microsoft.com/office/drawing/2014/main" id="{D115DB29-CAA6-CD4D-AEF5-1B7ECBC4CE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1CC23C-F37A-F341-8B3F-A8C47FEBC6AD}"/>
              </a:ext>
            </a:extLst>
          </p:cNvPr>
          <p:cNvSpPr>
            <a:spLocks noGrp="1" noChangeArrowheads="1"/>
          </p:cNvSpPr>
          <p:nvPr>
            <p:ph type="sldNum" sz="quarter" idx="5"/>
          </p:nvPr>
        </p:nvSpPr>
        <p:spPr>
          <a:ln/>
        </p:spPr>
        <p:txBody>
          <a:bodyPr/>
          <a:lstStyle/>
          <a:p>
            <a:fld id="{65C83FB5-99B1-4047-A5D5-48788FB03F33}" type="slidenum">
              <a:rPr lang="en-CA" altLang="en-US"/>
              <a:pPr/>
              <a:t>28</a:t>
            </a:fld>
            <a:endParaRPr lang="en-CA" altLang="en-US"/>
          </a:p>
        </p:txBody>
      </p:sp>
      <p:sp>
        <p:nvSpPr>
          <p:cNvPr id="736258" name="Rectangle 2">
            <a:extLst>
              <a:ext uri="{FF2B5EF4-FFF2-40B4-BE49-F238E27FC236}">
                <a16:creationId xmlns:a16="http://schemas.microsoft.com/office/drawing/2014/main" id="{995B400F-5671-2B40-83E9-2F8E7A9E165D}"/>
              </a:ext>
            </a:extLst>
          </p:cNvPr>
          <p:cNvSpPr>
            <a:spLocks noChangeArrowheads="1" noTextEdit="1"/>
          </p:cNvSpPr>
          <p:nvPr>
            <p:ph type="sldImg"/>
          </p:nvPr>
        </p:nvSpPr>
        <p:spPr>
          <a:ln/>
        </p:spPr>
      </p:sp>
      <p:sp>
        <p:nvSpPr>
          <p:cNvPr id="736259" name="Rectangle 3">
            <a:extLst>
              <a:ext uri="{FF2B5EF4-FFF2-40B4-BE49-F238E27FC236}">
                <a16:creationId xmlns:a16="http://schemas.microsoft.com/office/drawing/2014/main" id="{15F80AA7-2A73-0940-A741-A1DE3F4755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B70E41-3132-F04C-BEF1-95C591ED8F68}"/>
              </a:ext>
            </a:extLst>
          </p:cNvPr>
          <p:cNvSpPr>
            <a:spLocks noGrp="1" noChangeArrowheads="1"/>
          </p:cNvSpPr>
          <p:nvPr>
            <p:ph type="sldNum" sz="quarter" idx="5"/>
          </p:nvPr>
        </p:nvSpPr>
        <p:spPr>
          <a:ln/>
        </p:spPr>
        <p:txBody>
          <a:bodyPr/>
          <a:lstStyle/>
          <a:p>
            <a:fld id="{86FB2A90-EF7C-FC44-A029-ACAB163DA67E}" type="slidenum">
              <a:rPr lang="en-CA" altLang="en-US"/>
              <a:pPr/>
              <a:t>29</a:t>
            </a:fld>
            <a:endParaRPr lang="en-CA" altLang="en-US"/>
          </a:p>
        </p:txBody>
      </p:sp>
      <p:sp>
        <p:nvSpPr>
          <p:cNvPr id="738306" name="Rectangle 2">
            <a:extLst>
              <a:ext uri="{FF2B5EF4-FFF2-40B4-BE49-F238E27FC236}">
                <a16:creationId xmlns:a16="http://schemas.microsoft.com/office/drawing/2014/main" id="{75007FD8-F34E-6649-AA02-1D302B5E29AE}"/>
              </a:ext>
            </a:extLst>
          </p:cNvPr>
          <p:cNvSpPr>
            <a:spLocks noChangeArrowheads="1" noTextEdit="1"/>
          </p:cNvSpPr>
          <p:nvPr>
            <p:ph type="sldImg"/>
          </p:nvPr>
        </p:nvSpPr>
        <p:spPr>
          <a:ln/>
        </p:spPr>
      </p:sp>
      <p:sp>
        <p:nvSpPr>
          <p:cNvPr id="738307" name="Rectangle 3">
            <a:extLst>
              <a:ext uri="{FF2B5EF4-FFF2-40B4-BE49-F238E27FC236}">
                <a16:creationId xmlns:a16="http://schemas.microsoft.com/office/drawing/2014/main" id="{C21E6E37-ACD0-F049-840C-C104F8F72A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677725-F3C3-FB43-8638-40865CBF733B}"/>
              </a:ext>
            </a:extLst>
          </p:cNvPr>
          <p:cNvSpPr>
            <a:spLocks noGrp="1" noChangeArrowheads="1"/>
          </p:cNvSpPr>
          <p:nvPr>
            <p:ph type="sldNum" sz="quarter" idx="5"/>
          </p:nvPr>
        </p:nvSpPr>
        <p:spPr>
          <a:ln/>
        </p:spPr>
        <p:txBody>
          <a:bodyPr/>
          <a:lstStyle/>
          <a:p>
            <a:fld id="{C3D91788-AC14-7C41-BC5D-19980C75D91A}" type="slidenum">
              <a:rPr lang="en-CA" altLang="en-US"/>
              <a:pPr/>
              <a:t>3</a:t>
            </a:fld>
            <a:endParaRPr lang="en-CA" altLang="en-US"/>
          </a:p>
        </p:txBody>
      </p:sp>
      <p:sp>
        <p:nvSpPr>
          <p:cNvPr id="678914" name="Rectangle 2">
            <a:extLst>
              <a:ext uri="{FF2B5EF4-FFF2-40B4-BE49-F238E27FC236}">
                <a16:creationId xmlns:a16="http://schemas.microsoft.com/office/drawing/2014/main" id="{E8E5CBF9-8E2F-3D40-B963-C3BCC3EC5B15}"/>
              </a:ext>
            </a:extLst>
          </p:cNvPr>
          <p:cNvSpPr>
            <a:spLocks noChangeArrowheads="1" noTextEdit="1"/>
          </p:cNvSpPr>
          <p:nvPr>
            <p:ph type="sldImg"/>
          </p:nvPr>
        </p:nvSpPr>
        <p:spPr>
          <a:ln/>
        </p:spPr>
      </p:sp>
      <p:sp>
        <p:nvSpPr>
          <p:cNvPr id="678915" name="Rectangle 3">
            <a:extLst>
              <a:ext uri="{FF2B5EF4-FFF2-40B4-BE49-F238E27FC236}">
                <a16:creationId xmlns:a16="http://schemas.microsoft.com/office/drawing/2014/main" id="{0973287F-49C8-044A-96E9-3961C7D73FB7}"/>
              </a:ext>
            </a:extLst>
          </p:cNvPr>
          <p:cNvSpPr>
            <a:spLocks noGrp="1" noChangeArrowheads="1"/>
          </p:cNvSpPr>
          <p:nvPr>
            <p:ph type="body" idx="1"/>
          </p:nvPr>
        </p:nvSpPr>
        <p:spPr/>
        <p:txBody>
          <a:bodyPr/>
          <a:lstStyle/>
          <a:p>
            <a:r>
              <a:rPr lang="en-US" altLang="en-US"/>
              <a:t>Loss of integrity -- is the idea of protecting the DB from improper modification. Modification includes creation, insertion, updating, changig the status, deletion, etc.</a:t>
            </a:r>
          </a:p>
          <a:p>
            <a:r>
              <a:rPr lang="en-US" altLang="en-US"/>
              <a:t>Loss of availability -- making objects available to people who do not have access.</a:t>
            </a:r>
          </a:p>
          <a:p>
            <a:r>
              <a:rPr lang="en-US" altLang="en-US"/>
              <a:t>Loss of confidentiality -- Proection of data from unauthorised disclosure.</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E2A5EB-9675-0547-AF87-1F995C6BAD22}"/>
              </a:ext>
            </a:extLst>
          </p:cNvPr>
          <p:cNvSpPr>
            <a:spLocks noGrp="1" noChangeArrowheads="1"/>
          </p:cNvSpPr>
          <p:nvPr>
            <p:ph type="sldNum" sz="quarter" idx="5"/>
          </p:nvPr>
        </p:nvSpPr>
        <p:spPr>
          <a:ln/>
        </p:spPr>
        <p:txBody>
          <a:bodyPr/>
          <a:lstStyle/>
          <a:p>
            <a:fld id="{E4F165FE-095F-4846-9C74-5BFCF653EE10}" type="slidenum">
              <a:rPr lang="en-CA" altLang="en-US"/>
              <a:pPr/>
              <a:t>30</a:t>
            </a:fld>
            <a:endParaRPr lang="en-CA" altLang="en-US"/>
          </a:p>
        </p:txBody>
      </p:sp>
      <p:sp>
        <p:nvSpPr>
          <p:cNvPr id="740354" name="Rectangle 2">
            <a:extLst>
              <a:ext uri="{FF2B5EF4-FFF2-40B4-BE49-F238E27FC236}">
                <a16:creationId xmlns:a16="http://schemas.microsoft.com/office/drawing/2014/main" id="{B0DF8FC0-FB4F-7C4C-AA9B-9AE06DCE8840}"/>
              </a:ext>
            </a:extLst>
          </p:cNvPr>
          <p:cNvSpPr>
            <a:spLocks noChangeArrowheads="1" noTextEdit="1"/>
          </p:cNvSpPr>
          <p:nvPr>
            <p:ph type="sldImg"/>
          </p:nvPr>
        </p:nvSpPr>
        <p:spPr>
          <a:ln/>
        </p:spPr>
      </p:sp>
      <p:sp>
        <p:nvSpPr>
          <p:cNvPr id="740355" name="Rectangle 3">
            <a:extLst>
              <a:ext uri="{FF2B5EF4-FFF2-40B4-BE49-F238E27FC236}">
                <a16:creationId xmlns:a16="http://schemas.microsoft.com/office/drawing/2014/main" id="{9DD681DE-270B-8A48-8804-479A19AE73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3E4209-0E54-FA48-BADA-99BDBE301A66}"/>
              </a:ext>
            </a:extLst>
          </p:cNvPr>
          <p:cNvSpPr>
            <a:spLocks noGrp="1" noChangeArrowheads="1"/>
          </p:cNvSpPr>
          <p:nvPr>
            <p:ph type="sldNum" sz="quarter" idx="5"/>
          </p:nvPr>
        </p:nvSpPr>
        <p:spPr>
          <a:ln/>
        </p:spPr>
        <p:txBody>
          <a:bodyPr/>
          <a:lstStyle/>
          <a:p>
            <a:fld id="{7B3E6779-89C9-B543-B911-9D7544672575}" type="slidenum">
              <a:rPr lang="en-CA" altLang="en-US"/>
              <a:pPr/>
              <a:t>31</a:t>
            </a:fld>
            <a:endParaRPr lang="en-CA" altLang="en-US"/>
          </a:p>
        </p:txBody>
      </p:sp>
      <p:sp>
        <p:nvSpPr>
          <p:cNvPr id="752642" name="Rectangle 2">
            <a:extLst>
              <a:ext uri="{FF2B5EF4-FFF2-40B4-BE49-F238E27FC236}">
                <a16:creationId xmlns:a16="http://schemas.microsoft.com/office/drawing/2014/main" id="{29EC06B3-A670-A744-8CA2-B7D3FA4C1B74}"/>
              </a:ext>
            </a:extLst>
          </p:cNvPr>
          <p:cNvSpPr>
            <a:spLocks noChangeArrowheads="1" noTextEdit="1"/>
          </p:cNvSpPr>
          <p:nvPr>
            <p:ph type="sldImg"/>
          </p:nvPr>
        </p:nvSpPr>
        <p:spPr>
          <a:ln/>
        </p:spPr>
      </p:sp>
      <p:sp>
        <p:nvSpPr>
          <p:cNvPr id="752643" name="Rectangle 3">
            <a:extLst>
              <a:ext uri="{FF2B5EF4-FFF2-40B4-BE49-F238E27FC236}">
                <a16:creationId xmlns:a16="http://schemas.microsoft.com/office/drawing/2014/main" id="{E000FD8F-5B59-6640-8322-C55B72FE73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8E09B2-E4A1-FE41-A0C4-979B7FB0E0C5}"/>
              </a:ext>
            </a:extLst>
          </p:cNvPr>
          <p:cNvSpPr>
            <a:spLocks noGrp="1" noChangeArrowheads="1"/>
          </p:cNvSpPr>
          <p:nvPr>
            <p:ph type="sldNum" sz="quarter" idx="5"/>
          </p:nvPr>
        </p:nvSpPr>
        <p:spPr>
          <a:ln/>
        </p:spPr>
        <p:txBody>
          <a:bodyPr/>
          <a:lstStyle/>
          <a:p>
            <a:fld id="{795F97F0-8DB9-C74B-A33A-5081E74135D4}" type="slidenum">
              <a:rPr lang="en-CA" altLang="en-US"/>
              <a:pPr/>
              <a:t>32</a:t>
            </a:fld>
            <a:endParaRPr lang="en-CA" altLang="en-US"/>
          </a:p>
        </p:txBody>
      </p:sp>
      <p:sp>
        <p:nvSpPr>
          <p:cNvPr id="754690" name="Rectangle 2">
            <a:extLst>
              <a:ext uri="{FF2B5EF4-FFF2-40B4-BE49-F238E27FC236}">
                <a16:creationId xmlns:a16="http://schemas.microsoft.com/office/drawing/2014/main" id="{9D14713B-A51F-1746-9394-B6DD34032118}"/>
              </a:ext>
            </a:extLst>
          </p:cNvPr>
          <p:cNvSpPr>
            <a:spLocks noChangeArrowheads="1" noTextEdit="1"/>
          </p:cNvSpPr>
          <p:nvPr>
            <p:ph type="sldImg"/>
          </p:nvPr>
        </p:nvSpPr>
        <p:spPr>
          <a:ln/>
        </p:spPr>
      </p:sp>
      <p:sp>
        <p:nvSpPr>
          <p:cNvPr id="754691" name="Rectangle 3">
            <a:extLst>
              <a:ext uri="{FF2B5EF4-FFF2-40B4-BE49-F238E27FC236}">
                <a16:creationId xmlns:a16="http://schemas.microsoft.com/office/drawing/2014/main" id="{8C400E76-EDBB-DE4B-B983-0F7298A5E92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E3AA39-7FD6-C846-BD69-C94B455CB8CE}"/>
              </a:ext>
            </a:extLst>
          </p:cNvPr>
          <p:cNvSpPr>
            <a:spLocks noGrp="1" noChangeArrowheads="1"/>
          </p:cNvSpPr>
          <p:nvPr>
            <p:ph type="sldNum" sz="quarter" idx="5"/>
          </p:nvPr>
        </p:nvSpPr>
        <p:spPr>
          <a:ln/>
        </p:spPr>
        <p:txBody>
          <a:bodyPr/>
          <a:lstStyle/>
          <a:p>
            <a:fld id="{513DF9E5-8A2E-3E4A-A48A-6557AB561D9F}" type="slidenum">
              <a:rPr lang="en-CA" altLang="en-US"/>
              <a:pPr/>
              <a:t>33</a:t>
            </a:fld>
            <a:endParaRPr lang="en-CA" altLang="en-US"/>
          </a:p>
        </p:txBody>
      </p:sp>
      <p:sp>
        <p:nvSpPr>
          <p:cNvPr id="756738" name="Rectangle 2">
            <a:extLst>
              <a:ext uri="{FF2B5EF4-FFF2-40B4-BE49-F238E27FC236}">
                <a16:creationId xmlns:a16="http://schemas.microsoft.com/office/drawing/2014/main" id="{E94280D1-F0DC-9C49-B53B-BFEB282C9F1A}"/>
              </a:ext>
            </a:extLst>
          </p:cNvPr>
          <p:cNvSpPr>
            <a:spLocks noChangeArrowheads="1" noTextEdit="1"/>
          </p:cNvSpPr>
          <p:nvPr>
            <p:ph type="sldImg"/>
          </p:nvPr>
        </p:nvSpPr>
        <p:spPr>
          <a:ln/>
        </p:spPr>
      </p:sp>
      <p:sp>
        <p:nvSpPr>
          <p:cNvPr id="756739" name="Rectangle 3">
            <a:extLst>
              <a:ext uri="{FF2B5EF4-FFF2-40B4-BE49-F238E27FC236}">
                <a16:creationId xmlns:a16="http://schemas.microsoft.com/office/drawing/2014/main" id="{069C8661-731D-494C-921F-BDA06866CC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A7DD543-77F9-334A-88B6-0C85EB98FC4B}"/>
              </a:ext>
            </a:extLst>
          </p:cNvPr>
          <p:cNvSpPr>
            <a:spLocks noGrp="1" noChangeArrowheads="1"/>
          </p:cNvSpPr>
          <p:nvPr>
            <p:ph type="sldNum" sz="quarter" idx="5"/>
          </p:nvPr>
        </p:nvSpPr>
        <p:spPr>
          <a:ln/>
        </p:spPr>
        <p:txBody>
          <a:bodyPr/>
          <a:lstStyle/>
          <a:p>
            <a:fld id="{143EBC70-F42B-0E4A-B084-99FD18414038}" type="slidenum">
              <a:rPr lang="en-CA" altLang="en-US"/>
              <a:pPr/>
              <a:t>34</a:t>
            </a:fld>
            <a:endParaRPr lang="en-CA" altLang="en-US"/>
          </a:p>
        </p:txBody>
      </p:sp>
      <p:sp>
        <p:nvSpPr>
          <p:cNvPr id="758786" name="Rectangle 2">
            <a:extLst>
              <a:ext uri="{FF2B5EF4-FFF2-40B4-BE49-F238E27FC236}">
                <a16:creationId xmlns:a16="http://schemas.microsoft.com/office/drawing/2014/main" id="{F484D208-6AE6-C641-BF8A-562BAE82E983}"/>
              </a:ext>
            </a:extLst>
          </p:cNvPr>
          <p:cNvSpPr>
            <a:spLocks noChangeArrowheads="1" noTextEdit="1"/>
          </p:cNvSpPr>
          <p:nvPr>
            <p:ph type="sldImg"/>
          </p:nvPr>
        </p:nvSpPr>
        <p:spPr>
          <a:ln/>
        </p:spPr>
      </p:sp>
      <p:sp>
        <p:nvSpPr>
          <p:cNvPr id="758787" name="Rectangle 3">
            <a:extLst>
              <a:ext uri="{FF2B5EF4-FFF2-40B4-BE49-F238E27FC236}">
                <a16:creationId xmlns:a16="http://schemas.microsoft.com/office/drawing/2014/main" id="{8D384D73-2FD8-0B4F-820A-F08082B2E5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84D511-76D1-E14C-8550-AA5026A0B39E}"/>
              </a:ext>
            </a:extLst>
          </p:cNvPr>
          <p:cNvSpPr>
            <a:spLocks noGrp="1" noChangeArrowheads="1"/>
          </p:cNvSpPr>
          <p:nvPr>
            <p:ph type="sldNum" sz="quarter" idx="5"/>
          </p:nvPr>
        </p:nvSpPr>
        <p:spPr>
          <a:ln/>
        </p:spPr>
        <p:txBody>
          <a:bodyPr/>
          <a:lstStyle/>
          <a:p>
            <a:fld id="{0CA67A64-6A05-2248-8D83-70253CC2626F}" type="slidenum">
              <a:rPr lang="en-CA" altLang="en-US"/>
              <a:pPr/>
              <a:t>35</a:t>
            </a:fld>
            <a:endParaRPr lang="en-CA" altLang="en-US"/>
          </a:p>
        </p:txBody>
      </p:sp>
      <p:sp>
        <p:nvSpPr>
          <p:cNvPr id="760834" name="Rectangle 2">
            <a:extLst>
              <a:ext uri="{FF2B5EF4-FFF2-40B4-BE49-F238E27FC236}">
                <a16:creationId xmlns:a16="http://schemas.microsoft.com/office/drawing/2014/main" id="{DE81C1CD-45B7-7A46-A2F9-823FF6D87BFC}"/>
              </a:ext>
            </a:extLst>
          </p:cNvPr>
          <p:cNvSpPr>
            <a:spLocks noChangeArrowheads="1" noTextEdit="1"/>
          </p:cNvSpPr>
          <p:nvPr>
            <p:ph type="sldImg"/>
          </p:nvPr>
        </p:nvSpPr>
        <p:spPr>
          <a:ln/>
        </p:spPr>
      </p:sp>
      <p:sp>
        <p:nvSpPr>
          <p:cNvPr id="760835" name="Rectangle 3">
            <a:extLst>
              <a:ext uri="{FF2B5EF4-FFF2-40B4-BE49-F238E27FC236}">
                <a16:creationId xmlns:a16="http://schemas.microsoft.com/office/drawing/2014/main" id="{1563E80F-97C7-D348-996E-9E39E3C977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F7D3D0-549E-5144-ADD3-058D91405F4F}"/>
              </a:ext>
            </a:extLst>
          </p:cNvPr>
          <p:cNvSpPr>
            <a:spLocks noGrp="1" noChangeArrowheads="1"/>
          </p:cNvSpPr>
          <p:nvPr>
            <p:ph type="sldNum" sz="quarter" idx="5"/>
          </p:nvPr>
        </p:nvSpPr>
        <p:spPr>
          <a:ln/>
        </p:spPr>
        <p:txBody>
          <a:bodyPr/>
          <a:lstStyle/>
          <a:p>
            <a:fld id="{28FBB44E-C05E-2D4B-914B-E5CFFDBEAC9A}" type="slidenum">
              <a:rPr lang="en-CA" altLang="en-US"/>
              <a:pPr/>
              <a:t>36</a:t>
            </a:fld>
            <a:endParaRPr lang="en-CA" altLang="en-US"/>
          </a:p>
        </p:txBody>
      </p:sp>
      <p:sp>
        <p:nvSpPr>
          <p:cNvPr id="881666" name="Rectangle 2">
            <a:extLst>
              <a:ext uri="{FF2B5EF4-FFF2-40B4-BE49-F238E27FC236}">
                <a16:creationId xmlns:a16="http://schemas.microsoft.com/office/drawing/2014/main" id="{A57265A8-74C9-504E-B7E8-158F72A53671}"/>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1667" name="Rectangle 3">
            <a:extLst>
              <a:ext uri="{FF2B5EF4-FFF2-40B4-BE49-F238E27FC236}">
                <a16:creationId xmlns:a16="http://schemas.microsoft.com/office/drawing/2014/main" id="{279A6F5C-03EC-4A49-900C-F456E85927CA}"/>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70F474-F6DE-8E49-9024-C1ECD8DCD00F}"/>
              </a:ext>
            </a:extLst>
          </p:cNvPr>
          <p:cNvSpPr>
            <a:spLocks noGrp="1" noChangeArrowheads="1"/>
          </p:cNvSpPr>
          <p:nvPr>
            <p:ph type="sldNum" sz="quarter" idx="5"/>
          </p:nvPr>
        </p:nvSpPr>
        <p:spPr>
          <a:ln/>
        </p:spPr>
        <p:txBody>
          <a:bodyPr/>
          <a:lstStyle/>
          <a:p>
            <a:fld id="{C42210FA-0DBB-964E-B302-C88EB2770B2C}" type="slidenum">
              <a:rPr lang="en-CA" altLang="en-US"/>
              <a:pPr/>
              <a:t>37</a:t>
            </a:fld>
            <a:endParaRPr lang="en-CA" altLang="en-US"/>
          </a:p>
        </p:txBody>
      </p:sp>
      <p:sp>
        <p:nvSpPr>
          <p:cNvPr id="883714" name="Rectangle 2">
            <a:extLst>
              <a:ext uri="{FF2B5EF4-FFF2-40B4-BE49-F238E27FC236}">
                <a16:creationId xmlns:a16="http://schemas.microsoft.com/office/drawing/2014/main" id="{59868057-5EC9-5741-88F0-CC3A7B583420}"/>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3715" name="Rectangle 3">
            <a:extLst>
              <a:ext uri="{FF2B5EF4-FFF2-40B4-BE49-F238E27FC236}">
                <a16:creationId xmlns:a16="http://schemas.microsoft.com/office/drawing/2014/main" id="{4709009D-893C-4042-A9EB-E44AA302C118}"/>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4C3A97-AA5C-BA45-BF40-67009E64FC22}"/>
              </a:ext>
            </a:extLst>
          </p:cNvPr>
          <p:cNvSpPr>
            <a:spLocks noGrp="1" noChangeArrowheads="1"/>
          </p:cNvSpPr>
          <p:nvPr>
            <p:ph type="sldNum" sz="quarter" idx="5"/>
          </p:nvPr>
        </p:nvSpPr>
        <p:spPr>
          <a:ln/>
        </p:spPr>
        <p:txBody>
          <a:bodyPr/>
          <a:lstStyle/>
          <a:p>
            <a:fld id="{8F5485E7-F433-5845-A7AD-B6EBA7DB2D8D}" type="slidenum">
              <a:rPr lang="en-CA" altLang="en-US"/>
              <a:pPr/>
              <a:t>38</a:t>
            </a:fld>
            <a:endParaRPr lang="en-CA" altLang="en-US"/>
          </a:p>
        </p:txBody>
      </p:sp>
      <p:sp>
        <p:nvSpPr>
          <p:cNvPr id="885762" name="Rectangle 2">
            <a:extLst>
              <a:ext uri="{FF2B5EF4-FFF2-40B4-BE49-F238E27FC236}">
                <a16:creationId xmlns:a16="http://schemas.microsoft.com/office/drawing/2014/main" id="{C89884BF-10AD-8441-BAC8-9DEE8008B571}"/>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5763" name="Rectangle 3">
            <a:extLst>
              <a:ext uri="{FF2B5EF4-FFF2-40B4-BE49-F238E27FC236}">
                <a16:creationId xmlns:a16="http://schemas.microsoft.com/office/drawing/2014/main" id="{3F8A303C-F254-234E-8584-4B4D94385DC6}"/>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0F647E-FD0F-714E-B92E-68ADC4AEFBBE}"/>
              </a:ext>
            </a:extLst>
          </p:cNvPr>
          <p:cNvSpPr>
            <a:spLocks noGrp="1" noChangeArrowheads="1"/>
          </p:cNvSpPr>
          <p:nvPr>
            <p:ph type="sldNum" sz="quarter" idx="5"/>
          </p:nvPr>
        </p:nvSpPr>
        <p:spPr>
          <a:ln/>
        </p:spPr>
        <p:txBody>
          <a:bodyPr/>
          <a:lstStyle/>
          <a:p>
            <a:fld id="{31D03EA1-5919-B040-A15D-5AD031E0A3BB}" type="slidenum">
              <a:rPr lang="en-CA" altLang="en-US"/>
              <a:pPr/>
              <a:t>39</a:t>
            </a:fld>
            <a:endParaRPr lang="en-CA" altLang="en-US"/>
          </a:p>
        </p:txBody>
      </p:sp>
      <p:sp>
        <p:nvSpPr>
          <p:cNvPr id="887810" name="Rectangle 2">
            <a:extLst>
              <a:ext uri="{FF2B5EF4-FFF2-40B4-BE49-F238E27FC236}">
                <a16:creationId xmlns:a16="http://schemas.microsoft.com/office/drawing/2014/main" id="{B48CED3D-35C1-C748-999A-43D19B6B6C74}"/>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7811" name="Rectangle 3">
            <a:extLst>
              <a:ext uri="{FF2B5EF4-FFF2-40B4-BE49-F238E27FC236}">
                <a16:creationId xmlns:a16="http://schemas.microsoft.com/office/drawing/2014/main" id="{E3364923-E242-C140-BF75-43E9FA440B88}"/>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1F8841-B47C-FC41-B800-29326FD5D075}"/>
              </a:ext>
            </a:extLst>
          </p:cNvPr>
          <p:cNvSpPr>
            <a:spLocks noGrp="1" noChangeArrowheads="1"/>
          </p:cNvSpPr>
          <p:nvPr>
            <p:ph type="sldNum" sz="quarter" idx="5"/>
          </p:nvPr>
        </p:nvSpPr>
        <p:spPr>
          <a:ln/>
        </p:spPr>
        <p:txBody>
          <a:bodyPr/>
          <a:lstStyle/>
          <a:p>
            <a:fld id="{C44CAACD-B0EF-064B-9385-03FB79B9C29A}" type="slidenum">
              <a:rPr lang="en-CA" altLang="en-US"/>
              <a:pPr/>
              <a:t>4</a:t>
            </a:fld>
            <a:endParaRPr lang="en-CA" altLang="en-US"/>
          </a:p>
        </p:txBody>
      </p:sp>
      <p:sp>
        <p:nvSpPr>
          <p:cNvPr id="680962" name="Rectangle 2">
            <a:extLst>
              <a:ext uri="{FF2B5EF4-FFF2-40B4-BE49-F238E27FC236}">
                <a16:creationId xmlns:a16="http://schemas.microsoft.com/office/drawing/2014/main" id="{3F7CF3A2-4D71-CA41-A4D9-079B8AC8C594}"/>
              </a:ext>
            </a:extLst>
          </p:cNvPr>
          <p:cNvSpPr>
            <a:spLocks noChangeArrowheads="1" noTextEdit="1"/>
          </p:cNvSpPr>
          <p:nvPr>
            <p:ph type="sldImg"/>
          </p:nvPr>
        </p:nvSpPr>
        <p:spPr>
          <a:ln/>
        </p:spPr>
      </p:sp>
      <p:sp>
        <p:nvSpPr>
          <p:cNvPr id="680963" name="Rectangle 3">
            <a:extLst>
              <a:ext uri="{FF2B5EF4-FFF2-40B4-BE49-F238E27FC236}">
                <a16:creationId xmlns:a16="http://schemas.microsoft.com/office/drawing/2014/main" id="{529D54BE-4090-4A46-919C-D8287A53F2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758A04B-6B05-6446-8AE9-1B6EA4F9C78F}"/>
              </a:ext>
            </a:extLst>
          </p:cNvPr>
          <p:cNvSpPr>
            <a:spLocks noGrp="1" noChangeArrowheads="1"/>
          </p:cNvSpPr>
          <p:nvPr>
            <p:ph type="sldNum" sz="quarter" idx="5"/>
          </p:nvPr>
        </p:nvSpPr>
        <p:spPr>
          <a:ln/>
        </p:spPr>
        <p:txBody>
          <a:bodyPr/>
          <a:lstStyle/>
          <a:p>
            <a:fld id="{72D13ACC-A883-8847-9D76-83A7A3F8C3CA}" type="slidenum">
              <a:rPr lang="en-CA" altLang="en-US"/>
              <a:pPr/>
              <a:t>40</a:t>
            </a:fld>
            <a:endParaRPr lang="en-CA" altLang="en-US"/>
          </a:p>
        </p:txBody>
      </p:sp>
      <p:sp>
        <p:nvSpPr>
          <p:cNvPr id="775170" name="Rectangle 2">
            <a:extLst>
              <a:ext uri="{FF2B5EF4-FFF2-40B4-BE49-F238E27FC236}">
                <a16:creationId xmlns:a16="http://schemas.microsoft.com/office/drawing/2014/main" id="{BF187EEB-66C2-A24C-8F79-B5630AD86EDF}"/>
              </a:ext>
            </a:extLst>
          </p:cNvPr>
          <p:cNvSpPr>
            <a:spLocks noChangeArrowheads="1" noTextEdit="1"/>
          </p:cNvSpPr>
          <p:nvPr>
            <p:ph type="sldImg"/>
          </p:nvPr>
        </p:nvSpPr>
        <p:spPr>
          <a:ln/>
        </p:spPr>
      </p:sp>
      <p:sp>
        <p:nvSpPr>
          <p:cNvPr id="775171" name="Rectangle 3">
            <a:extLst>
              <a:ext uri="{FF2B5EF4-FFF2-40B4-BE49-F238E27FC236}">
                <a16:creationId xmlns:a16="http://schemas.microsoft.com/office/drawing/2014/main" id="{4B124289-BA91-0741-883A-4F681A7101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A2D18A-8E72-C64F-A9B2-C955310A3DDA}"/>
              </a:ext>
            </a:extLst>
          </p:cNvPr>
          <p:cNvSpPr>
            <a:spLocks noGrp="1" noChangeArrowheads="1"/>
          </p:cNvSpPr>
          <p:nvPr>
            <p:ph type="sldNum" sz="quarter" idx="5"/>
          </p:nvPr>
        </p:nvSpPr>
        <p:spPr>
          <a:ln/>
        </p:spPr>
        <p:txBody>
          <a:bodyPr/>
          <a:lstStyle/>
          <a:p>
            <a:fld id="{D8680D00-A8EA-DD4A-979E-9B25AF287B14}" type="slidenum">
              <a:rPr lang="en-CA" altLang="en-US"/>
              <a:pPr/>
              <a:t>41</a:t>
            </a:fld>
            <a:endParaRPr lang="en-CA" altLang="en-US"/>
          </a:p>
        </p:txBody>
      </p:sp>
      <p:sp>
        <p:nvSpPr>
          <p:cNvPr id="777218" name="Rectangle 2">
            <a:extLst>
              <a:ext uri="{FF2B5EF4-FFF2-40B4-BE49-F238E27FC236}">
                <a16:creationId xmlns:a16="http://schemas.microsoft.com/office/drawing/2014/main" id="{31DD3A9D-BC64-D54D-B162-B82985CEFA5B}"/>
              </a:ext>
            </a:extLst>
          </p:cNvPr>
          <p:cNvSpPr>
            <a:spLocks noChangeArrowheads="1" noTextEdit="1"/>
          </p:cNvSpPr>
          <p:nvPr>
            <p:ph type="sldImg"/>
          </p:nvPr>
        </p:nvSpPr>
        <p:spPr>
          <a:ln/>
        </p:spPr>
      </p:sp>
      <p:sp>
        <p:nvSpPr>
          <p:cNvPr id="777219" name="Rectangle 3">
            <a:extLst>
              <a:ext uri="{FF2B5EF4-FFF2-40B4-BE49-F238E27FC236}">
                <a16:creationId xmlns:a16="http://schemas.microsoft.com/office/drawing/2014/main" id="{B3DFA75C-9FA8-7D48-9E2A-D77DE240CF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BAD51A-F172-B048-A03F-6E912674356F}"/>
              </a:ext>
            </a:extLst>
          </p:cNvPr>
          <p:cNvSpPr>
            <a:spLocks noGrp="1" noChangeArrowheads="1"/>
          </p:cNvSpPr>
          <p:nvPr>
            <p:ph type="sldNum" sz="quarter" idx="5"/>
          </p:nvPr>
        </p:nvSpPr>
        <p:spPr>
          <a:ln/>
        </p:spPr>
        <p:txBody>
          <a:bodyPr/>
          <a:lstStyle/>
          <a:p>
            <a:fld id="{01955F80-A580-6D4A-B528-FB63BBA1D005}" type="slidenum">
              <a:rPr lang="en-CA" altLang="en-US"/>
              <a:pPr/>
              <a:t>42</a:t>
            </a:fld>
            <a:endParaRPr lang="en-CA" altLang="en-US"/>
          </a:p>
        </p:txBody>
      </p:sp>
      <p:sp>
        <p:nvSpPr>
          <p:cNvPr id="779266" name="Rectangle 2">
            <a:extLst>
              <a:ext uri="{FF2B5EF4-FFF2-40B4-BE49-F238E27FC236}">
                <a16:creationId xmlns:a16="http://schemas.microsoft.com/office/drawing/2014/main" id="{FBA2B07F-8F35-D745-B845-3649851B6394}"/>
              </a:ext>
            </a:extLst>
          </p:cNvPr>
          <p:cNvSpPr>
            <a:spLocks noChangeArrowheads="1" noTextEdit="1"/>
          </p:cNvSpPr>
          <p:nvPr>
            <p:ph type="sldImg"/>
          </p:nvPr>
        </p:nvSpPr>
        <p:spPr>
          <a:ln/>
        </p:spPr>
      </p:sp>
      <p:sp>
        <p:nvSpPr>
          <p:cNvPr id="779267" name="Rectangle 3">
            <a:extLst>
              <a:ext uri="{FF2B5EF4-FFF2-40B4-BE49-F238E27FC236}">
                <a16:creationId xmlns:a16="http://schemas.microsoft.com/office/drawing/2014/main" id="{7D27465B-33C3-D54D-9558-A85A093710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6C618EB-202D-7244-8E5C-76DC0EE31673}"/>
              </a:ext>
            </a:extLst>
          </p:cNvPr>
          <p:cNvSpPr>
            <a:spLocks noGrp="1" noChangeArrowheads="1"/>
          </p:cNvSpPr>
          <p:nvPr>
            <p:ph type="sldNum" sz="quarter" idx="5"/>
          </p:nvPr>
        </p:nvSpPr>
        <p:spPr>
          <a:ln/>
        </p:spPr>
        <p:txBody>
          <a:bodyPr/>
          <a:lstStyle/>
          <a:p>
            <a:fld id="{B0B9AE82-20DA-1E44-B858-670EB13202E4}" type="slidenum">
              <a:rPr lang="en-CA" altLang="en-US"/>
              <a:pPr/>
              <a:t>43</a:t>
            </a:fld>
            <a:endParaRPr lang="en-CA" altLang="en-US"/>
          </a:p>
        </p:txBody>
      </p:sp>
      <p:sp>
        <p:nvSpPr>
          <p:cNvPr id="781314" name="Rectangle 2">
            <a:extLst>
              <a:ext uri="{FF2B5EF4-FFF2-40B4-BE49-F238E27FC236}">
                <a16:creationId xmlns:a16="http://schemas.microsoft.com/office/drawing/2014/main" id="{3AB41252-28C5-DB4F-B7E7-D5701886D627}"/>
              </a:ext>
            </a:extLst>
          </p:cNvPr>
          <p:cNvSpPr>
            <a:spLocks noChangeArrowheads="1" noTextEdit="1"/>
          </p:cNvSpPr>
          <p:nvPr>
            <p:ph type="sldImg"/>
          </p:nvPr>
        </p:nvSpPr>
        <p:spPr>
          <a:ln/>
        </p:spPr>
      </p:sp>
      <p:sp>
        <p:nvSpPr>
          <p:cNvPr id="781315" name="Rectangle 3">
            <a:extLst>
              <a:ext uri="{FF2B5EF4-FFF2-40B4-BE49-F238E27FC236}">
                <a16:creationId xmlns:a16="http://schemas.microsoft.com/office/drawing/2014/main" id="{A9AF6BD5-C727-5B4B-B9C5-389DDAF4D7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68232A6-83BF-2F4C-A35B-1375089BEE35}"/>
              </a:ext>
            </a:extLst>
          </p:cNvPr>
          <p:cNvSpPr>
            <a:spLocks noGrp="1" noChangeArrowheads="1"/>
          </p:cNvSpPr>
          <p:nvPr>
            <p:ph type="sldNum" sz="quarter" idx="5"/>
          </p:nvPr>
        </p:nvSpPr>
        <p:spPr>
          <a:ln/>
        </p:spPr>
        <p:txBody>
          <a:bodyPr/>
          <a:lstStyle/>
          <a:p>
            <a:fld id="{E2D47899-09A7-F045-9395-732D38547960}" type="slidenum">
              <a:rPr lang="en-CA" altLang="en-US"/>
              <a:pPr/>
              <a:t>44</a:t>
            </a:fld>
            <a:endParaRPr lang="en-CA" altLang="en-US"/>
          </a:p>
        </p:txBody>
      </p:sp>
      <p:sp>
        <p:nvSpPr>
          <p:cNvPr id="855042" name="Rectangle 2">
            <a:extLst>
              <a:ext uri="{FF2B5EF4-FFF2-40B4-BE49-F238E27FC236}">
                <a16:creationId xmlns:a16="http://schemas.microsoft.com/office/drawing/2014/main" id="{EB636D2B-2B5F-B64E-B15F-C882979140DE}"/>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55043" name="Rectangle 3">
            <a:extLst>
              <a:ext uri="{FF2B5EF4-FFF2-40B4-BE49-F238E27FC236}">
                <a16:creationId xmlns:a16="http://schemas.microsoft.com/office/drawing/2014/main" id="{04CE52B2-1F85-BB4A-B231-867C4E02AA0B}"/>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017054-688D-4140-8DC7-607EE621DFD0}"/>
              </a:ext>
            </a:extLst>
          </p:cNvPr>
          <p:cNvSpPr>
            <a:spLocks noGrp="1" noChangeArrowheads="1"/>
          </p:cNvSpPr>
          <p:nvPr>
            <p:ph type="sldNum" sz="quarter" idx="5"/>
          </p:nvPr>
        </p:nvSpPr>
        <p:spPr>
          <a:ln/>
        </p:spPr>
        <p:txBody>
          <a:bodyPr/>
          <a:lstStyle/>
          <a:p>
            <a:fld id="{175FAE34-F3D6-5A40-98A6-FED034D5C209}" type="slidenum">
              <a:rPr lang="en-CA" altLang="en-US"/>
              <a:pPr/>
              <a:t>45</a:t>
            </a:fld>
            <a:endParaRPr lang="en-CA" altLang="en-US"/>
          </a:p>
        </p:txBody>
      </p:sp>
      <p:sp>
        <p:nvSpPr>
          <p:cNvPr id="863234" name="Rectangle 2">
            <a:extLst>
              <a:ext uri="{FF2B5EF4-FFF2-40B4-BE49-F238E27FC236}">
                <a16:creationId xmlns:a16="http://schemas.microsoft.com/office/drawing/2014/main" id="{54042201-3B62-5A44-8F41-817B1860C2B2}"/>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3235" name="Rectangle 3">
            <a:extLst>
              <a:ext uri="{FF2B5EF4-FFF2-40B4-BE49-F238E27FC236}">
                <a16:creationId xmlns:a16="http://schemas.microsoft.com/office/drawing/2014/main" id="{47A88CD0-5CAC-9F47-865E-2783862BB557}"/>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56A782F-A4A3-9344-848B-59627ED55E66}"/>
              </a:ext>
            </a:extLst>
          </p:cNvPr>
          <p:cNvSpPr>
            <a:spLocks noGrp="1" noChangeArrowheads="1"/>
          </p:cNvSpPr>
          <p:nvPr>
            <p:ph type="sldNum" sz="quarter" idx="5"/>
          </p:nvPr>
        </p:nvSpPr>
        <p:spPr>
          <a:ln/>
        </p:spPr>
        <p:txBody>
          <a:bodyPr/>
          <a:lstStyle/>
          <a:p>
            <a:fld id="{F80F1509-BF2F-5948-BA5C-B1DE0726F27C}" type="slidenum">
              <a:rPr lang="en-CA" altLang="en-US"/>
              <a:pPr/>
              <a:t>46</a:t>
            </a:fld>
            <a:endParaRPr lang="en-CA" altLang="en-US"/>
          </a:p>
        </p:txBody>
      </p:sp>
      <p:sp>
        <p:nvSpPr>
          <p:cNvPr id="865282" name="Rectangle 2">
            <a:extLst>
              <a:ext uri="{FF2B5EF4-FFF2-40B4-BE49-F238E27FC236}">
                <a16:creationId xmlns:a16="http://schemas.microsoft.com/office/drawing/2014/main" id="{5FC71F10-1301-9443-9A55-9C1AB8243AF6}"/>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5283" name="Rectangle 3">
            <a:extLst>
              <a:ext uri="{FF2B5EF4-FFF2-40B4-BE49-F238E27FC236}">
                <a16:creationId xmlns:a16="http://schemas.microsoft.com/office/drawing/2014/main" id="{6AAEEBE0-4EBC-B247-BA4D-EEA2D741203F}"/>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232779-17EE-E340-8EC9-C72163389379}"/>
              </a:ext>
            </a:extLst>
          </p:cNvPr>
          <p:cNvSpPr>
            <a:spLocks noGrp="1" noChangeArrowheads="1"/>
          </p:cNvSpPr>
          <p:nvPr>
            <p:ph type="sldNum" sz="quarter" idx="5"/>
          </p:nvPr>
        </p:nvSpPr>
        <p:spPr>
          <a:ln/>
        </p:spPr>
        <p:txBody>
          <a:bodyPr/>
          <a:lstStyle/>
          <a:p>
            <a:fld id="{8AD5B66A-F7C2-7042-A064-98BA4C50F675}" type="slidenum">
              <a:rPr lang="en-CA" altLang="en-US"/>
              <a:pPr/>
              <a:t>47</a:t>
            </a:fld>
            <a:endParaRPr lang="en-CA" altLang="en-US"/>
          </a:p>
        </p:txBody>
      </p:sp>
      <p:sp>
        <p:nvSpPr>
          <p:cNvPr id="867330" name="Rectangle 2">
            <a:extLst>
              <a:ext uri="{FF2B5EF4-FFF2-40B4-BE49-F238E27FC236}">
                <a16:creationId xmlns:a16="http://schemas.microsoft.com/office/drawing/2014/main" id="{D7133244-6203-ED4E-AB4D-6984838B1AD3}"/>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7331" name="Rectangle 3">
            <a:extLst>
              <a:ext uri="{FF2B5EF4-FFF2-40B4-BE49-F238E27FC236}">
                <a16:creationId xmlns:a16="http://schemas.microsoft.com/office/drawing/2014/main" id="{ECA5E838-F5FF-3C45-86C4-3BB168BDB011}"/>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F30BB2-C685-AD4A-ADDE-41B5FED97B6C}"/>
              </a:ext>
            </a:extLst>
          </p:cNvPr>
          <p:cNvSpPr>
            <a:spLocks noGrp="1" noChangeArrowheads="1"/>
          </p:cNvSpPr>
          <p:nvPr>
            <p:ph type="sldNum" sz="quarter" idx="5"/>
          </p:nvPr>
        </p:nvSpPr>
        <p:spPr>
          <a:ln/>
        </p:spPr>
        <p:txBody>
          <a:bodyPr/>
          <a:lstStyle/>
          <a:p>
            <a:fld id="{B41CECEE-DEBA-874C-B1D4-D97F10974E6A}" type="slidenum">
              <a:rPr lang="en-CA" altLang="en-US"/>
              <a:pPr/>
              <a:t>48</a:t>
            </a:fld>
            <a:endParaRPr lang="en-CA" altLang="en-US"/>
          </a:p>
        </p:txBody>
      </p:sp>
      <p:sp>
        <p:nvSpPr>
          <p:cNvPr id="869378" name="Rectangle 2">
            <a:extLst>
              <a:ext uri="{FF2B5EF4-FFF2-40B4-BE49-F238E27FC236}">
                <a16:creationId xmlns:a16="http://schemas.microsoft.com/office/drawing/2014/main" id="{830F3D73-884A-9442-BA31-6CFAEF243265}"/>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9379" name="Rectangle 3">
            <a:extLst>
              <a:ext uri="{FF2B5EF4-FFF2-40B4-BE49-F238E27FC236}">
                <a16:creationId xmlns:a16="http://schemas.microsoft.com/office/drawing/2014/main" id="{15C0C7CC-1DE1-DB48-B053-0AFA81166FEC}"/>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553CF5-609A-874D-9188-D1A074822FEA}"/>
              </a:ext>
            </a:extLst>
          </p:cNvPr>
          <p:cNvSpPr>
            <a:spLocks noGrp="1" noChangeArrowheads="1"/>
          </p:cNvSpPr>
          <p:nvPr>
            <p:ph type="sldNum" sz="quarter" idx="5"/>
          </p:nvPr>
        </p:nvSpPr>
        <p:spPr>
          <a:ln/>
        </p:spPr>
        <p:txBody>
          <a:bodyPr/>
          <a:lstStyle/>
          <a:p>
            <a:fld id="{28BBB4A7-2E24-0446-9625-B30C3A635DCE}" type="slidenum">
              <a:rPr lang="en-CA" altLang="en-US"/>
              <a:pPr/>
              <a:t>49</a:t>
            </a:fld>
            <a:endParaRPr lang="en-CA" altLang="en-US"/>
          </a:p>
        </p:txBody>
      </p:sp>
      <p:sp>
        <p:nvSpPr>
          <p:cNvPr id="871426" name="Rectangle 2">
            <a:extLst>
              <a:ext uri="{FF2B5EF4-FFF2-40B4-BE49-F238E27FC236}">
                <a16:creationId xmlns:a16="http://schemas.microsoft.com/office/drawing/2014/main" id="{D69B8A26-3160-9E45-9C48-3A682434A5FA}"/>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1427" name="Rectangle 3">
            <a:extLst>
              <a:ext uri="{FF2B5EF4-FFF2-40B4-BE49-F238E27FC236}">
                <a16:creationId xmlns:a16="http://schemas.microsoft.com/office/drawing/2014/main" id="{61223698-81E2-D243-AAB7-A1A76ABD8AB6}"/>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E39CC1-C57D-8E48-AE4A-9F4FF0A43AD3}"/>
              </a:ext>
            </a:extLst>
          </p:cNvPr>
          <p:cNvSpPr>
            <a:spLocks noGrp="1" noChangeArrowheads="1"/>
          </p:cNvSpPr>
          <p:nvPr>
            <p:ph type="sldNum" sz="quarter" idx="5"/>
          </p:nvPr>
        </p:nvSpPr>
        <p:spPr>
          <a:ln/>
        </p:spPr>
        <p:txBody>
          <a:bodyPr/>
          <a:lstStyle/>
          <a:p>
            <a:fld id="{A28AA1AB-C0E1-024F-BD8C-58BE9F9A27C1}" type="slidenum">
              <a:rPr lang="en-CA" altLang="en-US"/>
              <a:pPr/>
              <a:t>5</a:t>
            </a:fld>
            <a:endParaRPr lang="en-CA" altLang="en-US"/>
          </a:p>
        </p:txBody>
      </p:sp>
      <p:sp>
        <p:nvSpPr>
          <p:cNvPr id="683010" name="Rectangle 2">
            <a:extLst>
              <a:ext uri="{FF2B5EF4-FFF2-40B4-BE49-F238E27FC236}">
                <a16:creationId xmlns:a16="http://schemas.microsoft.com/office/drawing/2014/main" id="{B67695F7-A0C2-8447-A4EA-17FBD1ECBCAC}"/>
              </a:ext>
            </a:extLst>
          </p:cNvPr>
          <p:cNvSpPr>
            <a:spLocks noChangeArrowheads="1" noTextEdit="1"/>
          </p:cNvSpPr>
          <p:nvPr>
            <p:ph type="sldImg"/>
          </p:nvPr>
        </p:nvSpPr>
        <p:spPr>
          <a:ln/>
        </p:spPr>
      </p:sp>
      <p:sp>
        <p:nvSpPr>
          <p:cNvPr id="683011" name="Rectangle 3">
            <a:extLst>
              <a:ext uri="{FF2B5EF4-FFF2-40B4-BE49-F238E27FC236}">
                <a16:creationId xmlns:a16="http://schemas.microsoft.com/office/drawing/2014/main" id="{23328239-F602-0346-B03B-7997AB66B1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DF66FD2-AFCF-C648-8E08-95950C9EAE04}"/>
              </a:ext>
            </a:extLst>
          </p:cNvPr>
          <p:cNvSpPr>
            <a:spLocks noGrp="1" noChangeArrowheads="1"/>
          </p:cNvSpPr>
          <p:nvPr>
            <p:ph type="sldNum" sz="quarter" idx="5"/>
          </p:nvPr>
        </p:nvSpPr>
        <p:spPr>
          <a:ln/>
        </p:spPr>
        <p:txBody>
          <a:bodyPr/>
          <a:lstStyle/>
          <a:p>
            <a:fld id="{755246AD-CF27-4041-A6EA-38AA2687D43D}" type="slidenum">
              <a:rPr lang="en-CA" altLang="en-US"/>
              <a:pPr/>
              <a:t>50</a:t>
            </a:fld>
            <a:endParaRPr lang="en-CA" altLang="en-US"/>
          </a:p>
        </p:txBody>
      </p:sp>
      <p:sp>
        <p:nvSpPr>
          <p:cNvPr id="873474" name="Rectangle 2">
            <a:extLst>
              <a:ext uri="{FF2B5EF4-FFF2-40B4-BE49-F238E27FC236}">
                <a16:creationId xmlns:a16="http://schemas.microsoft.com/office/drawing/2014/main" id="{82569024-612E-3046-B582-814EEE0026DE}"/>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3475" name="Rectangle 3">
            <a:extLst>
              <a:ext uri="{FF2B5EF4-FFF2-40B4-BE49-F238E27FC236}">
                <a16:creationId xmlns:a16="http://schemas.microsoft.com/office/drawing/2014/main" id="{8F2D6D5F-DE23-3247-83BB-4A54868F30B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DF9CCE9-2DB1-DE4F-A2EE-51B4BF916753}"/>
              </a:ext>
            </a:extLst>
          </p:cNvPr>
          <p:cNvSpPr>
            <a:spLocks noGrp="1" noChangeArrowheads="1"/>
          </p:cNvSpPr>
          <p:nvPr>
            <p:ph type="sldNum" sz="quarter" idx="5"/>
          </p:nvPr>
        </p:nvSpPr>
        <p:spPr>
          <a:ln/>
        </p:spPr>
        <p:txBody>
          <a:bodyPr/>
          <a:lstStyle/>
          <a:p>
            <a:fld id="{350CF168-61DF-E24E-9448-39000A21AADB}" type="slidenum">
              <a:rPr lang="en-CA" altLang="en-US"/>
              <a:pPr/>
              <a:t>51</a:t>
            </a:fld>
            <a:endParaRPr lang="en-CA" altLang="en-US"/>
          </a:p>
        </p:txBody>
      </p:sp>
      <p:sp>
        <p:nvSpPr>
          <p:cNvPr id="875522" name="Rectangle 2">
            <a:extLst>
              <a:ext uri="{FF2B5EF4-FFF2-40B4-BE49-F238E27FC236}">
                <a16:creationId xmlns:a16="http://schemas.microsoft.com/office/drawing/2014/main" id="{531C1728-D6AF-8F4E-8F3E-FA781DDAC65F}"/>
              </a:ext>
            </a:extLst>
          </p:cNvPr>
          <p:cNvSpPr>
            <a:spLocks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75523" name="Rectangle 3">
            <a:extLst>
              <a:ext uri="{FF2B5EF4-FFF2-40B4-BE49-F238E27FC236}">
                <a16:creationId xmlns:a16="http://schemas.microsoft.com/office/drawing/2014/main" id="{6D1757AC-ED19-EC42-8C43-3CEE36D9BAE4}"/>
              </a:ext>
            </a:extLst>
          </p:cNvPr>
          <p:cNvSpPr>
            <a:spLocks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A07CE4-8B38-5640-9C5B-C3E998510814}"/>
              </a:ext>
            </a:extLst>
          </p:cNvPr>
          <p:cNvSpPr>
            <a:spLocks noGrp="1" noChangeArrowheads="1"/>
          </p:cNvSpPr>
          <p:nvPr>
            <p:ph type="sldNum" sz="quarter" idx="5"/>
          </p:nvPr>
        </p:nvSpPr>
        <p:spPr>
          <a:ln/>
        </p:spPr>
        <p:txBody>
          <a:bodyPr/>
          <a:lstStyle/>
          <a:p>
            <a:fld id="{7639094C-EEA8-784E-80E7-63C757B300EA}" type="slidenum">
              <a:rPr lang="en-CA" altLang="en-US"/>
              <a:pPr/>
              <a:t>52</a:t>
            </a:fld>
            <a:endParaRPr lang="en-CA" altLang="en-US"/>
          </a:p>
        </p:txBody>
      </p:sp>
      <p:sp>
        <p:nvSpPr>
          <p:cNvPr id="818178" name="Rectangle 2">
            <a:extLst>
              <a:ext uri="{FF2B5EF4-FFF2-40B4-BE49-F238E27FC236}">
                <a16:creationId xmlns:a16="http://schemas.microsoft.com/office/drawing/2014/main" id="{2B436B0B-506B-BA4B-9739-9E20BE1D95B0}"/>
              </a:ext>
            </a:extLst>
          </p:cNvPr>
          <p:cNvSpPr>
            <a:spLocks noChangeArrowheads="1" noTextEdit="1"/>
          </p:cNvSpPr>
          <p:nvPr>
            <p:ph type="sldImg"/>
          </p:nvPr>
        </p:nvSpPr>
        <p:spPr>
          <a:ln/>
        </p:spPr>
      </p:sp>
      <p:sp>
        <p:nvSpPr>
          <p:cNvPr id="818179" name="Rectangle 3">
            <a:extLst>
              <a:ext uri="{FF2B5EF4-FFF2-40B4-BE49-F238E27FC236}">
                <a16:creationId xmlns:a16="http://schemas.microsoft.com/office/drawing/2014/main" id="{E28A015F-6F76-A244-9459-6C5CEF5D6A0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873F1E-BB43-4F47-828B-BBD793590E83}"/>
              </a:ext>
            </a:extLst>
          </p:cNvPr>
          <p:cNvSpPr>
            <a:spLocks noGrp="1" noChangeArrowheads="1"/>
          </p:cNvSpPr>
          <p:nvPr>
            <p:ph type="sldNum" sz="quarter" idx="5"/>
          </p:nvPr>
        </p:nvSpPr>
        <p:spPr>
          <a:ln/>
        </p:spPr>
        <p:txBody>
          <a:bodyPr/>
          <a:lstStyle/>
          <a:p>
            <a:fld id="{11B2D65C-4E66-6147-8C5E-375300BDE941}" type="slidenum">
              <a:rPr lang="en-CA" altLang="en-US"/>
              <a:pPr/>
              <a:t>6</a:t>
            </a:fld>
            <a:endParaRPr lang="en-CA" altLang="en-US"/>
          </a:p>
        </p:txBody>
      </p:sp>
      <p:sp>
        <p:nvSpPr>
          <p:cNvPr id="685058" name="Rectangle 2">
            <a:extLst>
              <a:ext uri="{FF2B5EF4-FFF2-40B4-BE49-F238E27FC236}">
                <a16:creationId xmlns:a16="http://schemas.microsoft.com/office/drawing/2014/main" id="{15687D6F-B6CB-6448-9FB4-1FDE66487EE2}"/>
              </a:ext>
            </a:extLst>
          </p:cNvPr>
          <p:cNvSpPr>
            <a:spLocks noChangeArrowheads="1" noTextEdit="1"/>
          </p:cNvSpPr>
          <p:nvPr>
            <p:ph type="sldImg"/>
          </p:nvPr>
        </p:nvSpPr>
        <p:spPr>
          <a:ln/>
        </p:spPr>
      </p:sp>
      <p:sp>
        <p:nvSpPr>
          <p:cNvPr id="685059" name="Rectangle 3">
            <a:extLst>
              <a:ext uri="{FF2B5EF4-FFF2-40B4-BE49-F238E27FC236}">
                <a16:creationId xmlns:a16="http://schemas.microsoft.com/office/drawing/2014/main" id="{FE1CE844-E081-4E4C-8F3D-B5ABCF5F2A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ED0DD9F-1E0E-4D4E-8F8B-27D6D68CE018}"/>
              </a:ext>
            </a:extLst>
          </p:cNvPr>
          <p:cNvSpPr>
            <a:spLocks noGrp="1" noChangeArrowheads="1"/>
          </p:cNvSpPr>
          <p:nvPr>
            <p:ph type="sldNum" sz="quarter" idx="5"/>
          </p:nvPr>
        </p:nvSpPr>
        <p:spPr>
          <a:ln/>
        </p:spPr>
        <p:txBody>
          <a:bodyPr/>
          <a:lstStyle/>
          <a:p>
            <a:fld id="{01C7BA06-F070-9247-BA9D-F636047CB0D7}" type="slidenum">
              <a:rPr lang="en-CA" altLang="en-US"/>
              <a:pPr/>
              <a:t>7</a:t>
            </a:fld>
            <a:endParaRPr lang="en-CA" altLang="en-US"/>
          </a:p>
        </p:txBody>
      </p:sp>
      <p:sp>
        <p:nvSpPr>
          <p:cNvPr id="687106" name="Rectangle 2">
            <a:extLst>
              <a:ext uri="{FF2B5EF4-FFF2-40B4-BE49-F238E27FC236}">
                <a16:creationId xmlns:a16="http://schemas.microsoft.com/office/drawing/2014/main" id="{82C273D3-FD64-E345-A256-834830A2A36A}"/>
              </a:ext>
            </a:extLst>
          </p:cNvPr>
          <p:cNvSpPr>
            <a:spLocks noChangeArrowheads="1" noTextEdit="1"/>
          </p:cNvSpPr>
          <p:nvPr>
            <p:ph type="sldImg"/>
          </p:nvPr>
        </p:nvSpPr>
        <p:spPr>
          <a:ln/>
        </p:spPr>
      </p:sp>
      <p:sp>
        <p:nvSpPr>
          <p:cNvPr id="687107" name="Rectangle 3">
            <a:extLst>
              <a:ext uri="{FF2B5EF4-FFF2-40B4-BE49-F238E27FC236}">
                <a16:creationId xmlns:a16="http://schemas.microsoft.com/office/drawing/2014/main" id="{49445822-8AA4-4F44-B092-72B9B41F50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AB9C15-496D-224A-82B2-98DC66F5F765}"/>
              </a:ext>
            </a:extLst>
          </p:cNvPr>
          <p:cNvSpPr>
            <a:spLocks noGrp="1" noChangeArrowheads="1"/>
          </p:cNvSpPr>
          <p:nvPr>
            <p:ph type="sldNum" sz="quarter" idx="5"/>
          </p:nvPr>
        </p:nvSpPr>
        <p:spPr>
          <a:ln/>
        </p:spPr>
        <p:txBody>
          <a:bodyPr/>
          <a:lstStyle/>
          <a:p>
            <a:fld id="{EFE50E22-487A-AE48-957E-F60A2DED3710}" type="slidenum">
              <a:rPr lang="en-CA" altLang="en-US"/>
              <a:pPr/>
              <a:t>8</a:t>
            </a:fld>
            <a:endParaRPr lang="en-CA" altLang="en-US"/>
          </a:p>
        </p:txBody>
      </p:sp>
      <p:sp>
        <p:nvSpPr>
          <p:cNvPr id="689154" name="Rectangle 2">
            <a:extLst>
              <a:ext uri="{FF2B5EF4-FFF2-40B4-BE49-F238E27FC236}">
                <a16:creationId xmlns:a16="http://schemas.microsoft.com/office/drawing/2014/main" id="{B7C425EE-C514-3940-BF5E-0F39408F4EF6}"/>
              </a:ext>
            </a:extLst>
          </p:cNvPr>
          <p:cNvSpPr>
            <a:spLocks noChangeArrowheads="1" noTextEdit="1"/>
          </p:cNvSpPr>
          <p:nvPr>
            <p:ph type="sldImg"/>
          </p:nvPr>
        </p:nvSpPr>
        <p:spPr>
          <a:ln/>
        </p:spPr>
      </p:sp>
      <p:sp>
        <p:nvSpPr>
          <p:cNvPr id="689155" name="Rectangle 3">
            <a:extLst>
              <a:ext uri="{FF2B5EF4-FFF2-40B4-BE49-F238E27FC236}">
                <a16:creationId xmlns:a16="http://schemas.microsoft.com/office/drawing/2014/main" id="{644101E6-A853-D34C-A9BA-302F180B65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E4F42C-928B-1F40-8999-ECD62BB11039}"/>
              </a:ext>
            </a:extLst>
          </p:cNvPr>
          <p:cNvSpPr>
            <a:spLocks noGrp="1" noChangeArrowheads="1"/>
          </p:cNvSpPr>
          <p:nvPr>
            <p:ph type="sldNum" sz="quarter" idx="5"/>
          </p:nvPr>
        </p:nvSpPr>
        <p:spPr>
          <a:ln/>
        </p:spPr>
        <p:txBody>
          <a:bodyPr/>
          <a:lstStyle/>
          <a:p>
            <a:fld id="{A0029B42-9967-0340-A677-7E856586F0AE}" type="slidenum">
              <a:rPr lang="en-CA" altLang="en-US"/>
              <a:pPr/>
              <a:t>9</a:t>
            </a:fld>
            <a:endParaRPr lang="en-CA" altLang="en-US"/>
          </a:p>
        </p:txBody>
      </p:sp>
      <p:sp>
        <p:nvSpPr>
          <p:cNvPr id="691202" name="Rectangle 2">
            <a:extLst>
              <a:ext uri="{FF2B5EF4-FFF2-40B4-BE49-F238E27FC236}">
                <a16:creationId xmlns:a16="http://schemas.microsoft.com/office/drawing/2014/main" id="{D9D3BE92-EFE5-4C45-A8ED-3E6DCC558034}"/>
              </a:ext>
            </a:extLst>
          </p:cNvPr>
          <p:cNvSpPr>
            <a:spLocks noChangeArrowheads="1" noTextEdit="1"/>
          </p:cNvSpPr>
          <p:nvPr>
            <p:ph type="sldImg"/>
          </p:nvPr>
        </p:nvSpPr>
        <p:spPr>
          <a:ln/>
        </p:spPr>
      </p:sp>
      <p:sp>
        <p:nvSpPr>
          <p:cNvPr id="691203" name="Rectangle 3">
            <a:extLst>
              <a:ext uri="{FF2B5EF4-FFF2-40B4-BE49-F238E27FC236}">
                <a16:creationId xmlns:a16="http://schemas.microsoft.com/office/drawing/2014/main" id="{21073B06-E418-9640-8BCB-81374979509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D2B8B-025F-4447-B56D-C3B42BAACC6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4D1087-9FFB-1E41-A103-45F64AB49EA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306A0-12FF-E749-AF18-3319972356D9}"/>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2E340F0-BF05-6347-9B49-1592B7CFB91D}"/>
              </a:ext>
            </a:extLst>
          </p:cNvPr>
          <p:cNvSpPr>
            <a:spLocks noGrp="1"/>
          </p:cNvSpPr>
          <p:nvPr>
            <p:ph type="ftr" sz="quarter" idx="11"/>
          </p:nvPr>
        </p:nvSpPr>
        <p:spPr/>
        <p:txBody>
          <a:bodyPr/>
          <a:lstStyle>
            <a:lvl1pPr>
              <a:defRPr/>
            </a:lvl1pPr>
          </a:lstStyle>
          <a:p>
            <a:r>
              <a:rPr lang="en-US" altLang="en-US"/>
              <a:t>CNG 352</a:t>
            </a:r>
          </a:p>
        </p:txBody>
      </p:sp>
      <p:sp>
        <p:nvSpPr>
          <p:cNvPr id="6" name="Slide Number Placeholder 5">
            <a:extLst>
              <a:ext uri="{FF2B5EF4-FFF2-40B4-BE49-F238E27FC236}">
                <a16:creationId xmlns:a16="http://schemas.microsoft.com/office/drawing/2014/main" id="{97DFF911-7A63-424F-8A3C-3757B13661FF}"/>
              </a:ext>
            </a:extLst>
          </p:cNvPr>
          <p:cNvSpPr>
            <a:spLocks noGrp="1"/>
          </p:cNvSpPr>
          <p:nvPr>
            <p:ph type="sldNum" sz="quarter" idx="12"/>
          </p:nvPr>
        </p:nvSpPr>
        <p:spPr/>
        <p:txBody>
          <a:bodyPr/>
          <a:lstStyle>
            <a:lvl1pPr>
              <a:defRPr/>
            </a:lvl1pPr>
          </a:lstStyle>
          <a:p>
            <a:fld id="{5804D55A-BADB-EC4A-B737-A2913B63D416}" type="slidenum">
              <a:rPr lang="en-US" altLang="en-US"/>
              <a:pPr/>
              <a:t>‹#›</a:t>
            </a:fld>
            <a:endParaRPr lang="en-US" altLang="en-US"/>
          </a:p>
        </p:txBody>
      </p:sp>
    </p:spTree>
    <p:extLst>
      <p:ext uri="{BB962C8B-B14F-4D97-AF65-F5344CB8AC3E}">
        <p14:creationId xmlns:p14="http://schemas.microsoft.com/office/powerpoint/2010/main" val="3232303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D423A-51C0-2B47-B211-4779C32555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8D5C6F-9F55-0D45-90EC-114EFD9CEA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4862A-6BA9-2E47-A184-D5D4CCA31D2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0251D63-A666-FC44-AC74-7DDBA9A016D7}"/>
              </a:ext>
            </a:extLst>
          </p:cNvPr>
          <p:cNvSpPr>
            <a:spLocks noGrp="1"/>
          </p:cNvSpPr>
          <p:nvPr>
            <p:ph type="ftr" sz="quarter" idx="11"/>
          </p:nvPr>
        </p:nvSpPr>
        <p:spPr/>
        <p:txBody>
          <a:bodyPr/>
          <a:lstStyle>
            <a:lvl1pPr>
              <a:defRPr/>
            </a:lvl1pPr>
          </a:lstStyle>
          <a:p>
            <a:r>
              <a:rPr lang="en-US" altLang="en-US"/>
              <a:t>CNG 352</a:t>
            </a:r>
          </a:p>
        </p:txBody>
      </p:sp>
      <p:sp>
        <p:nvSpPr>
          <p:cNvPr id="6" name="Slide Number Placeholder 5">
            <a:extLst>
              <a:ext uri="{FF2B5EF4-FFF2-40B4-BE49-F238E27FC236}">
                <a16:creationId xmlns:a16="http://schemas.microsoft.com/office/drawing/2014/main" id="{E05B702C-5F7E-EC4F-861E-C0EFAE9AF56D}"/>
              </a:ext>
            </a:extLst>
          </p:cNvPr>
          <p:cNvSpPr>
            <a:spLocks noGrp="1"/>
          </p:cNvSpPr>
          <p:nvPr>
            <p:ph type="sldNum" sz="quarter" idx="12"/>
          </p:nvPr>
        </p:nvSpPr>
        <p:spPr/>
        <p:txBody>
          <a:bodyPr/>
          <a:lstStyle>
            <a:lvl1pPr>
              <a:defRPr/>
            </a:lvl1pPr>
          </a:lstStyle>
          <a:p>
            <a:fld id="{B72D6705-4048-8745-B706-C0FD103EF68A}" type="slidenum">
              <a:rPr lang="en-US" altLang="en-US"/>
              <a:pPr/>
              <a:t>‹#›</a:t>
            </a:fld>
            <a:endParaRPr lang="en-US" altLang="en-US"/>
          </a:p>
        </p:txBody>
      </p:sp>
    </p:spTree>
    <p:extLst>
      <p:ext uri="{BB962C8B-B14F-4D97-AF65-F5344CB8AC3E}">
        <p14:creationId xmlns:p14="http://schemas.microsoft.com/office/powerpoint/2010/main" val="3451822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E8881-3F2D-1140-B06F-B81BD892EEDC}"/>
              </a:ext>
            </a:extLst>
          </p:cNvPr>
          <p:cNvSpPr>
            <a:spLocks noGrp="1"/>
          </p:cNvSpPr>
          <p:nvPr>
            <p:ph type="title" orient="vert"/>
          </p:nvPr>
        </p:nvSpPr>
        <p:spPr>
          <a:xfrm>
            <a:off x="6515100" y="838200"/>
            <a:ext cx="1943100" cy="5334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F0A4C6-B07A-F34C-9253-9CF1C00A2E3A}"/>
              </a:ext>
            </a:extLst>
          </p:cNvPr>
          <p:cNvSpPr>
            <a:spLocks noGrp="1"/>
          </p:cNvSpPr>
          <p:nvPr>
            <p:ph type="body" orient="vert" idx="1"/>
          </p:nvPr>
        </p:nvSpPr>
        <p:spPr>
          <a:xfrm>
            <a:off x="685800" y="838200"/>
            <a:ext cx="5676900" cy="53340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F474F-53FF-4444-BBC7-9F4EA905381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1A8EA05-491E-EC49-A154-18702FDC119E}"/>
              </a:ext>
            </a:extLst>
          </p:cNvPr>
          <p:cNvSpPr>
            <a:spLocks noGrp="1"/>
          </p:cNvSpPr>
          <p:nvPr>
            <p:ph type="ftr" sz="quarter" idx="11"/>
          </p:nvPr>
        </p:nvSpPr>
        <p:spPr/>
        <p:txBody>
          <a:bodyPr/>
          <a:lstStyle>
            <a:lvl1pPr>
              <a:defRPr/>
            </a:lvl1pPr>
          </a:lstStyle>
          <a:p>
            <a:r>
              <a:rPr lang="en-US" altLang="en-US"/>
              <a:t>CNG 352</a:t>
            </a:r>
          </a:p>
        </p:txBody>
      </p:sp>
      <p:sp>
        <p:nvSpPr>
          <p:cNvPr id="6" name="Slide Number Placeholder 5">
            <a:extLst>
              <a:ext uri="{FF2B5EF4-FFF2-40B4-BE49-F238E27FC236}">
                <a16:creationId xmlns:a16="http://schemas.microsoft.com/office/drawing/2014/main" id="{BD8F69C7-0A07-A74C-A47C-9308CC017275}"/>
              </a:ext>
            </a:extLst>
          </p:cNvPr>
          <p:cNvSpPr>
            <a:spLocks noGrp="1"/>
          </p:cNvSpPr>
          <p:nvPr>
            <p:ph type="sldNum" sz="quarter" idx="12"/>
          </p:nvPr>
        </p:nvSpPr>
        <p:spPr/>
        <p:txBody>
          <a:bodyPr/>
          <a:lstStyle>
            <a:lvl1pPr>
              <a:defRPr/>
            </a:lvl1pPr>
          </a:lstStyle>
          <a:p>
            <a:fld id="{21BEE3A6-33AE-0947-8F8D-C01AA039BDF1}" type="slidenum">
              <a:rPr lang="en-US" altLang="en-US"/>
              <a:pPr/>
              <a:t>‹#›</a:t>
            </a:fld>
            <a:endParaRPr lang="en-US" altLang="en-US"/>
          </a:p>
        </p:txBody>
      </p:sp>
    </p:spTree>
    <p:extLst>
      <p:ext uri="{BB962C8B-B14F-4D97-AF65-F5344CB8AC3E}">
        <p14:creationId xmlns:p14="http://schemas.microsoft.com/office/powerpoint/2010/main" val="2607317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E6166-B671-6C46-A136-ECDA5B63B2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C3A819-5C15-CC4C-B7D0-A667232FDC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5F6C3-9C4B-6B47-8426-87034558DD2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0F05B80-753D-BC46-9325-62E9D9B0203F}"/>
              </a:ext>
            </a:extLst>
          </p:cNvPr>
          <p:cNvSpPr>
            <a:spLocks noGrp="1"/>
          </p:cNvSpPr>
          <p:nvPr>
            <p:ph type="ftr" sz="quarter" idx="11"/>
          </p:nvPr>
        </p:nvSpPr>
        <p:spPr/>
        <p:txBody>
          <a:bodyPr/>
          <a:lstStyle>
            <a:lvl1pPr>
              <a:defRPr/>
            </a:lvl1pPr>
          </a:lstStyle>
          <a:p>
            <a:r>
              <a:rPr lang="en-US" altLang="en-US"/>
              <a:t>CNG 352</a:t>
            </a:r>
          </a:p>
        </p:txBody>
      </p:sp>
      <p:sp>
        <p:nvSpPr>
          <p:cNvPr id="6" name="Slide Number Placeholder 5">
            <a:extLst>
              <a:ext uri="{FF2B5EF4-FFF2-40B4-BE49-F238E27FC236}">
                <a16:creationId xmlns:a16="http://schemas.microsoft.com/office/drawing/2014/main" id="{F2DB0ADA-79F5-AD42-BF59-361E233DC046}"/>
              </a:ext>
            </a:extLst>
          </p:cNvPr>
          <p:cNvSpPr>
            <a:spLocks noGrp="1"/>
          </p:cNvSpPr>
          <p:nvPr>
            <p:ph type="sldNum" sz="quarter" idx="12"/>
          </p:nvPr>
        </p:nvSpPr>
        <p:spPr/>
        <p:txBody>
          <a:bodyPr/>
          <a:lstStyle>
            <a:lvl1pPr>
              <a:defRPr/>
            </a:lvl1pPr>
          </a:lstStyle>
          <a:p>
            <a:fld id="{FFFC4845-250D-954A-B9A6-4307F220FCBA}" type="slidenum">
              <a:rPr lang="en-US" altLang="en-US"/>
              <a:pPr/>
              <a:t>‹#›</a:t>
            </a:fld>
            <a:endParaRPr lang="en-US" altLang="en-US"/>
          </a:p>
        </p:txBody>
      </p:sp>
    </p:spTree>
    <p:extLst>
      <p:ext uri="{BB962C8B-B14F-4D97-AF65-F5344CB8AC3E}">
        <p14:creationId xmlns:p14="http://schemas.microsoft.com/office/powerpoint/2010/main" val="94055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E807-61C1-F04D-A8ED-47A23CB872C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D595AB-7CDC-494E-951F-080B7B9116E9}"/>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78C38E54-9C43-5C4E-B6BC-E52EE97A4F3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2927994-1584-744E-AF25-343FA799181C}"/>
              </a:ext>
            </a:extLst>
          </p:cNvPr>
          <p:cNvSpPr>
            <a:spLocks noGrp="1"/>
          </p:cNvSpPr>
          <p:nvPr>
            <p:ph type="ftr" sz="quarter" idx="11"/>
          </p:nvPr>
        </p:nvSpPr>
        <p:spPr/>
        <p:txBody>
          <a:bodyPr/>
          <a:lstStyle>
            <a:lvl1pPr>
              <a:defRPr/>
            </a:lvl1pPr>
          </a:lstStyle>
          <a:p>
            <a:r>
              <a:rPr lang="en-US" altLang="en-US"/>
              <a:t>CNG 352</a:t>
            </a:r>
          </a:p>
        </p:txBody>
      </p:sp>
      <p:sp>
        <p:nvSpPr>
          <p:cNvPr id="6" name="Slide Number Placeholder 5">
            <a:extLst>
              <a:ext uri="{FF2B5EF4-FFF2-40B4-BE49-F238E27FC236}">
                <a16:creationId xmlns:a16="http://schemas.microsoft.com/office/drawing/2014/main" id="{46447AB9-919B-6144-B304-83CE040E2278}"/>
              </a:ext>
            </a:extLst>
          </p:cNvPr>
          <p:cNvSpPr>
            <a:spLocks noGrp="1"/>
          </p:cNvSpPr>
          <p:nvPr>
            <p:ph type="sldNum" sz="quarter" idx="12"/>
          </p:nvPr>
        </p:nvSpPr>
        <p:spPr/>
        <p:txBody>
          <a:bodyPr/>
          <a:lstStyle>
            <a:lvl1pPr>
              <a:defRPr/>
            </a:lvl1pPr>
          </a:lstStyle>
          <a:p>
            <a:fld id="{27D7FD0C-BCC3-4549-B7B3-7C1F22210AD1}" type="slidenum">
              <a:rPr lang="en-US" altLang="en-US"/>
              <a:pPr/>
              <a:t>‹#›</a:t>
            </a:fld>
            <a:endParaRPr lang="en-US" altLang="en-US"/>
          </a:p>
        </p:txBody>
      </p:sp>
    </p:spTree>
    <p:extLst>
      <p:ext uri="{BB962C8B-B14F-4D97-AF65-F5344CB8AC3E}">
        <p14:creationId xmlns:p14="http://schemas.microsoft.com/office/powerpoint/2010/main" val="315044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7FB6-7C5D-4C49-923D-AD24013498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19BCA3-F121-C745-925A-8A935DC30DDD}"/>
              </a:ext>
            </a:extLst>
          </p:cNvPr>
          <p:cNvSpPr>
            <a:spLocks noGrp="1"/>
          </p:cNvSpPr>
          <p:nvPr>
            <p:ph sz="half" idx="1"/>
          </p:nvPr>
        </p:nvSpPr>
        <p:spPr>
          <a:xfrm>
            <a:off x="685800" y="20574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6760FF-E490-B84A-8E45-1B459B4895FB}"/>
              </a:ext>
            </a:extLst>
          </p:cNvPr>
          <p:cNvSpPr>
            <a:spLocks noGrp="1"/>
          </p:cNvSpPr>
          <p:nvPr>
            <p:ph sz="half" idx="2"/>
          </p:nvPr>
        </p:nvSpPr>
        <p:spPr>
          <a:xfrm>
            <a:off x="4648200" y="2057400"/>
            <a:ext cx="381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B5EB6-C8DA-364D-9E8A-9993F5778BE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8B4B01C-4B46-2740-B65C-30B5021707CE}"/>
              </a:ext>
            </a:extLst>
          </p:cNvPr>
          <p:cNvSpPr>
            <a:spLocks noGrp="1"/>
          </p:cNvSpPr>
          <p:nvPr>
            <p:ph type="ftr" sz="quarter" idx="11"/>
          </p:nvPr>
        </p:nvSpPr>
        <p:spPr/>
        <p:txBody>
          <a:bodyPr/>
          <a:lstStyle>
            <a:lvl1pPr>
              <a:defRPr/>
            </a:lvl1pPr>
          </a:lstStyle>
          <a:p>
            <a:r>
              <a:rPr lang="en-US" altLang="en-US"/>
              <a:t>CNG 352</a:t>
            </a:r>
          </a:p>
        </p:txBody>
      </p:sp>
      <p:sp>
        <p:nvSpPr>
          <p:cNvPr id="7" name="Slide Number Placeholder 6">
            <a:extLst>
              <a:ext uri="{FF2B5EF4-FFF2-40B4-BE49-F238E27FC236}">
                <a16:creationId xmlns:a16="http://schemas.microsoft.com/office/drawing/2014/main" id="{B2D90DFA-59F9-864E-B4D2-009A1FF48CC4}"/>
              </a:ext>
            </a:extLst>
          </p:cNvPr>
          <p:cNvSpPr>
            <a:spLocks noGrp="1"/>
          </p:cNvSpPr>
          <p:nvPr>
            <p:ph type="sldNum" sz="quarter" idx="12"/>
          </p:nvPr>
        </p:nvSpPr>
        <p:spPr/>
        <p:txBody>
          <a:bodyPr/>
          <a:lstStyle>
            <a:lvl1pPr>
              <a:defRPr/>
            </a:lvl1pPr>
          </a:lstStyle>
          <a:p>
            <a:fld id="{1C9F0F6C-AABF-434D-8422-810907F1FAB2}" type="slidenum">
              <a:rPr lang="en-US" altLang="en-US"/>
              <a:pPr/>
              <a:t>‹#›</a:t>
            </a:fld>
            <a:endParaRPr lang="en-US" altLang="en-US"/>
          </a:p>
        </p:txBody>
      </p:sp>
    </p:spTree>
    <p:extLst>
      <p:ext uri="{BB962C8B-B14F-4D97-AF65-F5344CB8AC3E}">
        <p14:creationId xmlns:p14="http://schemas.microsoft.com/office/powerpoint/2010/main" val="386351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A94A-95BC-9448-9BBF-B0769132B5D6}"/>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B7541-D105-6D4C-A59A-D13CAFE0F54A}"/>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883606-8DA1-0D43-8DF0-C6BA0E474B17}"/>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C64B0E-C7FB-A740-B924-A78A8596C54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572711B-D6CE-084C-AEEC-44061E7B1967}"/>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A6158B-5BA9-774A-B080-8654839538F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11FA9C6-912B-8747-8129-1174427F69CA}"/>
              </a:ext>
            </a:extLst>
          </p:cNvPr>
          <p:cNvSpPr>
            <a:spLocks noGrp="1"/>
          </p:cNvSpPr>
          <p:nvPr>
            <p:ph type="ftr" sz="quarter" idx="11"/>
          </p:nvPr>
        </p:nvSpPr>
        <p:spPr/>
        <p:txBody>
          <a:bodyPr/>
          <a:lstStyle>
            <a:lvl1pPr>
              <a:defRPr/>
            </a:lvl1pPr>
          </a:lstStyle>
          <a:p>
            <a:r>
              <a:rPr lang="en-US" altLang="en-US"/>
              <a:t>CNG 352</a:t>
            </a:r>
          </a:p>
        </p:txBody>
      </p:sp>
      <p:sp>
        <p:nvSpPr>
          <p:cNvPr id="9" name="Slide Number Placeholder 8">
            <a:extLst>
              <a:ext uri="{FF2B5EF4-FFF2-40B4-BE49-F238E27FC236}">
                <a16:creationId xmlns:a16="http://schemas.microsoft.com/office/drawing/2014/main" id="{FF7F864D-AC95-F144-A6FF-972E01390026}"/>
              </a:ext>
            </a:extLst>
          </p:cNvPr>
          <p:cNvSpPr>
            <a:spLocks noGrp="1"/>
          </p:cNvSpPr>
          <p:nvPr>
            <p:ph type="sldNum" sz="quarter" idx="12"/>
          </p:nvPr>
        </p:nvSpPr>
        <p:spPr/>
        <p:txBody>
          <a:bodyPr/>
          <a:lstStyle>
            <a:lvl1pPr>
              <a:defRPr/>
            </a:lvl1pPr>
          </a:lstStyle>
          <a:p>
            <a:fld id="{AA13F369-65A9-4C4C-9338-7D637F5F8016}" type="slidenum">
              <a:rPr lang="en-US" altLang="en-US"/>
              <a:pPr/>
              <a:t>‹#›</a:t>
            </a:fld>
            <a:endParaRPr lang="en-US" altLang="en-US"/>
          </a:p>
        </p:txBody>
      </p:sp>
    </p:spTree>
    <p:extLst>
      <p:ext uri="{BB962C8B-B14F-4D97-AF65-F5344CB8AC3E}">
        <p14:creationId xmlns:p14="http://schemas.microsoft.com/office/powerpoint/2010/main" val="21118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C01F-2E9B-3245-BA02-B9FB17941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2FA6B5-AEC8-9E45-B091-1A569957AB40}"/>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51777F9D-6232-A54B-A457-0659FB886CC9}"/>
              </a:ext>
            </a:extLst>
          </p:cNvPr>
          <p:cNvSpPr>
            <a:spLocks noGrp="1"/>
          </p:cNvSpPr>
          <p:nvPr>
            <p:ph type="ftr" sz="quarter" idx="11"/>
          </p:nvPr>
        </p:nvSpPr>
        <p:spPr/>
        <p:txBody>
          <a:bodyPr/>
          <a:lstStyle>
            <a:lvl1pPr>
              <a:defRPr/>
            </a:lvl1pPr>
          </a:lstStyle>
          <a:p>
            <a:r>
              <a:rPr lang="en-US" altLang="en-US"/>
              <a:t>CNG 352</a:t>
            </a:r>
          </a:p>
        </p:txBody>
      </p:sp>
      <p:sp>
        <p:nvSpPr>
          <p:cNvPr id="5" name="Slide Number Placeholder 4">
            <a:extLst>
              <a:ext uri="{FF2B5EF4-FFF2-40B4-BE49-F238E27FC236}">
                <a16:creationId xmlns:a16="http://schemas.microsoft.com/office/drawing/2014/main" id="{8E1A6B27-61A8-2A42-8F3E-C2E3A927C6BA}"/>
              </a:ext>
            </a:extLst>
          </p:cNvPr>
          <p:cNvSpPr>
            <a:spLocks noGrp="1"/>
          </p:cNvSpPr>
          <p:nvPr>
            <p:ph type="sldNum" sz="quarter" idx="12"/>
          </p:nvPr>
        </p:nvSpPr>
        <p:spPr/>
        <p:txBody>
          <a:bodyPr/>
          <a:lstStyle>
            <a:lvl1pPr>
              <a:defRPr/>
            </a:lvl1pPr>
          </a:lstStyle>
          <a:p>
            <a:fld id="{2844CCF3-0726-B14C-95B0-C14990D3BA50}" type="slidenum">
              <a:rPr lang="en-US" altLang="en-US"/>
              <a:pPr/>
              <a:t>‹#›</a:t>
            </a:fld>
            <a:endParaRPr lang="en-US" altLang="en-US"/>
          </a:p>
        </p:txBody>
      </p:sp>
    </p:spTree>
    <p:extLst>
      <p:ext uri="{BB962C8B-B14F-4D97-AF65-F5344CB8AC3E}">
        <p14:creationId xmlns:p14="http://schemas.microsoft.com/office/powerpoint/2010/main" val="3663287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47F192-3EC0-4146-83BC-B4400FAC9CA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826C9DB9-3773-C047-9BAA-7DD955D8E571}"/>
              </a:ext>
            </a:extLst>
          </p:cNvPr>
          <p:cNvSpPr>
            <a:spLocks noGrp="1"/>
          </p:cNvSpPr>
          <p:nvPr>
            <p:ph type="ftr" sz="quarter" idx="11"/>
          </p:nvPr>
        </p:nvSpPr>
        <p:spPr/>
        <p:txBody>
          <a:bodyPr/>
          <a:lstStyle>
            <a:lvl1pPr>
              <a:defRPr/>
            </a:lvl1pPr>
          </a:lstStyle>
          <a:p>
            <a:r>
              <a:rPr lang="en-US" altLang="en-US"/>
              <a:t>CNG 352</a:t>
            </a:r>
          </a:p>
        </p:txBody>
      </p:sp>
      <p:sp>
        <p:nvSpPr>
          <p:cNvPr id="4" name="Slide Number Placeholder 3">
            <a:extLst>
              <a:ext uri="{FF2B5EF4-FFF2-40B4-BE49-F238E27FC236}">
                <a16:creationId xmlns:a16="http://schemas.microsoft.com/office/drawing/2014/main" id="{8A899E8C-C81A-DF42-AEC0-22704F686DC6}"/>
              </a:ext>
            </a:extLst>
          </p:cNvPr>
          <p:cNvSpPr>
            <a:spLocks noGrp="1"/>
          </p:cNvSpPr>
          <p:nvPr>
            <p:ph type="sldNum" sz="quarter" idx="12"/>
          </p:nvPr>
        </p:nvSpPr>
        <p:spPr/>
        <p:txBody>
          <a:bodyPr/>
          <a:lstStyle>
            <a:lvl1pPr>
              <a:defRPr/>
            </a:lvl1pPr>
          </a:lstStyle>
          <a:p>
            <a:fld id="{4EE0A6BA-C551-1541-B02D-F58B10C26FA3}" type="slidenum">
              <a:rPr lang="en-US" altLang="en-US"/>
              <a:pPr/>
              <a:t>‹#›</a:t>
            </a:fld>
            <a:endParaRPr lang="en-US" altLang="en-US"/>
          </a:p>
        </p:txBody>
      </p:sp>
    </p:spTree>
    <p:extLst>
      <p:ext uri="{BB962C8B-B14F-4D97-AF65-F5344CB8AC3E}">
        <p14:creationId xmlns:p14="http://schemas.microsoft.com/office/powerpoint/2010/main" val="2345734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E1D-3930-764F-AA8A-114AAB97EAB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2C566B-DF0A-184D-9D46-1015CCADB81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EBC50B-FBB8-B748-AC5B-9BF57A39597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20D446-48B1-544A-BC4D-E15E1BD3508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BDDD973-A97C-464C-9ACE-0D3B03CCA1E0}"/>
              </a:ext>
            </a:extLst>
          </p:cNvPr>
          <p:cNvSpPr>
            <a:spLocks noGrp="1"/>
          </p:cNvSpPr>
          <p:nvPr>
            <p:ph type="ftr" sz="quarter" idx="11"/>
          </p:nvPr>
        </p:nvSpPr>
        <p:spPr/>
        <p:txBody>
          <a:bodyPr/>
          <a:lstStyle>
            <a:lvl1pPr>
              <a:defRPr/>
            </a:lvl1pPr>
          </a:lstStyle>
          <a:p>
            <a:r>
              <a:rPr lang="en-US" altLang="en-US"/>
              <a:t>CNG 352</a:t>
            </a:r>
          </a:p>
        </p:txBody>
      </p:sp>
      <p:sp>
        <p:nvSpPr>
          <p:cNvPr id="7" name="Slide Number Placeholder 6">
            <a:extLst>
              <a:ext uri="{FF2B5EF4-FFF2-40B4-BE49-F238E27FC236}">
                <a16:creationId xmlns:a16="http://schemas.microsoft.com/office/drawing/2014/main" id="{B680050C-8CD6-DF45-8F1F-57A7D878E372}"/>
              </a:ext>
            </a:extLst>
          </p:cNvPr>
          <p:cNvSpPr>
            <a:spLocks noGrp="1"/>
          </p:cNvSpPr>
          <p:nvPr>
            <p:ph type="sldNum" sz="quarter" idx="12"/>
          </p:nvPr>
        </p:nvSpPr>
        <p:spPr/>
        <p:txBody>
          <a:bodyPr/>
          <a:lstStyle>
            <a:lvl1pPr>
              <a:defRPr/>
            </a:lvl1pPr>
          </a:lstStyle>
          <a:p>
            <a:fld id="{57913E3E-8E09-244D-B659-77CCC7320FF9}" type="slidenum">
              <a:rPr lang="en-US" altLang="en-US"/>
              <a:pPr/>
              <a:t>‹#›</a:t>
            </a:fld>
            <a:endParaRPr lang="en-US" altLang="en-US"/>
          </a:p>
        </p:txBody>
      </p:sp>
    </p:spTree>
    <p:extLst>
      <p:ext uri="{BB962C8B-B14F-4D97-AF65-F5344CB8AC3E}">
        <p14:creationId xmlns:p14="http://schemas.microsoft.com/office/powerpoint/2010/main" val="773833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982C-20F4-9240-B0CE-86F69EE0BF7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B682E4-B59E-FE42-9B4B-A2D3EF6C384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7E1DE7-F32B-4147-B7AC-D26AB28CFAB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0616E1-29CB-5744-9414-D8F9A9EE716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A2E5879-5B52-A44C-934C-C3F5B3988B76}"/>
              </a:ext>
            </a:extLst>
          </p:cNvPr>
          <p:cNvSpPr>
            <a:spLocks noGrp="1"/>
          </p:cNvSpPr>
          <p:nvPr>
            <p:ph type="ftr" sz="quarter" idx="11"/>
          </p:nvPr>
        </p:nvSpPr>
        <p:spPr/>
        <p:txBody>
          <a:bodyPr/>
          <a:lstStyle>
            <a:lvl1pPr>
              <a:defRPr/>
            </a:lvl1pPr>
          </a:lstStyle>
          <a:p>
            <a:r>
              <a:rPr lang="en-US" altLang="en-US"/>
              <a:t>CNG 352</a:t>
            </a:r>
          </a:p>
        </p:txBody>
      </p:sp>
      <p:sp>
        <p:nvSpPr>
          <p:cNvPr id="7" name="Slide Number Placeholder 6">
            <a:extLst>
              <a:ext uri="{FF2B5EF4-FFF2-40B4-BE49-F238E27FC236}">
                <a16:creationId xmlns:a16="http://schemas.microsoft.com/office/drawing/2014/main" id="{09059560-02DF-844C-9489-3E53A50EE047}"/>
              </a:ext>
            </a:extLst>
          </p:cNvPr>
          <p:cNvSpPr>
            <a:spLocks noGrp="1"/>
          </p:cNvSpPr>
          <p:nvPr>
            <p:ph type="sldNum" sz="quarter" idx="12"/>
          </p:nvPr>
        </p:nvSpPr>
        <p:spPr/>
        <p:txBody>
          <a:bodyPr/>
          <a:lstStyle>
            <a:lvl1pPr>
              <a:defRPr/>
            </a:lvl1pPr>
          </a:lstStyle>
          <a:p>
            <a:fld id="{5E276001-12DD-5A4A-80E1-EC4EFD46A7B7}" type="slidenum">
              <a:rPr lang="en-US" altLang="en-US"/>
              <a:pPr/>
              <a:t>‹#›</a:t>
            </a:fld>
            <a:endParaRPr lang="en-US" altLang="en-US"/>
          </a:p>
        </p:txBody>
      </p:sp>
    </p:spTree>
    <p:extLst>
      <p:ext uri="{BB962C8B-B14F-4D97-AF65-F5344CB8AC3E}">
        <p14:creationId xmlns:p14="http://schemas.microsoft.com/office/powerpoint/2010/main" val="263521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0946" name="Rectangle 2">
            <a:extLst>
              <a:ext uri="{FF2B5EF4-FFF2-40B4-BE49-F238E27FC236}">
                <a16:creationId xmlns:a16="http://schemas.microsoft.com/office/drawing/2014/main" id="{C2690F00-C757-C846-9ED1-9A309C86919B}"/>
              </a:ext>
            </a:extLst>
          </p:cNvPr>
          <p:cNvSpPr>
            <a:spLocks noGrp="1" noChangeArrowheads="1"/>
          </p:cNvSpPr>
          <p:nvPr>
            <p:ph type="body" idx="1"/>
          </p:nvPr>
        </p:nvSpPr>
        <p:spPr bwMode="auto">
          <a:xfrm>
            <a:off x="685800" y="20574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50947" name="Rectangle 3">
            <a:extLst>
              <a:ext uri="{FF2B5EF4-FFF2-40B4-BE49-F238E27FC236}">
                <a16:creationId xmlns:a16="http://schemas.microsoft.com/office/drawing/2014/main" id="{5E1D3B3C-AD47-A74F-A2D2-2C57EA1A510F}"/>
              </a:ext>
            </a:extLst>
          </p:cNvPr>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sz="1400">
                <a:ea typeface="+mn-ea"/>
              </a:defRPr>
            </a:lvl1pPr>
          </a:lstStyle>
          <a:p>
            <a:endParaRPr lang="en-US" altLang="en-US"/>
          </a:p>
        </p:txBody>
      </p:sp>
      <p:sp>
        <p:nvSpPr>
          <p:cNvPr id="850948" name="Rectangle 4">
            <a:extLst>
              <a:ext uri="{FF2B5EF4-FFF2-40B4-BE49-F238E27FC236}">
                <a16:creationId xmlns:a16="http://schemas.microsoft.com/office/drawing/2014/main" id="{40ECAD78-346E-854A-99DD-13E25226F823}"/>
              </a:ext>
            </a:extLst>
          </p:cNvPr>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0" hangingPunct="0">
              <a:defRPr sz="1400">
                <a:ea typeface="+mn-ea"/>
              </a:defRPr>
            </a:lvl1pPr>
          </a:lstStyle>
          <a:p>
            <a:r>
              <a:rPr lang="en-US" altLang="en-US"/>
              <a:t>CNG 352</a:t>
            </a:r>
          </a:p>
        </p:txBody>
      </p:sp>
      <p:sp>
        <p:nvSpPr>
          <p:cNvPr id="850949" name="Rectangle 5">
            <a:extLst>
              <a:ext uri="{FF2B5EF4-FFF2-40B4-BE49-F238E27FC236}">
                <a16:creationId xmlns:a16="http://schemas.microsoft.com/office/drawing/2014/main" id="{B7304680-1425-0C44-B6E9-BA7821CDBA00}"/>
              </a:ext>
            </a:extLst>
          </p:cNvPr>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defRPr sz="1400">
                <a:ea typeface="+mn-ea"/>
              </a:defRPr>
            </a:lvl1pPr>
          </a:lstStyle>
          <a:p>
            <a:fld id="{60E915AD-A17A-6A4C-9BA9-6E465573A106}" type="slidenum">
              <a:rPr lang="en-US" altLang="en-US"/>
              <a:pPr/>
              <a:t>‹#›</a:t>
            </a:fld>
            <a:endParaRPr lang="en-US" altLang="en-US"/>
          </a:p>
        </p:txBody>
      </p:sp>
      <p:pic>
        <p:nvPicPr>
          <p:cNvPr id="850950" name="Picture 6" descr="index_01">
            <a:extLst>
              <a:ext uri="{FF2B5EF4-FFF2-40B4-BE49-F238E27FC236}">
                <a16:creationId xmlns:a16="http://schemas.microsoft.com/office/drawing/2014/main" id="{35FB8DD8-D4BE-7344-ADFA-7951F8087C3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6588" y="0"/>
            <a:ext cx="1273176" cy="1192213"/>
          </a:xfrm>
          <a:prstGeom prst="rect">
            <a:avLst/>
          </a:prstGeom>
          <a:noFill/>
          <a:extLst>
            <a:ext uri="{909E8E84-426E-40DD-AFC4-6F175D3DCCD1}">
              <a14:hiddenFill xmlns:a14="http://schemas.microsoft.com/office/drawing/2010/main">
                <a:solidFill>
                  <a:srgbClr val="FFFFFF"/>
                </a:solidFill>
              </a14:hiddenFill>
            </a:ext>
          </a:extLst>
        </p:spPr>
      </p:pic>
      <p:pic>
        <p:nvPicPr>
          <p:cNvPr id="850951" name="Picture 7" descr="index_02">
            <a:extLst>
              <a:ext uri="{FF2B5EF4-FFF2-40B4-BE49-F238E27FC236}">
                <a16:creationId xmlns:a16="http://schemas.microsoft.com/office/drawing/2014/main" id="{3EBEB94F-3E09-3747-B940-EE9325A34B8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3400" y="0"/>
            <a:ext cx="2465388" cy="922338"/>
          </a:xfrm>
          <a:prstGeom prst="rect">
            <a:avLst/>
          </a:prstGeom>
          <a:noFill/>
          <a:extLst>
            <a:ext uri="{909E8E84-426E-40DD-AFC4-6F175D3DCCD1}">
              <a14:hiddenFill xmlns:a14="http://schemas.microsoft.com/office/drawing/2010/main">
                <a:solidFill>
                  <a:srgbClr val="FFFFFF"/>
                </a:solidFill>
              </a14:hiddenFill>
            </a:ext>
          </a:extLst>
        </p:spPr>
      </p:pic>
      <p:pic>
        <p:nvPicPr>
          <p:cNvPr id="850952" name="Picture 8" descr="index_03">
            <a:extLst>
              <a:ext uri="{FF2B5EF4-FFF2-40B4-BE49-F238E27FC236}">
                <a16:creationId xmlns:a16="http://schemas.microsoft.com/office/drawing/2014/main" id="{46A2C563-0CB0-1D46-9585-D92CF46E329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0"/>
            <a:ext cx="43402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850953" name="Picture 9" descr="index_05">
            <a:extLst>
              <a:ext uri="{FF2B5EF4-FFF2-40B4-BE49-F238E27FC236}">
                <a16:creationId xmlns:a16="http://schemas.microsoft.com/office/drawing/2014/main" id="{585F2258-28CC-5B44-93B6-8DF80409249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 y="914400"/>
            <a:ext cx="24653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54" name="Picture 10" descr="index_03">
            <a:extLst>
              <a:ext uri="{FF2B5EF4-FFF2-40B4-BE49-F238E27FC236}">
                <a16:creationId xmlns:a16="http://schemas.microsoft.com/office/drawing/2014/main" id="{CE1EA073-D1CD-5143-9B70-B1AEC2CDB48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5715000"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55" name="Picture 11" descr="index_03">
            <a:extLst>
              <a:ext uri="{FF2B5EF4-FFF2-40B4-BE49-F238E27FC236}">
                <a16:creationId xmlns:a16="http://schemas.microsoft.com/office/drawing/2014/main" id="{DA3E8F54-73F0-FC4E-8315-2072C3A06D2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239000"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56" name="Picture 12" descr="index_03">
            <a:extLst>
              <a:ext uri="{FF2B5EF4-FFF2-40B4-BE49-F238E27FC236}">
                <a16:creationId xmlns:a16="http://schemas.microsoft.com/office/drawing/2014/main" id="{F296E66B-A450-E245-AC32-FB3688EDCA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620000"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57" name="Picture 13" descr="index_05">
            <a:extLst>
              <a:ext uri="{FF2B5EF4-FFF2-40B4-BE49-F238E27FC236}">
                <a16:creationId xmlns:a16="http://schemas.microsoft.com/office/drawing/2014/main" id="{89578625-C1B2-1C4E-9ED2-9A58B64A0E6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29718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58" name="Picture 14" descr="index_05">
            <a:extLst>
              <a:ext uri="{FF2B5EF4-FFF2-40B4-BE49-F238E27FC236}">
                <a16:creationId xmlns:a16="http://schemas.microsoft.com/office/drawing/2014/main" id="{053417E8-2A40-0C47-9D4C-5AE3EE23E24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41910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59" name="Picture 15" descr="index_05">
            <a:extLst>
              <a:ext uri="{FF2B5EF4-FFF2-40B4-BE49-F238E27FC236}">
                <a16:creationId xmlns:a16="http://schemas.microsoft.com/office/drawing/2014/main" id="{85095A64-FE4C-374E-821A-8DD0454C5A1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53340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60" name="Picture 16" descr="index_05">
            <a:extLst>
              <a:ext uri="{FF2B5EF4-FFF2-40B4-BE49-F238E27FC236}">
                <a16:creationId xmlns:a16="http://schemas.microsoft.com/office/drawing/2014/main" id="{EF39A412-B7BD-F34C-BDE8-6D85E9A115D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65532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61" name="Picture 17" descr="index_05">
            <a:extLst>
              <a:ext uri="{FF2B5EF4-FFF2-40B4-BE49-F238E27FC236}">
                <a16:creationId xmlns:a16="http://schemas.microsoft.com/office/drawing/2014/main" id="{70AE11A4-7D54-8041-BDF4-79A6D8F3EC6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76962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62" name="Picture 18" descr="index_05">
            <a:extLst>
              <a:ext uri="{FF2B5EF4-FFF2-40B4-BE49-F238E27FC236}">
                <a16:creationId xmlns:a16="http://schemas.microsoft.com/office/drawing/2014/main" id="{FF30F0FA-0933-564F-A043-25D96920D88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l="49452"/>
          <a:stretch>
            <a:fillRect/>
          </a:stretch>
        </p:blipFill>
        <p:spPr bwMode="auto">
          <a:xfrm>
            <a:off x="8520113"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0963" name="Picture 19" descr="index_03">
            <a:extLst>
              <a:ext uri="{FF2B5EF4-FFF2-40B4-BE49-F238E27FC236}">
                <a16:creationId xmlns:a16="http://schemas.microsoft.com/office/drawing/2014/main" id="{E207930E-0395-1749-9E89-9724D7C92DE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64" name="Picture 20" descr="index_03">
            <a:extLst>
              <a:ext uri="{FF2B5EF4-FFF2-40B4-BE49-F238E27FC236}">
                <a16:creationId xmlns:a16="http://schemas.microsoft.com/office/drawing/2014/main" id="{305B471C-9F1B-D84A-A037-24DE82DAF16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13716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65" name="Picture 21" descr="index_03">
            <a:extLst>
              <a:ext uri="{FF2B5EF4-FFF2-40B4-BE49-F238E27FC236}">
                <a16:creationId xmlns:a16="http://schemas.microsoft.com/office/drawing/2014/main" id="{AE0E8E91-4D8F-8F4C-8CED-D9F383E7B9C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29718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66" name="Picture 22" descr="index_03">
            <a:extLst>
              <a:ext uri="{FF2B5EF4-FFF2-40B4-BE49-F238E27FC236}">
                <a16:creationId xmlns:a16="http://schemas.microsoft.com/office/drawing/2014/main" id="{7C309D26-E756-CC47-83DD-2FD3FE56CC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45720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67" name="Picture 23" descr="index_03">
            <a:extLst>
              <a:ext uri="{FF2B5EF4-FFF2-40B4-BE49-F238E27FC236}">
                <a16:creationId xmlns:a16="http://schemas.microsoft.com/office/drawing/2014/main" id="{CE67884E-E1EE-F944-BA7F-3924F1D145A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61722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0968" name="Picture 24" descr="index_03">
            <a:extLst>
              <a:ext uri="{FF2B5EF4-FFF2-40B4-BE49-F238E27FC236}">
                <a16:creationId xmlns:a16="http://schemas.microsoft.com/office/drawing/2014/main" id="{1531E2F7-1D05-744E-A845-907AE3AEF75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26335" r="36795" b="25645"/>
          <a:stretch>
            <a:fillRect/>
          </a:stretch>
        </p:blipFill>
        <p:spPr bwMode="auto">
          <a:xfrm>
            <a:off x="75438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sp>
        <p:nvSpPr>
          <p:cNvPr id="850969" name="Rectangle 25">
            <a:extLst>
              <a:ext uri="{FF2B5EF4-FFF2-40B4-BE49-F238E27FC236}">
                <a16:creationId xmlns:a16="http://schemas.microsoft.com/office/drawing/2014/main" id="{DC449807-8EDD-E14F-B85F-EDBC950E81EE}"/>
              </a:ext>
            </a:extLst>
          </p:cNvPr>
          <p:cNvSpPr>
            <a:spLocks noGrp="1" noChangeArrowheads="1"/>
          </p:cNvSpPr>
          <p:nvPr>
            <p:ph type="title"/>
          </p:nvPr>
        </p:nvSpPr>
        <p:spPr bwMode="auto">
          <a:xfrm>
            <a:off x="685800" y="8382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850970" name="Rectangle 26">
            <a:extLst>
              <a:ext uri="{FF2B5EF4-FFF2-40B4-BE49-F238E27FC236}">
                <a16:creationId xmlns:a16="http://schemas.microsoft.com/office/drawing/2014/main" id="{93F84BF0-22E1-CC4D-8F45-DA6380CDA811}"/>
              </a:ext>
            </a:extLst>
          </p:cNvPr>
          <p:cNvSpPr>
            <a:spLocks noChangeArrowheads="1"/>
          </p:cNvSpPr>
          <p:nvPr/>
        </p:nvSpPr>
        <p:spPr bwMode="auto">
          <a:xfrm>
            <a:off x="4419600" y="685800"/>
            <a:ext cx="2895600" cy="228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
        <p:nvSpPr>
          <p:cNvPr id="850971" name="Line 27">
            <a:extLst>
              <a:ext uri="{FF2B5EF4-FFF2-40B4-BE49-F238E27FC236}">
                <a16:creationId xmlns:a16="http://schemas.microsoft.com/office/drawing/2014/main" id="{A8FF584D-ED4C-BD4D-9D9A-12EA45A73D36}"/>
              </a:ext>
            </a:extLst>
          </p:cNvPr>
          <p:cNvSpPr>
            <a:spLocks noChangeShapeType="1"/>
          </p:cNvSpPr>
          <p:nvPr/>
        </p:nvSpPr>
        <p:spPr bwMode="auto">
          <a:xfrm>
            <a:off x="685800" y="1981200"/>
            <a:ext cx="7772400" cy="0"/>
          </a:xfrm>
          <a:prstGeom prst="line">
            <a:avLst/>
          </a:prstGeom>
          <a:noFill/>
          <a:ln w="9525">
            <a:solidFill>
              <a:srgbClr val="A5292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dt="0"/>
  <p:txStyles>
    <p:titleStyle>
      <a:lvl1pPr algn="ctr" rtl="0" fontAlgn="base">
        <a:spcBef>
          <a:spcPct val="0"/>
        </a:spcBef>
        <a:spcAft>
          <a:spcPct val="0"/>
        </a:spcAft>
        <a:defRPr sz="3200" kern="1200">
          <a:solidFill>
            <a:schemeClr val="tx2"/>
          </a:solidFill>
          <a:latin typeface="+mj-lt"/>
          <a:ea typeface="+mj-ea"/>
          <a:cs typeface="+mj-cs"/>
        </a:defRPr>
      </a:lvl1pPr>
      <a:lvl2pPr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5pPr>
      <a:lvl6pPr marL="4572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6pPr>
      <a:lvl7pPr marL="9144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7pPr>
      <a:lvl8pPr marL="13716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8pPr>
      <a:lvl9pPr marL="1828800" algn="ctr" rtl="0" fontAlgn="base">
        <a:spcBef>
          <a:spcPct val="0"/>
        </a:spcBef>
        <a:spcAft>
          <a:spcPct val="0"/>
        </a:spcAft>
        <a:defRPr sz="3200">
          <a:solidFill>
            <a:schemeClr val="tx2"/>
          </a:solidFill>
          <a:latin typeface="Arial" panose="020B0604020202020204" pitchFamily="34" charset="0"/>
          <a:ea typeface="ＭＳ Ｐゴシック" panose="020B0600070205080204" pitchFamily="34" charset="-128"/>
        </a:defRPr>
      </a:lvl9pPr>
    </p:titleStyle>
    <p:bodyStyle>
      <a:lvl1pPr marL="342900" indent="-342900" algn="l" rtl="0" fontAlgn="base">
        <a:spcBef>
          <a:spcPct val="20000"/>
        </a:spcBef>
        <a:spcAft>
          <a:spcPct val="0"/>
        </a:spcAft>
        <a:buChar char="•"/>
        <a:defRPr sz="2400"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mn-ea"/>
          <a:cs typeface="+mn-cs"/>
        </a:defRPr>
      </a:lvl2pPr>
      <a:lvl3pPr marL="1143000" indent="-228600" algn="l" rtl="0" fontAlgn="base">
        <a:spcBef>
          <a:spcPct val="20000"/>
        </a:spcBef>
        <a:spcAft>
          <a:spcPct val="0"/>
        </a:spcAft>
        <a:buChar char="•"/>
        <a:defRPr sz="2000" kern="1200">
          <a:solidFill>
            <a:schemeClr val="tx1"/>
          </a:solidFill>
          <a:latin typeface="+mn-lt"/>
          <a:ea typeface="+mn-ea"/>
          <a:cs typeface="+mn-cs"/>
        </a:defRPr>
      </a:lvl3pPr>
      <a:lvl4pPr marL="1600200" indent="-228600" algn="l" rtl="0" fontAlgn="base">
        <a:spcBef>
          <a:spcPct val="20000"/>
        </a:spcBef>
        <a:spcAft>
          <a:spcPct val="0"/>
        </a:spcAft>
        <a:buChar char="–"/>
        <a:defRPr sz="1600" kern="1200">
          <a:solidFill>
            <a:schemeClr val="tx1"/>
          </a:solidFill>
          <a:latin typeface="+mn-lt"/>
          <a:ea typeface="+mn-ea"/>
          <a:cs typeface="+mn-cs"/>
        </a:defRPr>
      </a:lvl4pPr>
      <a:lvl5pPr marL="2057400" indent="-228600" algn="l" rtl="0" fontAlgn="base">
        <a:spcBef>
          <a:spcPct val="20000"/>
        </a:spcBef>
        <a:spcAft>
          <a:spcPct val="0"/>
        </a:spcAft>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1970" name="Rectangle 2">
            <a:extLst>
              <a:ext uri="{FF2B5EF4-FFF2-40B4-BE49-F238E27FC236}">
                <a16:creationId xmlns:a16="http://schemas.microsoft.com/office/drawing/2014/main" id="{4D112437-FEFE-C145-9ED8-0D38A19511DA}"/>
              </a:ext>
            </a:extLst>
          </p:cNvPr>
          <p:cNvSpPr>
            <a:spLocks noChangeArrowheads="1"/>
          </p:cNvSpPr>
          <p:nvPr/>
        </p:nvSpPr>
        <p:spPr bwMode="auto">
          <a:xfrm>
            <a:off x="533400" y="18288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eaLnBrk="0" hangingPunct="0"/>
            <a:r>
              <a:rPr lang="en-US" altLang="en-US" sz="3200">
                <a:solidFill>
                  <a:schemeClr val="tx2"/>
                </a:solidFill>
                <a:ea typeface="ＭＳ Ｐゴシック" panose="020B0600070205080204" pitchFamily="34" charset="-128"/>
              </a:rPr>
              <a:t>Database Security and Authorisation</a:t>
            </a:r>
          </a:p>
        </p:txBody>
      </p:sp>
      <p:sp>
        <p:nvSpPr>
          <p:cNvPr id="851971" name="Rectangle 3">
            <a:extLst>
              <a:ext uri="{FF2B5EF4-FFF2-40B4-BE49-F238E27FC236}">
                <a16:creationId xmlns:a16="http://schemas.microsoft.com/office/drawing/2014/main" id="{32A82775-EAA9-3147-81B9-7472F6386BC7}"/>
              </a:ext>
            </a:extLst>
          </p:cNvPr>
          <p:cNvSpPr>
            <a:spLocks noChangeArrowheads="1"/>
          </p:cNvSpPr>
          <p:nvPr/>
        </p:nvSpPr>
        <p:spPr bwMode="auto">
          <a:xfrm>
            <a:off x="1295400" y="3429000"/>
            <a:ext cx="647700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algn="ctr" eaLnBrk="0" hangingPunct="0"/>
            <a:r>
              <a:rPr lang="en-US" altLang="en-US" sz="2200">
                <a:ea typeface="ＭＳ Ｐゴシック" panose="020B0600070205080204" pitchFamily="34" charset="-128"/>
              </a:rPr>
              <a:t>CNG352 - Data Management Systems</a:t>
            </a:r>
            <a:r>
              <a:rPr lang="en-US" altLang="en-US" sz="2200">
                <a:latin typeface="Helvetica" pitchFamily="2" charset="0"/>
                <a:ea typeface="ＭＳ Ｐゴシック" panose="020B0600070205080204" pitchFamily="34" charset="-128"/>
              </a:rPr>
              <a:t> </a:t>
            </a:r>
            <a:endParaRPr lang="en-US" altLang="en-US" sz="2200">
              <a:ea typeface="ＭＳ Ｐゴシック" panose="020B0600070205080204" pitchFamily="34" charset="-128"/>
            </a:endParaRPr>
          </a:p>
          <a:p>
            <a:pPr algn="ctr" eaLnBrk="0" hangingPunct="0"/>
            <a:endParaRPr lang="en-US" altLang="en-US" sz="2200">
              <a:ea typeface="ＭＳ Ｐゴシック" panose="020B0600070205080204" pitchFamily="34" charset="-128"/>
            </a:endParaRPr>
          </a:p>
          <a:p>
            <a:pPr algn="ctr" eaLnBrk="0" hangingPunct="0"/>
            <a:r>
              <a:rPr lang="en-US" altLang="en-US" sz="2200">
                <a:ea typeface="ＭＳ Ｐゴシック" panose="020B0600070205080204" pitchFamily="34" charset="-128"/>
              </a:rPr>
              <a:t>Instructor: Dr. Yeliz Yesilada</a:t>
            </a:r>
          </a:p>
        </p:txBody>
      </p:sp>
      <p:sp>
        <p:nvSpPr>
          <p:cNvPr id="851972" name="Line 4">
            <a:extLst>
              <a:ext uri="{FF2B5EF4-FFF2-40B4-BE49-F238E27FC236}">
                <a16:creationId xmlns:a16="http://schemas.microsoft.com/office/drawing/2014/main" id="{2932C784-CFEB-C64B-8D2C-DCB7F212A683}"/>
              </a:ext>
            </a:extLst>
          </p:cNvPr>
          <p:cNvSpPr>
            <a:spLocks noChangeShapeType="1"/>
          </p:cNvSpPr>
          <p:nvPr/>
        </p:nvSpPr>
        <p:spPr bwMode="auto">
          <a:xfrm>
            <a:off x="1600200" y="2895600"/>
            <a:ext cx="5867400" cy="0"/>
          </a:xfrm>
          <a:prstGeom prst="line">
            <a:avLst/>
          </a:prstGeom>
          <a:noFill/>
          <a:ln w="9525">
            <a:solidFill>
              <a:srgbClr val="A5292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851973" name="Picture 5" descr="index_01">
            <a:extLst>
              <a:ext uri="{FF2B5EF4-FFF2-40B4-BE49-F238E27FC236}">
                <a16:creationId xmlns:a16="http://schemas.microsoft.com/office/drawing/2014/main" id="{327A5F49-EE45-8743-926A-71D1C71A7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73175" cy="1192213"/>
          </a:xfrm>
          <a:prstGeom prst="rect">
            <a:avLst/>
          </a:prstGeom>
          <a:noFill/>
          <a:extLst>
            <a:ext uri="{909E8E84-426E-40DD-AFC4-6F175D3DCCD1}">
              <a14:hiddenFill xmlns:a14="http://schemas.microsoft.com/office/drawing/2010/main">
                <a:solidFill>
                  <a:srgbClr val="FFFFFF"/>
                </a:solidFill>
              </a14:hiddenFill>
            </a:ext>
          </a:extLst>
        </p:spPr>
      </p:pic>
      <p:pic>
        <p:nvPicPr>
          <p:cNvPr id="851974" name="Picture 6" descr="index_02">
            <a:extLst>
              <a:ext uri="{FF2B5EF4-FFF2-40B4-BE49-F238E27FC236}">
                <a16:creationId xmlns:a16="http://schemas.microsoft.com/office/drawing/2014/main" id="{C3002CF0-8465-374F-A3C0-0470F82048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8" y="0"/>
            <a:ext cx="2465387" cy="922338"/>
          </a:xfrm>
          <a:prstGeom prst="rect">
            <a:avLst/>
          </a:prstGeom>
          <a:noFill/>
          <a:extLst>
            <a:ext uri="{909E8E84-426E-40DD-AFC4-6F175D3DCCD1}">
              <a14:hiddenFill xmlns:a14="http://schemas.microsoft.com/office/drawing/2010/main">
                <a:solidFill>
                  <a:srgbClr val="FFFFFF"/>
                </a:solidFill>
              </a14:hiddenFill>
            </a:ext>
          </a:extLst>
        </p:spPr>
      </p:pic>
      <p:pic>
        <p:nvPicPr>
          <p:cNvPr id="851975" name="Picture 7" descr="index_03">
            <a:extLst>
              <a:ext uri="{FF2B5EF4-FFF2-40B4-BE49-F238E27FC236}">
                <a16:creationId xmlns:a16="http://schemas.microsoft.com/office/drawing/2014/main" id="{801EF4C7-8BCA-9443-A6AB-FCF082F6D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388" y="0"/>
            <a:ext cx="4340225" cy="922338"/>
          </a:xfrm>
          <a:prstGeom prst="rect">
            <a:avLst/>
          </a:prstGeom>
          <a:noFill/>
          <a:extLst>
            <a:ext uri="{909E8E84-426E-40DD-AFC4-6F175D3DCCD1}">
              <a14:hiddenFill xmlns:a14="http://schemas.microsoft.com/office/drawing/2010/main">
                <a:solidFill>
                  <a:srgbClr val="FFFFFF"/>
                </a:solidFill>
              </a14:hiddenFill>
            </a:ext>
          </a:extLst>
        </p:spPr>
      </p:pic>
      <p:pic>
        <p:nvPicPr>
          <p:cNvPr id="851976" name="Picture 8" descr="index_05">
            <a:extLst>
              <a:ext uri="{FF2B5EF4-FFF2-40B4-BE49-F238E27FC236}">
                <a16:creationId xmlns:a16="http://schemas.microsoft.com/office/drawing/2014/main" id="{897972EC-F636-0747-BC52-1D6B2FC0A0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9988" y="914400"/>
            <a:ext cx="24653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77" name="Picture 9" descr="index_03">
            <a:extLst>
              <a:ext uri="{FF2B5EF4-FFF2-40B4-BE49-F238E27FC236}">
                <a16:creationId xmlns:a16="http://schemas.microsoft.com/office/drawing/2014/main" id="{A3B3B60D-26F5-6444-83C5-33C54DAEF0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6351588"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78" name="Picture 10" descr="index_03">
            <a:extLst>
              <a:ext uri="{FF2B5EF4-FFF2-40B4-BE49-F238E27FC236}">
                <a16:creationId xmlns:a16="http://schemas.microsoft.com/office/drawing/2014/main" id="{650C9A86-7C10-D849-85B3-3196044B30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7875588"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79" name="Picture 11" descr="index_03">
            <a:extLst>
              <a:ext uri="{FF2B5EF4-FFF2-40B4-BE49-F238E27FC236}">
                <a16:creationId xmlns:a16="http://schemas.microsoft.com/office/drawing/2014/main" id="{E435002A-0BC2-EB4C-9C14-B465B8622B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8256588" y="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80" name="Picture 12" descr="index_05">
            <a:extLst>
              <a:ext uri="{FF2B5EF4-FFF2-40B4-BE49-F238E27FC236}">
                <a16:creationId xmlns:a16="http://schemas.microsoft.com/office/drawing/2014/main" id="{353B3269-2E49-F341-9B02-2E07F926BB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3608388"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1" name="Picture 13" descr="index_05">
            <a:extLst>
              <a:ext uri="{FF2B5EF4-FFF2-40B4-BE49-F238E27FC236}">
                <a16:creationId xmlns:a16="http://schemas.microsoft.com/office/drawing/2014/main" id="{E7BCE107-33B5-D346-A0BE-D3C74B944E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4827588"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2" name="Picture 14" descr="index_05">
            <a:extLst>
              <a:ext uri="{FF2B5EF4-FFF2-40B4-BE49-F238E27FC236}">
                <a16:creationId xmlns:a16="http://schemas.microsoft.com/office/drawing/2014/main" id="{02411649-0EA9-AE4B-A864-A854F9FE65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5970588"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3" name="Picture 15" descr="index_05">
            <a:extLst>
              <a:ext uri="{FF2B5EF4-FFF2-40B4-BE49-F238E27FC236}">
                <a16:creationId xmlns:a16="http://schemas.microsoft.com/office/drawing/2014/main" id="{7CD5C66D-5DF4-2B44-800C-10D692ED0C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7189788"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4" name="Picture 16" descr="index_05">
            <a:extLst>
              <a:ext uri="{FF2B5EF4-FFF2-40B4-BE49-F238E27FC236}">
                <a16:creationId xmlns:a16="http://schemas.microsoft.com/office/drawing/2014/main" id="{A9CD3504-C521-1146-B826-CD3FE546F8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8332788" y="914400"/>
            <a:ext cx="1246187"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5" name="Picture 17" descr="index_05">
            <a:extLst>
              <a:ext uri="{FF2B5EF4-FFF2-40B4-BE49-F238E27FC236}">
                <a16:creationId xmlns:a16="http://schemas.microsoft.com/office/drawing/2014/main" id="{D14B7EBE-CD32-C042-82E7-0AC94F38E2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9452"/>
          <a:stretch>
            <a:fillRect/>
          </a:stretch>
        </p:blipFill>
        <p:spPr bwMode="auto">
          <a:xfrm>
            <a:off x="9156700" y="914400"/>
            <a:ext cx="1246188" cy="268288"/>
          </a:xfrm>
          <a:prstGeom prst="rect">
            <a:avLst/>
          </a:prstGeom>
          <a:noFill/>
          <a:extLst>
            <a:ext uri="{909E8E84-426E-40DD-AFC4-6F175D3DCCD1}">
              <a14:hiddenFill xmlns:a14="http://schemas.microsoft.com/office/drawing/2010/main">
                <a:solidFill>
                  <a:srgbClr val="FFFFFF"/>
                </a:solidFill>
              </a14:hiddenFill>
            </a:ext>
          </a:extLst>
        </p:spPr>
      </p:pic>
      <p:pic>
        <p:nvPicPr>
          <p:cNvPr id="851986" name="Picture 18" descr="index_03">
            <a:extLst>
              <a:ext uri="{FF2B5EF4-FFF2-40B4-BE49-F238E27FC236}">
                <a16:creationId xmlns:a16="http://schemas.microsoft.com/office/drawing/2014/main" id="{97B907F7-A03B-5A40-9011-F092647AF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87" name="Picture 19" descr="index_03">
            <a:extLst>
              <a:ext uri="{FF2B5EF4-FFF2-40B4-BE49-F238E27FC236}">
                <a16:creationId xmlns:a16="http://schemas.microsoft.com/office/drawing/2014/main" id="{5457651F-0875-AC4D-A55A-D49438A828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16002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88" name="Picture 20" descr="index_03">
            <a:extLst>
              <a:ext uri="{FF2B5EF4-FFF2-40B4-BE49-F238E27FC236}">
                <a16:creationId xmlns:a16="http://schemas.microsoft.com/office/drawing/2014/main" id="{41B91C54-4F0D-AC4E-87F8-67AEEE0ACE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32004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89" name="Picture 21" descr="index_03">
            <a:extLst>
              <a:ext uri="{FF2B5EF4-FFF2-40B4-BE49-F238E27FC236}">
                <a16:creationId xmlns:a16="http://schemas.microsoft.com/office/drawing/2014/main" id="{12A35167-871A-5A4A-A21C-5A3AAF2EA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48006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90" name="Picture 22" descr="index_03">
            <a:extLst>
              <a:ext uri="{FF2B5EF4-FFF2-40B4-BE49-F238E27FC236}">
                <a16:creationId xmlns:a16="http://schemas.microsoft.com/office/drawing/2014/main" id="{6E17A09B-F8AD-654B-92FA-001CF59440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64008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851991" name="Picture 23" descr="index_03">
            <a:extLst>
              <a:ext uri="{FF2B5EF4-FFF2-40B4-BE49-F238E27FC236}">
                <a16:creationId xmlns:a16="http://schemas.microsoft.com/office/drawing/2014/main" id="{908F1081-A9DD-4A4B-97D9-5ADBD55F2A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335" r="36795" b="25645"/>
          <a:stretch>
            <a:fillRect/>
          </a:stretch>
        </p:blipFill>
        <p:spPr bwMode="auto">
          <a:xfrm>
            <a:off x="7924800" y="6553200"/>
            <a:ext cx="1600200" cy="685800"/>
          </a:xfrm>
          <a:prstGeom prst="rect">
            <a:avLst/>
          </a:prstGeom>
          <a:noFill/>
          <a:extLst>
            <a:ext uri="{909E8E84-426E-40DD-AFC4-6F175D3DCCD1}">
              <a14:hiddenFill xmlns:a14="http://schemas.microsoft.com/office/drawing/2010/main">
                <a:solidFill>
                  <a:srgbClr val="FFFFFF"/>
                </a:solidFill>
              </a14:hiddenFill>
            </a:ext>
          </a:extLst>
        </p:spPr>
      </p:pic>
      <p:sp>
        <p:nvSpPr>
          <p:cNvPr id="851992" name="Rectangle 24">
            <a:extLst>
              <a:ext uri="{FF2B5EF4-FFF2-40B4-BE49-F238E27FC236}">
                <a16:creationId xmlns:a16="http://schemas.microsoft.com/office/drawing/2014/main" id="{7516B19D-40F0-F540-9E9E-6AF6C9DD0111}"/>
              </a:ext>
            </a:extLst>
          </p:cNvPr>
          <p:cNvSpPr>
            <a:spLocks noChangeArrowheads="1"/>
          </p:cNvSpPr>
          <p:nvPr/>
        </p:nvSpPr>
        <p:spPr bwMode="auto">
          <a:xfrm>
            <a:off x="5056188" y="685800"/>
            <a:ext cx="2895600" cy="228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485553D-1801-E042-AD90-3A77570019A3}"/>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B3088A1-806D-4A4C-9455-01A574D1C26A}"/>
              </a:ext>
            </a:extLst>
          </p:cNvPr>
          <p:cNvSpPr>
            <a:spLocks noGrp="1"/>
          </p:cNvSpPr>
          <p:nvPr>
            <p:ph type="sldNum" sz="quarter" idx="12"/>
          </p:nvPr>
        </p:nvSpPr>
        <p:spPr/>
        <p:txBody>
          <a:bodyPr/>
          <a:lstStyle/>
          <a:p>
            <a:fld id="{6084F382-E54E-5643-ADEA-DDFBD780A4C5}" type="slidenum">
              <a:rPr lang="en-US" altLang="en-US"/>
              <a:pPr/>
              <a:t>10</a:t>
            </a:fld>
            <a:endParaRPr lang="en-US" altLang="en-US"/>
          </a:p>
        </p:txBody>
      </p:sp>
      <p:sp>
        <p:nvSpPr>
          <p:cNvPr id="808962" name="Rectangle 1026">
            <a:extLst>
              <a:ext uri="{FF2B5EF4-FFF2-40B4-BE49-F238E27FC236}">
                <a16:creationId xmlns:a16="http://schemas.microsoft.com/office/drawing/2014/main" id="{5C238EBE-2B5A-B946-B1CC-4910307AD762}"/>
              </a:ext>
            </a:extLst>
          </p:cNvPr>
          <p:cNvSpPr>
            <a:spLocks noGrp="1" noChangeArrowheads="1"/>
          </p:cNvSpPr>
          <p:nvPr>
            <p:ph type="title"/>
          </p:nvPr>
        </p:nvSpPr>
        <p:spPr/>
        <p:txBody>
          <a:bodyPr/>
          <a:lstStyle/>
          <a:p>
            <a:r>
              <a:rPr lang="en-US" altLang="en-US" sz="2800"/>
              <a:t>Database Security and the DBA (2)</a:t>
            </a:r>
          </a:p>
        </p:txBody>
      </p:sp>
      <p:sp>
        <p:nvSpPr>
          <p:cNvPr id="808963" name="Rectangle 1027">
            <a:extLst>
              <a:ext uri="{FF2B5EF4-FFF2-40B4-BE49-F238E27FC236}">
                <a16:creationId xmlns:a16="http://schemas.microsoft.com/office/drawing/2014/main" id="{28B2F783-B2A8-1041-AA25-8E82D2DB62DE}"/>
              </a:ext>
            </a:extLst>
          </p:cNvPr>
          <p:cNvSpPr>
            <a:spLocks noGrp="1" noChangeArrowheads="1"/>
          </p:cNvSpPr>
          <p:nvPr>
            <p:ph type="body" idx="1"/>
          </p:nvPr>
        </p:nvSpPr>
        <p:spPr/>
        <p:txBody>
          <a:bodyPr/>
          <a:lstStyle/>
          <a:p>
            <a:pPr>
              <a:lnSpc>
                <a:spcPct val="90000"/>
              </a:lnSpc>
            </a:pPr>
            <a:r>
              <a:rPr lang="en-US" altLang="en-US"/>
              <a:t>The DBA has a DBA account in the DBMS</a:t>
            </a:r>
          </a:p>
          <a:p>
            <a:pPr lvl="1">
              <a:lnSpc>
                <a:spcPct val="90000"/>
              </a:lnSpc>
            </a:pPr>
            <a:r>
              <a:rPr lang="en-US" altLang="en-US"/>
              <a:t>Sometimes these are called a system or superuser account</a:t>
            </a:r>
          </a:p>
          <a:p>
            <a:pPr lvl="1">
              <a:lnSpc>
                <a:spcPct val="90000"/>
              </a:lnSpc>
            </a:pPr>
            <a:r>
              <a:rPr lang="en-US" altLang="en-US"/>
              <a:t>These accounts provide powerful capabilities such as:</a:t>
            </a:r>
          </a:p>
          <a:p>
            <a:pPr lvl="2">
              <a:lnSpc>
                <a:spcPct val="90000"/>
              </a:lnSpc>
            </a:pPr>
            <a:r>
              <a:rPr lang="en-US" altLang="en-US"/>
              <a:t>1. Account creation</a:t>
            </a:r>
          </a:p>
          <a:p>
            <a:pPr lvl="2">
              <a:lnSpc>
                <a:spcPct val="90000"/>
              </a:lnSpc>
            </a:pPr>
            <a:r>
              <a:rPr lang="en-US" altLang="en-US"/>
              <a:t>2. Privilege granting</a:t>
            </a:r>
          </a:p>
          <a:p>
            <a:pPr lvl="2">
              <a:lnSpc>
                <a:spcPct val="90000"/>
              </a:lnSpc>
            </a:pPr>
            <a:r>
              <a:rPr lang="en-US" altLang="en-US"/>
              <a:t>3. Privilege revocation</a:t>
            </a:r>
          </a:p>
          <a:p>
            <a:pPr lvl="2">
              <a:lnSpc>
                <a:spcPct val="90000"/>
              </a:lnSpc>
            </a:pPr>
            <a:r>
              <a:rPr lang="en-US" altLang="en-US"/>
              <a:t>4. Security level assignment</a:t>
            </a:r>
          </a:p>
          <a:p>
            <a:pPr lvl="1">
              <a:lnSpc>
                <a:spcPct val="90000"/>
              </a:lnSpc>
            </a:pPr>
            <a:r>
              <a:rPr lang="en-US" altLang="en-US"/>
              <a:t>Action 1 is access control, whereas 2 and 3 are discretionary and 4 is used to control mandatory authorization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80A356A-0B12-A147-BB87-F589AA6C8667}"/>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972D6BE2-61B0-D945-BBCC-5885D1EF01DA}"/>
              </a:ext>
            </a:extLst>
          </p:cNvPr>
          <p:cNvSpPr>
            <a:spLocks noGrp="1"/>
          </p:cNvSpPr>
          <p:nvPr>
            <p:ph type="sldNum" sz="quarter" idx="12"/>
          </p:nvPr>
        </p:nvSpPr>
        <p:spPr/>
        <p:txBody>
          <a:bodyPr/>
          <a:lstStyle/>
          <a:p>
            <a:fld id="{1F93AF1E-869B-2749-B282-6F26C4AF7C34}" type="slidenum">
              <a:rPr lang="en-US" altLang="en-US"/>
              <a:pPr/>
              <a:t>11</a:t>
            </a:fld>
            <a:endParaRPr lang="en-US" altLang="en-US"/>
          </a:p>
        </p:txBody>
      </p:sp>
      <p:sp>
        <p:nvSpPr>
          <p:cNvPr id="698374" name="Rectangle 6">
            <a:extLst>
              <a:ext uri="{FF2B5EF4-FFF2-40B4-BE49-F238E27FC236}">
                <a16:creationId xmlns:a16="http://schemas.microsoft.com/office/drawing/2014/main" id="{FD7899DF-4DAA-644D-9902-5115766C5B4B}"/>
              </a:ext>
            </a:extLst>
          </p:cNvPr>
          <p:cNvSpPr>
            <a:spLocks noGrp="1" noChangeArrowheads="1"/>
          </p:cNvSpPr>
          <p:nvPr>
            <p:ph type="title"/>
          </p:nvPr>
        </p:nvSpPr>
        <p:spPr/>
        <p:txBody>
          <a:bodyPr/>
          <a:lstStyle/>
          <a:p>
            <a:r>
              <a:rPr lang="en-US" altLang="en-US"/>
              <a:t>Discretionary Access Control Based on Granting and Revoking Privileges</a:t>
            </a:r>
          </a:p>
        </p:txBody>
      </p:sp>
      <p:sp>
        <p:nvSpPr>
          <p:cNvPr id="698375" name="Rectangle 7">
            <a:extLst>
              <a:ext uri="{FF2B5EF4-FFF2-40B4-BE49-F238E27FC236}">
                <a16:creationId xmlns:a16="http://schemas.microsoft.com/office/drawing/2014/main" id="{558CE991-3407-0B4C-9067-7C084DEE7295}"/>
              </a:ext>
            </a:extLst>
          </p:cNvPr>
          <p:cNvSpPr>
            <a:spLocks noGrp="1" noChangeArrowheads="1"/>
          </p:cNvSpPr>
          <p:nvPr>
            <p:ph type="body" idx="1"/>
          </p:nvPr>
        </p:nvSpPr>
        <p:spPr/>
        <p:txBody>
          <a:bodyPr/>
          <a:lstStyle/>
          <a:p>
            <a:r>
              <a:rPr lang="en-US" altLang="en-US"/>
              <a:t>The typical method of enforcing</a:t>
            </a:r>
            <a:r>
              <a:rPr lang="en-US" altLang="en-US" b="1"/>
              <a:t> discretionary access control </a:t>
            </a:r>
            <a:r>
              <a:rPr lang="en-US" altLang="en-US"/>
              <a:t>in a database system is based on the </a:t>
            </a:r>
            <a:r>
              <a:rPr lang="en-US" altLang="en-US" b="1"/>
              <a:t>granting</a:t>
            </a:r>
            <a:r>
              <a:rPr lang="en-US" altLang="en-US"/>
              <a:t> and </a:t>
            </a:r>
            <a:r>
              <a:rPr lang="en-US" altLang="en-US" b="1"/>
              <a:t>revoking</a:t>
            </a:r>
            <a:r>
              <a:rPr lang="en-US" altLang="en-US"/>
              <a:t> </a:t>
            </a:r>
            <a:r>
              <a:rPr lang="en-US" altLang="en-US" b="1"/>
              <a:t>privileges</a:t>
            </a:r>
            <a:r>
              <a:rPr lang="en-US" altLang="en-US"/>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6AFF7E1-5D52-DC4B-B829-9E8C06DA8DC2}"/>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3C61433-5EDE-1C41-AD34-E08C799819B2}"/>
              </a:ext>
            </a:extLst>
          </p:cNvPr>
          <p:cNvSpPr>
            <a:spLocks noGrp="1"/>
          </p:cNvSpPr>
          <p:nvPr>
            <p:ph type="sldNum" sz="quarter" idx="12"/>
          </p:nvPr>
        </p:nvSpPr>
        <p:spPr/>
        <p:txBody>
          <a:bodyPr/>
          <a:lstStyle/>
          <a:p>
            <a:fld id="{FFE39CB7-19FA-FD43-BC79-34867F65A826}" type="slidenum">
              <a:rPr lang="en-US" altLang="en-US"/>
              <a:pPr/>
              <a:t>12</a:t>
            </a:fld>
            <a:endParaRPr lang="en-US" altLang="en-US"/>
          </a:p>
        </p:txBody>
      </p:sp>
      <p:sp>
        <p:nvSpPr>
          <p:cNvPr id="700422" name="Rectangle 6">
            <a:extLst>
              <a:ext uri="{FF2B5EF4-FFF2-40B4-BE49-F238E27FC236}">
                <a16:creationId xmlns:a16="http://schemas.microsoft.com/office/drawing/2014/main" id="{A6966A3B-CBB1-F247-83E8-CB05585409CF}"/>
              </a:ext>
            </a:extLst>
          </p:cNvPr>
          <p:cNvSpPr>
            <a:spLocks noGrp="1" noChangeArrowheads="1"/>
          </p:cNvSpPr>
          <p:nvPr>
            <p:ph type="title"/>
          </p:nvPr>
        </p:nvSpPr>
        <p:spPr/>
        <p:txBody>
          <a:bodyPr/>
          <a:lstStyle/>
          <a:p>
            <a:r>
              <a:rPr lang="en-US" altLang="en-US"/>
              <a:t>Types of Discretionary Privileges</a:t>
            </a:r>
          </a:p>
        </p:txBody>
      </p:sp>
      <p:sp>
        <p:nvSpPr>
          <p:cNvPr id="700423" name="Rectangle 7">
            <a:extLst>
              <a:ext uri="{FF2B5EF4-FFF2-40B4-BE49-F238E27FC236}">
                <a16:creationId xmlns:a16="http://schemas.microsoft.com/office/drawing/2014/main" id="{E4E65BF0-957B-0748-880D-8FBB304D9554}"/>
              </a:ext>
            </a:extLst>
          </p:cNvPr>
          <p:cNvSpPr>
            <a:spLocks noGrp="1" noChangeArrowheads="1"/>
          </p:cNvSpPr>
          <p:nvPr>
            <p:ph type="body" idx="1"/>
          </p:nvPr>
        </p:nvSpPr>
        <p:spPr/>
        <p:txBody>
          <a:bodyPr/>
          <a:lstStyle/>
          <a:p>
            <a:r>
              <a:rPr lang="en-US" altLang="en-US"/>
              <a:t>The </a:t>
            </a:r>
            <a:r>
              <a:rPr lang="en-US" altLang="en-US" b="1"/>
              <a:t>account level</a:t>
            </a:r>
            <a:r>
              <a:rPr lang="en-US" altLang="en-US"/>
              <a:t>:</a:t>
            </a:r>
          </a:p>
          <a:p>
            <a:pPr lvl="1"/>
            <a:r>
              <a:rPr lang="en-US" altLang="en-US"/>
              <a:t>At this level, the DBA specifies the particular privileges that each account holds independently of the relations in the database.</a:t>
            </a:r>
          </a:p>
          <a:p>
            <a:r>
              <a:rPr lang="en-US" altLang="en-US"/>
              <a:t>The </a:t>
            </a:r>
            <a:r>
              <a:rPr lang="en-US" altLang="en-US" b="1"/>
              <a:t>relation level</a:t>
            </a:r>
            <a:r>
              <a:rPr lang="en-US" altLang="en-US"/>
              <a:t> (or </a:t>
            </a:r>
            <a:r>
              <a:rPr lang="en-US" altLang="en-US" b="1"/>
              <a:t>table level</a:t>
            </a:r>
            <a:r>
              <a:rPr lang="en-US" altLang="en-US"/>
              <a:t>):</a:t>
            </a:r>
          </a:p>
          <a:p>
            <a:pPr lvl="1"/>
            <a:r>
              <a:rPr lang="en-US" altLang="en-US"/>
              <a:t>At this level, the DBA can control the privilege to access each individual relation or view in the database.</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FC52B3F-52E5-2E47-818D-0E66F6D5E18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2BE7EDC-FB09-0B4A-97E0-1886602313A0}"/>
              </a:ext>
            </a:extLst>
          </p:cNvPr>
          <p:cNvSpPr>
            <a:spLocks noGrp="1"/>
          </p:cNvSpPr>
          <p:nvPr>
            <p:ph type="sldNum" sz="quarter" idx="12"/>
          </p:nvPr>
        </p:nvSpPr>
        <p:spPr/>
        <p:txBody>
          <a:bodyPr/>
          <a:lstStyle/>
          <a:p>
            <a:fld id="{8900C3EC-E498-8A45-B223-DC688B93B28F}" type="slidenum">
              <a:rPr lang="en-US" altLang="en-US"/>
              <a:pPr/>
              <a:t>13</a:t>
            </a:fld>
            <a:endParaRPr lang="en-US" altLang="en-US"/>
          </a:p>
        </p:txBody>
      </p:sp>
      <p:sp>
        <p:nvSpPr>
          <p:cNvPr id="702470" name="Rectangle 6">
            <a:extLst>
              <a:ext uri="{FF2B5EF4-FFF2-40B4-BE49-F238E27FC236}">
                <a16:creationId xmlns:a16="http://schemas.microsoft.com/office/drawing/2014/main" id="{676D8E18-6008-3D4A-B50C-DCA931648114}"/>
              </a:ext>
            </a:extLst>
          </p:cNvPr>
          <p:cNvSpPr>
            <a:spLocks noGrp="1" noChangeArrowheads="1"/>
          </p:cNvSpPr>
          <p:nvPr>
            <p:ph type="title"/>
          </p:nvPr>
        </p:nvSpPr>
        <p:spPr/>
        <p:txBody>
          <a:bodyPr/>
          <a:lstStyle/>
          <a:p>
            <a:r>
              <a:rPr lang="en-US" altLang="en-US" sz="2800"/>
              <a:t>2.1Types of Discretionary Privileges(2)</a:t>
            </a:r>
          </a:p>
        </p:txBody>
      </p:sp>
      <p:sp>
        <p:nvSpPr>
          <p:cNvPr id="702471" name="Rectangle 7">
            <a:extLst>
              <a:ext uri="{FF2B5EF4-FFF2-40B4-BE49-F238E27FC236}">
                <a16:creationId xmlns:a16="http://schemas.microsoft.com/office/drawing/2014/main" id="{B5F7E4E6-98FC-C545-A985-35F14C7922D4}"/>
              </a:ext>
            </a:extLst>
          </p:cNvPr>
          <p:cNvSpPr>
            <a:spLocks noGrp="1" noChangeArrowheads="1"/>
          </p:cNvSpPr>
          <p:nvPr>
            <p:ph type="body" idx="1"/>
          </p:nvPr>
        </p:nvSpPr>
        <p:spPr/>
        <p:txBody>
          <a:bodyPr/>
          <a:lstStyle/>
          <a:p>
            <a:pPr>
              <a:lnSpc>
                <a:spcPct val="90000"/>
              </a:lnSpc>
            </a:pPr>
            <a:r>
              <a:rPr lang="en-US" altLang="en-US" sz="2000"/>
              <a:t>The privileges at the </a:t>
            </a:r>
            <a:r>
              <a:rPr lang="en-US" altLang="en-US" sz="2000" b="1"/>
              <a:t>account level</a:t>
            </a:r>
            <a:r>
              <a:rPr lang="en-US" altLang="en-US" sz="2000"/>
              <a:t> apply to the capabilities provided to the account itself and can include</a:t>
            </a:r>
          </a:p>
          <a:p>
            <a:pPr lvl="1">
              <a:lnSpc>
                <a:spcPct val="90000"/>
              </a:lnSpc>
            </a:pPr>
            <a:r>
              <a:rPr lang="en-US" altLang="en-US" sz="2000"/>
              <a:t>the </a:t>
            </a:r>
            <a:r>
              <a:rPr lang="en-US" altLang="en-US" sz="2000" b="1"/>
              <a:t>CREATE SCHEMA</a:t>
            </a:r>
            <a:r>
              <a:rPr lang="en-US" altLang="en-US" sz="2000"/>
              <a:t> or </a:t>
            </a:r>
            <a:r>
              <a:rPr lang="en-US" altLang="en-US" sz="2000" b="1"/>
              <a:t>CREATE TABLE</a:t>
            </a:r>
            <a:r>
              <a:rPr lang="en-US" altLang="en-US" sz="2000"/>
              <a:t> privilege, to create a schema or base relation;</a:t>
            </a:r>
          </a:p>
          <a:p>
            <a:pPr lvl="1">
              <a:lnSpc>
                <a:spcPct val="90000"/>
              </a:lnSpc>
            </a:pPr>
            <a:r>
              <a:rPr lang="en-US" altLang="en-US" sz="2000"/>
              <a:t>the </a:t>
            </a:r>
            <a:r>
              <a:rPr lang="en-US" altLang="en-US" sz="2000" b="1"/>
              <a:t>CREATE VIEW</a:t>
            </a:r>
            <a:r>
              <a:rPr lang="en-US" altLang="en-US" sz="2000"/>
              <a:t> privilege;</a:t>
            </a:r>
          </a:p>
          <a:p>
            <a:pPr lvl="1">
              <a:lnSpc>
                <a:spcPct val="90000"/>
              </a:lnSpc>
            </a:pPr>
            <a:r>
              <a:rPr lang="en-US" altLang="en-US" sz="2000"/>
              <a:t>the </a:t>
            </a:r>
            <a:r>
              <a:rPr lang="en-US" altLang="en-US" sz="2000" b="1"/>
              <a:t>ALTER</a:t>
            </a:r>
            <a:r>
              <a:rPr lang="en-US" altLang="en-US" sz="2000"/>
              <a:t> privilege, to apply schema changes such adding or removing attributes from relations;</a:t>
            </a:r>
          </a:p>
          <a:p>
            <a:pPr lvl="1">
              <a:lnSpc>
                <a:spcPct val="90000"/>
              </a:lnSpc>
            </a:pPr>
            <a:r>
              <a:rPr lang="en-US" altLang="en-US" sz="2000"/>
              <a:t>the </a:t>
            </a:r>
            <a:r>
              <a:rPr lang="en-US" altLang="en-US" sz="2000" b="1"/>
              <a:t>DROP</a:t>
            </a:r>
            <a:r>
              <a:rPr lang="en-US" altLang="en-US" sz="2000"/>
              <a:t> privilege, to delete relations or views;</a:t>
            </a:r>
          </a:p>
          <a:p>
            <a:pPr lvl="1">
              <a:lnSpc>
                <a:spcPct val="90000"/>
              </a:lnSpc>
            </a:pPr>
            <a:r>
              <a:rPr lang="en-US" altLang="en-US" sz="2000"/>
              <a:t>the </a:t>
            </a:r>
            <a:r>
              <a:rPr lang="en-US" altLang="en-US" sz="2000" b="1"/>
              <a:t>MODIFY</a:t>
            </a:r>
            <a:r>
              <a:rPr lang="en-US" altLang="en-US" sz="2000"/>
              <a:t> privilege, to insert, delete, or update tuples;</a:t>
            </a:r>
          </a:p>
          <a:p>
            <a:pPr lvl="1">
              <a:lnSpc>
                <a:spcPct val="90000"/>
              </a:lnSpc>
            </a:pPr>
            <a:r>
              <a:rPr lang="en-US" altLang="en-US" sz="2000"/>
              <a:t>and the </a:t>
            </a:r>
            <a:r>
              <a:rPr lang="en-US" altLang="en-US" sz="2000" b="1"/>
              <a:t>SELECT</a:t>
            </a:r>
            <a:r>
              <a:rPr lang="en-US" altLang="en-US" sz="2000"/>
              <a:t> privilege, to retrieve information from the database by using a </a:t>
            </a:r>
            <a:r>
              <a:rPr lang="en-US" altLang="en-US" sz="2000" b="1"/>
              <a:t>SELECT</a:t>
            </a:r>
            <a:r>
              <a:rPr lang="en-US" altLang="en-US" sz="2000"/>
              <a:t> query.</a:t>
            </a:r>
          </a:p>
          <a:p>
            <a:pPr>
              <a:lnSpc>
                <a:spcPct val="90000"/>
              </a:lnSpc>
            </a:pPr>
            <a:endParaRPr lang="en-US" altLang="en-US" sz="200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1C10553-5E5B-BF49-A6B0-117BE9865F7A}"/>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7D801D8-4027-3D40-8A73-D5BD64AC45B8}"/>
              </a:ext>
            </a:extLst>
          </p:cNvPr>
          <p:cNvSpPr>
            <a:spLocks noGrp="1"/>
          </p:cNvSpPr>
          <p:nvPr>
            <p:ph type="sldNum" sz="quarter" idx="12"/>
          </p:nvPr>
        </p:nvSpPr>
        <p:spPr/>
        <p:txBody>
          <a:bodyPr/>
          <a:lstStyle/>
          <a:p>
            <a:fld id="{4820E8F6-2696-9C49-836E-C2E0289A586A}" type="slidenum">
              <a:rPr lang="en-US" altLang="en-US"/>
              <a:pPr/>
              <a:t>14</a:t>
            </a:fld>
            <a:endParaRPr lang="en-US" altLang="en-US"/>
          </a:p>
        </p:txBody>
      </p:sp>
      <p:sp>
        <p:nvSpPr>
          <p:cNvPr id="704518" name="Rectangle 6">
            <a:extLst>
              <a:ext uri="{FF2B5EF4-FFF2-40B4-BE49-F238E27FC236}">
                <a16:creationId xmlns:a16="http://schemas.microsoft.com/office/drawing/2014/main" id="{06D27D63-CD3B-7C4C-9F5C-54AC177138FD}"/>
              </a:ext>
            </a:extLst>
          </p:cNvPr>
          <p:cNvSpPr>
            <a:spLocks noGrp="1" noChangeArrowheads="1"/>
          </p:cNvSpPr>
          <p:nvPr>
            <p:ph type="title"/>
          </p:nvPr>
        </p:nvSpPr>
        <p:spPr/>
        <p:txBody>
          <a:bodyPr/>
          <a:lstStyle/>
          <a:p>
            <a:r>
              <a:rPr lang="en-US" altLang="en-US" sz="2800"/>
              <a:t>Types of Discretionary Privileges(3)</a:t>
            </a:r>
          </a:p>
        </p:txBody>
      </p:sp>
      <p:sp>
        <p:nvSpPr>
          <p:cNvPr id="704519" name="Rectangle 7">
            <a:extLst>
              <a:ext uri="{FF2B5EF4-FFF2-40B4-BE49-F238E27FC236}">
                <a16:creationId xmlns:a16="http://schemas.microsoft.com/office/drawing/2014/main" id="{4750B4E1-31B1-9C4B-98AE-1797BD4C19A3}"/>
              </a:ext>
            </a:extLst>
          </p:cNvPr>
          <p:cNvSpPr>
            <a:spLocks noGrp="1" noChangeArrowheads="1"/>
          </p:cNvSpPr>
          <p:nvPr>
            <p:ph type="body" idx="1"/>
          </p:nvPr>
        </p:nvSpPr>
        <p:spPr/>
        <p:txBody>
          <a:bodyPr/>
          <a:lstStyle/>
          <a:p>
            <a:r>
              <a:rPr lang="en-US" altLang="en-US"/>
              <a:t>The second level of privileges applies to the </a:t>
            </a:r>
            <a:r>
              <a:rPr lang="en-US" altLang="en-US" b="1"/>
              <a:t>relation level </a:t>
            </a:r>
            <a:r>
              <a:rPr lang="en-US" altLang="en-US"/>
              <a:t>(This includes </a:t>
            </a:r>
            <a:r>
              <a:rPr lang="en-US" altLang="en-US" b="1"/>
              <a:t>base relations</a:t>
            </a:r>
            <a:r>
              <a:rPr lang="en-US" altLang="en-US"/>
              <a:t> and virtual (</a:t>
            </a:r>
            <a:r>
              <a:rPr lang="en-US" altLang="en-US" b="1"/>
              <a:t>view</a:t>
            </a:r>
            <a:r>
              <a:rPr lang="en-US" altLang="en-US"/>
              <a:t>) relations.)</a:t>
            </a:r>
          </a:p>
          <a:p>
            <a:pPr>
              <a:buFontTx/>
              <a:buNone/>
            </a:pPr>
            <a:endParaRPr lang="en-US" altLang="en-US"/>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5C686C-0D13-9842-9AC1-D2E07D02549C}"/>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A783F97A-22A1-DF40-9585-064D80BF73EE}"/>
              </a:ext>
            </a:extLst>
          </p:cNvPr>
          <p:cNvSpPr>
            <a:spLocks noGrp="1"/>
          </p:cNvSpPr>
          <p:nvPr>
            <p:ph type="sldNum" sz="quarter" idx="12"/>
          </p:nvPr>
        </p:nvSpPr>
        <p:spPr/>
        <p:txBody>
          <a:bodyPr/>
          <a:lstStyle/>
          <a:p>
            <a:fld id="{9BB32EDE-1386-9049-BB3A-21E6C7B188C0}" type="slidenum">
              <a:rPr lang="en-US" altLang="en-US"/>
              <a:pPr/>
              <a:t>15</a:t>
            </a:fld>
            <a:endParaRPr lang="en-US" altLang="en-US"/>
          </a:p>
        </p:txBody>
      </p:sp>
      <p:sp>
        <p:nvSpPr>
          <p:cNvPr id="706566" name="Rectangle 6">
            <a:extLst>
              <a:ext uri="{FF2B5EF4-FFF2-40B4-BE49-F238E27FC236}">
                <a16:creationId xmlns:a16="http://schemas.microsoft.com/office/drawing/2014/main" id="{B6802D71-FBE0-1D40-B214-1FF20CB76B93}"/>
              </a:ext>
            </a:extLst>
          </p:cNvPr>
          <p:cNvSpPr>
            <a:spLocks noGrp="1" noChangeArrowheads="1"/>
          </p:cNvSpPr>
          <p:nvPr>
            <p:ph type="title"/>
          </p:nvPr>
        </p:nvSpPr>
        <p:spPr/>
        <p:txBody>
          <a:bodyPr/>
          <a:lstStyle/>
          <a:p>
            <a:r>
              <a:rPr lang="en-US" altLang="en-US" sz="2800"/>
              <a:t>Types of Discretionary Privileges(4)</a:t>
            </a:r>
          </a:p>
        </p:txBody>
      </p:sp>
      <p:sp>
        <p:nvSpPr>
          <p:cNvPr id="706567" name="Rectangle 7">
            <a:extLst>
              <a:ext uri="{FF2B5EF4-FFF2-40B4-BE49-F238E27FC236}">
                <a16:creationId xmlns:a16="http://schemas.microsoft.com/office/drawing/2014/main" id="{D6FAD231-5DCF-5C4C-8A1F-BD99E313E66D}"/>
              </a:ext>
            </a:extLst>
          </p:cNvPr>
          <p:cNvSpPr>
            <a:spLocks noGrp="1" noChangeArrowheads="1"/>
          </p:cNvSpPr>
          <p:nvPr>
            <p:ph type="body" idx="1"/>
          </p:nvPr>
        </p:nvSpPr>
        <p:spPr/>
        <p:txBody>
          <a:bodyPr/>
          <a:lstStyle/>
          <a:p>
            <a:r>
              <a:rPr lang="en-US" altLang="en-US" sz="2000"/>
              <a:t>To control the granting and revoking of relation privileges, each relation R in a database is assigned and </a:t>
            </a:r>
            <a:r>
              <a:rPr lang="en-US" altLang="en-US" sz="2000" b="1"/>
              <a:t>owner account</a:t>
            </a:r>
            <a:r>
              <a:rPr lang="en-US" altLang="en-US" sz="2000"/>
              <a:t>, which is typically the account that was used when the relation was created in the first place.</a:t>
            </a:r>
          </a:p>
          <a:p>
            <a:pPr lvl="1"/>
            <a:r>
              <a:rPr lang="en-US" altLang="en-US" sz="2000"/>
              <a:t>The owner of a relation is given </a:t>
            </a:r>
            <a:r>
              <a:rPr lang="en-US" altLang="en-US" sz="2000" u="sng"/>
              <a:t>all</a:t>
            </a:r>
            <a:r>
              <a:rPr lang="en-US" altLang="en-US" sz="2000"/>
              <a:t> privileges on that relation.</a:t>
            </a:r>
          </a:p>
          <a:p>
            <a:pPr lvl="1"/>
            <a:r>
              <a:rPr lang="en-US" altLang="en-US" sz="2000"/>
              <a:t>In SQL2, the DBA can assign and owner to a whole schema by creating the schema and associating the appropriate authorization identifier with that schema, using the </a:t>
            </a:r>
            <a:r>
              <a:rPr lang="en-US" altLang="en-US" sz="2000" b="1"/>
              <a:t>CREATE SCHEMA</a:t>
            </a:r>
            <a:r>
              <a:rPr lang="en-US" altLang="en-US" sz="2000"/>
              <a:t> command.</a:t>
            </a:r>
          </a:p>
          <a:p>
            <a:pPr lvl="1"/>
            <a:r>
              <a:rPr lang="en-US" altLang="en-US" sz="2000"/>
              <a:t>The owner account holder can </a:t>
            </a:r>
            <a:r>
              <a:rPr lang="en-US" altLang="en-US" sz="2000" b="1"/>
              <a:t>pass privileges</a:t>
            </a:r>
            <a:r>
              <a:rPr lang="en-US" altLang="en-US" sz="2000"/>
              <a:t> on any of the owned relation to other users by </a:t>
            </a:r>
            <a:r>
              <a:rPr lang="en-US" altLang="en-US" sz="2000" b="1"/>
              <a:t>granting</a:t>
            </a:r>
            <a:r>
              <a:rPr lang="en-US" altLang="en-US" sz="2000"/>
              <a:t> privileges to their accounts.</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A925462-74D0-214E-9E5D-77BFF95AD0E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24BF6E4C-9257-354F-A1E6-16E9F5ADB1F3}"/>
              </a:ext>
            </a:extLst>
          </p:cNvPr>
          <p:cNvSpPr>
            <a:spLocks noGrp="1"/>
          </p:cNvSpPr>
          <p:nvPr>
            <p:ph type="sldNum" sz="quarter" idx="12"/>
          </p:nvPr>
        </p:nvSpPr>
        <p:spPr/>
        <p:txBody>
          <a:bodyPr/>
          <a:lstStyle/>
          <a:p>
            <a:fld id="{AB2BE300-C5FD-024A-A85B-F53E4713AFC2}" type="slidenum">
              <a:rPr lang="en-US" altLang="en-US"/>
              <a:pPr/>
              <a:t>16</a:t>
            </a:fld>
            <a:endParaRPr lang="en-US" altLang="en-US"/>
          </a:p>
        </p:txBody>
      </p:sp>
      <p:sp>
        <p:nvSpPr>
          <p:cNvPr id="708614" name="Rectangle 6">
            <a:extLst>
              <a:ext uri="{FF2B5EF4-FFF2-40B4-BE49-F238E27FC236}">
                <a16:creationId xmlns:a16="http://schemas.microsoft.com/office/drawing/2014/main" id="{CE1ADEEF-62BC-CD40-AF12-F300E17DDCCD}"/>
              </a:ext>
            </a:extLst>
          </p:cNvPr>
          <p:cNvSpPr>
            <a:spLocks noGrp="1" noChangeArrowheads="1"/>
          </p:cNvSpPr>
          <p:nvPr>
            <p:ph type="title"/>
          </p:nvPr>
        </p:nvSpPr>
        <p:spPr/>
        <p:txBody>
          <a:bodyPr/>
          <a:lstStyle/>
          <a:p>
            <a:r>
              <a:rPr lang="en-US" altLang="en-US" sz="2800"/>
              <a:t>Types of Discretionary Privileges(5)</a:t>
            </a:r>
          </a:p>
        </p:txBody>
      </p:sp>
      <p:sp>
        <p:nvSpPr>
          <p:cNvPr id="708615" name="Rectangle 7">
            <a:extLst>
              <a:ext uri="{FF2B5EF4-FFF2-40B4-BE49-F238E27FC236}">
                <a16:creationId xmlns:a16="http://schemas.microsoft.com/office/drawing/2014/main" id="{E5A946C6-7674-8B49-AFD3-A922C5799903}"/>
              </a:ext>
            </a:extLst>
          </p:cNvPr>
          <p:cNvSpPr>
            <a:spLocks noGrp="1" noChangeArrowheads="1"/>
          </p:cNvSpPr>
          <p:nvPr>
            <p:ph type="body" idx="1"/>
          </p:nvPr>
        </p:nvSpPr>
        <p:spPr/>
        <p:txBody>
          <a:bodyPr/>
          <a:lstStyle/>
          <a:p>
            <a:pPr>
              <a:lnSpc>
                <a:spcPct val="90000"/>
              </a:lnSpc>
            </a:pPr>
            <a:r>
              <a:rPr lang="en-US" altLang="en-US" sz="2000"/>
              <a:t>In SQL the following types of privileges can be granted on each individual relation R:</a:t>
            </a:r>
          </a:p>
          <a:p>
            <a:pPr lvl="1">
              <a:lnSpc>
                <a:spcPct val="90000"/>
              </a:lnSpc>
            </a:pPr>
            <a:r>
              <a:rPr lang="en-US" altLang="en-US" sz="2000" b="1"/>
              <a:t>SELECT</a:t>
            </a:r>
            <a:r>
              <a:rPr lang="en-US" altLang="en-US" sz="2000"/>
              <a:t> (retrieval or read) privilege on R:</a:t>
            </a:r>
          </a:p>
          <a:p>
            <a:pPr lvl="2">
              <a:lnSpc>
                <a:spcPct val="90000"/>
              </a:lnSpc>
            </a:pPr>
            <a:r>
              <a:rPr lang="en-US" altLang="en-US" sz="1800"/>
              <a:t>Gives the account retrieval privilege.</a:t>
            </a:r>
          </a:p>
          <a:p>
            <a:pPr lvl="2">
              <a:lnSpc>
                <a:spcPct val="90000"/>
              </a:lnSpc>
            </a:pPr>
            <a:r>
              <a:rPr lang="en-US" altLang="en-US" sz="1800"/>
              <a:t>In SQL this gives the account the privilege to use the </a:t>
            </a:r>
            <a:r>
              <a:rPr lang="en-US" altLang="en-US" sz="1800" b="1"/>
              <a:t>SELECT</a:t>
            </a:r>
            <a:r>
              <a:rPr lang="en-US" altLang="en-US" sz="1800"/>
              <a:t> statement to retrieve tuples from R.</a:t>
            </a:r>
          </a:p>
          <a:p>
            <a:pPr lvl="1">
              <a:lnSpc>
                <a:spcPct val="90000"/>
              </a:lnSpc>
            </a:pPr>
            <a:r>
              <a:rPr lang="en-US" altLang="en-US" sz="2000" b="1"/>
              <a:t>MODIFY</a:t>
            </a:r>
            <a:r>
              <a:rPr lang="en-US" altLang="en-US" sz="2000"/>
              <a:t> privileges on R:</a:t>
            </a:r>
          </a:p>
          <a:p>
            <a:pPr lvl="2">
              <a:lnSpc>
                <a:spcPct val="90000"/>
              </a:lnSpc>
            </a:pPr>
            <a:r>
              <a:rPr lang="en-US" altLang="en-US" sz="1800"/>
              <a:t>This gives the account the capability to modify tuples of R.</a:t>
            </a:r>
          </a:p>
          <a:p>
            <a:pPr lvl="2">
              <a:lnSpc>
                <a:spcPct val="90000"/>
              </a:lnSpc>
            </a:pPr>
            <a:r>
              <a:rPr lang="en-US" altLang="en-US" sz="1800"/>
              <a:t>In SQL this privilege is further divided into </a:t>
            </a:r>
            <a:r>
              <a:rPr lang="en-US" altLang="en-US" sz="1800" b="1"/>
              <a:t>UPDATE</a:t>
            </a:r>
            <a:r>
              <a:rPr lang="en-US" altLang="en-US" sz="1800"/>
              <a:t>, </a:t>
            </a:r>
            <a:r>
              <a:rPr lang="en-US" altLang="en-US" sz="1800" b="1"/>
              <a:t>DELETE</a:t>
            </a:r>
            <a:r>
              <a:rPr lang="en-US" altLang="en-US" sz="1800"/>
              <a:t>, and </a:t>
            </a:r>
            <a:r>
              <a:rPr lang="en-US" altLang="en-US" sz="1800" b="1"/>
              <a:t>INSERT</a:t>
            </a:r>
            <a:r>
              <a:rPr lang="en-US" altLang="en-US" sz="1800"/>
              <a:t> privileges to apply the corresponding SQL command to R.</a:t>
            </a:r>
          </a:p>
          <a:p>
            <a:pPr lvl="2">
              <a:lnSpc>
                <a:spcPct val="90000"/>
              </a:lnSpc>
            </a:pPr>
            <a:r>
              <a:rPr lang="en-US" altLang="en-US" sz="1800"/>
              <a:t>In addition, both the </a:t>
            </a:r>
            <a:r>
              <a:rPr lang="en-US" altLang="en-US" sz="1800" b="1"/>
              <a:t>INSERT</a:t>
            </a:r>
            <a:r>
              <a:rPr lang="en-US" altLang="en-US" sz="1800"/>
              <a:t> and </a:t>
            </a:r>
            <a:r>
              <a:rPr lang="en-US" altLang="en-US" sz="1800" b="1"/>
              <a:t>UPDATE</a:t>
            </a:r>
            <a:r>
              <a:rPr lang="en-US" altLang="en-US" sz="1800"/>
              <a:t> privileges can specify that only certain attributes can be updated by the account.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A3B67F-B518-AE48-BC7A-CB51912594C1}"/>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608792A8-5603-1247-9770-99691F63F469}"/>
              </a:ext>
            </a:extLst>
          </p:cNvPr>
          <p:cNvSpPr>
            <a:spLocks noGrp="1"/>
          </p:cNvSpPr>
          <p:nvPr>
            <p:ph type="sldNum" sz="quarter" idx="12"/>
          </p:nvPr>
        </p:nvSpPr>
        <p:spPr/>
        <p:txBody>
          <a:bodyPr/>
          <a:lstStyle/>
          <a:p>
            <a:fld id="{9EA3D996-0CDF-BB45-9121-7F43CD70335E}" type="slidenum">
              <a:rPr lang="en-US" altLang="en-US"/>
              <a:pPr/>
              <a:t>17</a:t>
            </a:fld>
            <a:endParaRPr lang="en-US" altLang="en-US"/>
          </a:p>
        </p:txBody>
      </p:sp>
      <p:sp>
        <p:nvSpPr>
          <p:cNvPr id="710662" name="Rectangle 6">
            <a:extLst>
              <a:ext uri="{FF2B5EF4-FFF2-40B4-BE49-F238E27FC236}">
                <a16:creationId xmlns:a16="http://schemas.microsoft.com/office/drawing/2014/main" id="{5C89CC32-C20F-9544-B674-8D1A8528EA2B}"/>
              </a:ext>
            </a:extLst>
          </p:cNvPr>
          <p:cNvSpPr>
            <a:spLocks noGrp="1" noChangeArrowheads="1"/>
          </p:cNvSpPr>
          <p:nvPr>
            <p:ph type="title"/>
          </p:nvPr>
        </p:nvSpPr>
        <p:spPr/>
        <p:txBody>
          <a:bodyPr/>
          <a:lstStyle/>
          <a:p>
            <a:r>
              <a:rPr lang="en-US" altLang="en-US" sz="2800"/>
              <a:t>Types of Discretionary Privileges(6)</a:t>
            </a:r>
          </a:p>
        </p:txBody>
      </p:sp>
      <p:sp>
        <p:nvSpPr>
          <p:cNvPr id="710663" name="Rectangle 7">
            <a:extLst>
              <a:ext uri="{FF2B5EF4-FFF2-40B4-BE49-F238E27FC236}">
                <a16:creationId xmlns:a16="http://schemas.microsoft.com/office/drawing/2014/main" id="{D61EA497-27B4-FA4C-9861-E8AA1DEE8E0B}"/>
              </a:ext>
            </a:extLst>
          </p:cNvPr>
          <p:cNvSpPr>
            <a:spLocks noGrp="1" noChangeArrowheads="1"/>
          </p:cNvSpPr>
          <p:nvPr>
            <p:ph type="body" idx="1"/>
          </p:nvPr>
        </p:nvSpPr>
        <p:spPr/>
        <p:txBody>
          <a:bodyPr/>
          <a:lstStyle/>
          <a:p>
            <a:pPr>
              <a:lnSpc>
                <a:spcPct val="90000"/>
              </a:lnSpc>
            </a:pPr>
            <a:r>
              <a:rPr lang="en-US" altLang="en-US"/>
              <a:t>In SQL the following types of privileges can be granted on each individual relation R (contd.):</a:t>
            </a:r>
          </a:p>
          <a:p>
            <a:pPr lvl="1">
              <a:lnSpc>
                <a:spcPct val="90000"/>
              </a:lnSpc>
            </a:pPr>
            <a:r>
              <a:rPr lang="en-US" altLang="en-US" b="1"/>
              <a:t>REFERENCES</a:t>
            </a:r>
            <a:r>
              <a:rPr lang="en-US" altLang="en-US"/>
              <a:t> privilege on R:</a:t>
            </a:r>
          </a:p>
          <a:p>
            <a:pPr lvl="2">
              <a:lnSpc>
                <a:spcPct val="90000"/>
              </a:lnSpc>
            </a:pPr>
            <a:r>
              <a:rPr lang="en-US" altLang="en-US"/>
              <a:t>This gives the account the capability to </a:t>
            </a:r>
            <a:r>
              <a:rPr lang="en-US" altLang="en-US" b="1"/>
              <a:t>reference</a:t>
            </a:r>
            <a:r>
              <a:rPr lang="en-US" altLang="en-US"/>
              <a:t> relation R when specifying integrity constraints.</a:t>
            </a:r>
          </a:p>
          <a:p>
            <a:pPr lvl="2">
              <a:lnSpc>
                <a:spcPct val="90000"/>
              </a:lnSpc>
            </a:pPr>
            <a:r>
              <a:rPr lang="en-US" altLang="en-US"/>
              <a:t>The privilege can also be </a:t>
            </a:r>
            <a:r>
              <a:rPr lang="en-US" altLang="en-US" b="1"/>
              <a:t>restricted</a:t>
            </a:r>
            <a:r>
              <a:rPr lang="en-US" altLang="en-US"/>
              <a:t> to specific attributes of R.</a:t>
            </a:r>
          </a:p>
          <a:p>
            <a:pPr>
              <a:lnSpc>
                <a:spcPct val="90000"/>
              </a:lnSpc>
            </a:pPr>
            <a:endParaRPr lang="en-US" altLang="en-US"/>
          </a:p>
          <a:p>
            <a:pPr>
              <a:lnSpc>
                <a:spcPct val="90000"/>
              </a:lnSpc>
            </a:pPr>
            <a:r>
              <a:rPr lang="en-US" altLang="en-US"/>
              <a:t>Notice that to create a </a:t>
            </a:r>
            <a:r>
              <a:rPr lang="en-US" altLang="en-US" b="1"/>
              <a:t>view</a:t>
            </a:r>
            <a:r>
              <a:rPr lang="en-US" altLang="en-US"/>
              <a:t>, the account must have </a:t>
            </a:r>
            <a:r>
              <a:rPr lang="en-US" altLang="en-US" b="1"/>
              <a:t>SELECT</a:t>
            </a:r>
            <a:r>
              <a:rPr lang="en-US" altLang="en-US"/>
              <a:t> privilege on all relations involved in the view definition.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319073B-0194-8144-A615-B1EA0D39E1E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928E0B6-FA91-AF40-B951-CD756C47AC8C}"/>
              </a:ext>
            </a:extLst>
          </p:cNvPr>
          <p:cNvSpPr>
            <a:spLocks noGrp="1"/>
          </p:cNvSpPr>
          <p:nvPr>
            <p:ph type="sldNum" sz="quarter" idx="12"/>
          </p:nvPr>
        </p:nvSpPr>
        <p:spPr/>
        <p:txBody>
          <a:bodyPr/>
          <a:lstStyle/>
          <a:p>
            <a:fld id="{823D61F9-DAAA-5848-843C-586F8BB76A1C}" type="slidenum">
              <a:rPr lang="en-US" altLang="en-US"/>
              <a:pPr/>
              <a:t>18</a:t>
            </a:fld>
            <a:endParaRPr lang="en-US" altLang="en-US"/>
          </a:p>
        </p:txBody>
      </p:sp>
      <p:sp>
        <p:nvSpPr>
          <p:cNvPr id="712710" name="Rectangle 6">
            <a:extLst>
              <a:ext uri="{FF2B5EF4-FFF2-40B4-BE49-F238E27FC236}">
                <a16:creationId xmlns:a16="http://schemas.microsoft.com/office/drawing/2014/main" id="{943AAACB-7496-4C4A-892E-5EB1E366FCC3}"/>
              </a:ext>
            </a:extLst>
          </p:cNvPr>
          <p:cNvSpPr>
            <a:spLocks noGrp="1" noChangeArrowheads="1"/>
          </p:cNvSpPr>
          <p:nvPr>
            <p:ph type="title"/>
          </p:nvPr>
        </p:nvSpPr>
        <p:spPr/>
        <p:txBody>
          <a:bodyPr/>
          <a:lstStyle/>
          <a:p>
            <a:r>
              <a:rPr lang="en-US" altLang="en-US" sz="2800"/>
              <a:t>Specifying Privileges Using Views</a:t>
            </a:r>
          </a:p>
        </p:txBody>
      </p:sp>
      <p:sp>
        <p:nvSpPr>
          <p:cNvPr id="712711" name="Rectangle 7">
            <a:extLst>
              <a:ext uri="{FF2B5EF4-FFF2-40B4-BE49-F238E27FC236}">
                <a16:creationId xmlns:a16="http://schemas.microsoft.com/office/drawing/2014/main" id="{0F659D18-61BC-3C41-B72C-AC0ED01AEBF9}"/>
              </a:ext>
            </a:extLst>
          </p:cNvPr>
          <p:cNvSpPr>
            <a:spLocks noGrp="1" noChangeArrowheads="1"/>
          </p:cNvSpPr>
          <p:nvPr>
            <p:ph type="body" idx="1"/>
          </p:nvPr>
        </p:nvSpPr>
        <p:spPr/>
        <p:txBody>
          <a:bodyPr/>
          <a:lstStyle/>
          <a:p>
            <a:r>
              <a:rPr lang="en-US" altLang="en-US"/>
              <a:t>The mechanism of </a:t>
            </a:r>
            <a:r>
              <a:rPr lang="en-US" altLang="en-US" b="1"/>
              <a:t>views</a:t>
            </a:r>
            <a:r>
              <a:rPr lang="en-US" altLang="en-US"/>
              <a:t> is an important discretionary authorization mechanism in its own right. For example,</a:t>
            </a:r>
          </a:p>
          <a:p>
            <a:pPr lvl="1"/>
            <a:r>
              <a:rPr lang="en-US" altLang="en-US"/>
              <a:t>If the owner A of a relation R wants another account B to be able to </a:t>
            </a:r>
            <a:r>
              <a:rPr lang="en-US" altLang="en-US" u="sng"/>
              <a:t>retrieve only some fields</a:t>
            </a:r>
            <a:r>
              <a:rPr lang="en-US" altLang="en-US"/>
              <a:t> of R, then  A can create a view V of R that includes </a:t>
            </a:r>
            <a:r>
              <a:rPr lang="en-US" altLang="en-US" u="sng"/>
              <a:t>only those attributes</a:t>
            </a:r>
            <a:r>
              <a:rPr lang="en-US" altLang="en-US"/>
              <a:t> and then grant SELECT on V to B.</a:t>
            </a:r>
          </a:p>
          <a:p>
            <a:pPr lvl="1"/>
            <a:r>
              <a:rPr lang="en-US" altLang="en-US"/>
              <a:t>The same applies to limiting B to retrieving </a:t>
            </a:r>
            <a:r>
              <a:rPr lang="en-US" altLang="en-US" u="sng"/>
              <a:t>only certain tuples of</a:t>
            </a:r>
            <a:r>
              <a:rPr lang="en-US" altLang="en-US"/>
              <a:t> R; a view V’ can be created by defining the view by means of a query that selects only those tuples from R that A wants to allow B to access.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142E07A-EEB9-7D47-93B2-8D89933CFB3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F804461B-3062-2049-8CC6-55F50C7ACF63}"/>
              </a:ext>
            </a:extLst>
          </p:cNvPr>
          <p:cNvSpPr>
            <a:spLocks noGrp="1"/>
          </p:cNvSpPr>
          <p:nvPr>
            <p:ph type="sldNum" sz="quarter" idx="12"/>
          </p:nvPr>
        </p:nvSpPr>
        <p:spPr/>
        <p:txBody>
          <a:bodyPr/>
          <a:lstStyle/>
          <a:p>
            <a:fld id="{C8ACA5D6-106E-D94D-A680-EA12D391764B}" type="slidenum">
              <a:rPr lang="en-US" altLang="en-US"/>
              <a:pPr/>
              <a:t>19</a:t>
            </a:fld>
            <a:endParaRPr lang="en-US" altLang="en-US"/>
          </a:p>
        </p:txBody>
      </p:sp>
      <p:sp>
        <p:nvSpPr>
          <p:cNvPr id="714758" name="Rectangle 6">
            <a:extLst>
              <a:ext uri="{FF2B5EF4-FFF2-40B4-BE49-F238E27FC236}">
                <a16:creationId xmlns:a16="http://schemas.microsoft.com/office/drawing/2014/main" id="{36F760EC-21C3-B74F-AB98-C49E83E3FEE1}"/>
              </a:ext>
            </a:extLst>
          </p:cNvPr>
          <p:cNvSpPr>
            <a:spLocks noGrp="1" noChangeArrowheads="1"/>
          </p:cNvSpPr>
          <p:nvPr>
            <p:ph type="title"/>
          </p:nvPr>
        </p:nvSpPr>
        <p:spPr/>
        <p:txBody>
          <a:bodyPr/>
          <a:lstStyle/>
          <a:p>
            <a:r>
              <a:rPr lang="en-US" altLang="en-US"/>
              <a:t>Revoking Privileges</a:t>
            </a:r>
          </a:p>
        </p:txBody>
      </p:sp>
      <p:sp>
        <p:nvSpPr>
          <p:cNvPr id="714759" name="Rectangle 7">
            <a:extLst>
              <a:ext uri="{FF2B5EF4-FFF2-40B4-BE49-F238E27FC236}">
                <a16:creationId xmlns:a16="http://schemas.microsoft.com/office/drawing/2014/main" id="{5B965A9B-49F4-1F4B-8E21-5A25AF90CFA0}"/>
              </a:ext>
            </a:extLst>
          </p:cNvPr>
          <p:cNvSpPr>
            <a:spLocks noGrp="1" noChangeArrowheads="1"/>
          </p:cNvSpPr>
          <p:nvPr>
            <p:ph type="body" idx="1"/>
          </p:nvPr>
        </p:nvSpPr>
        <p:spPr/>
        <p:txBody>
          <a:bodyPr/>
          <a:lstStyle/>
          <a:p>
            <a:r>
              <a:rPr lang="en-US" altLang="en-US"/>
              <a:t>In some cases it is desirable to grant a privilege to a user temporarily. For example, </a:t>
            </a:r>
          </a:p>
          <a:p>
            <a:pPr lvl="1"/>
            <a:r>
              <a:rPr lang="en-US" altLang="en-US"/>
              <a:t>The owner of a relation may want to grant the </a:t>
            </a:r>
            <a:r>
              <a:rPr lang="en-US" altLang="en-US" b="1"/>
              <a:t>SELECT</a:t>
            </a:r>
            <a:r>
              <a:rPr lang="en-US" altLang="en-US"/>
              <a:t> privilege to a user for a specific task and then revoke that privilege once the task is completed.</a:t>
            </a:r>
          </a:p>
          <a:p>
            <a:pPr lvl="1"/>
            <a:r>
              <a:rPr lang="en-US" altLang="en-US"/>
              <a:t>Hence, a mechanism for </a:t>
            </a:r>
            <a:r>
              <a:rPr lang="en-US" altLang="en-US" b="1"/>
              <a:t>revoking</a:t>
            </a:r>
            <a:r>
              <a:rPr lang="en-US" altLang="en-US"/>
              <a:t> privileges is needed. In SQL, a </a:t>
            </a:r>
            <a:r>
              <a:rPr lang="en-US" altLang="en-US" b="1"/>
              <a:t>REVOKE</a:t>
            </a:r>
            <a:r>
              <a:rPr lang="en-US" altLang="en-US"/>
              <a:t> command is included for the purpose of </a:t>
            </a:r>
            <a:r>
              <a:rPr lang="en-US" altLang="en-US" b="1"/>
              <a:t>canceling privileges</a:t>
            </a:r>
            <a:r>
              <a:rPr lang="en-US" altLang="en-US"/>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2021A31-6880-CB49-9567-E1BB71491F75}"/>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D5CAFC5C-824B-DE4A-9CCD-71667DEB6932}"/>
              </a:ext>
            </a:extLst>
          </p:cNvPr>
          <p:cNvSpPr>
            <a:spLocks noGrp="1"/>
          </p:cNvSpPr>
          <p:nvPr>
            <p:ph type="sldNum" sz="quarter" idx="12"/>
          </p:nvPr>
        </p:nvSpPr>
        <p:spPr/>
        <p:txBody>
          <a:bodyPr/>
          <a:lstStyle/>
          <a:p>
            <a:fld id="{4645CF90-D41B-C04F-9F11-0AD3A869BE57}" type="slidenum">
              <a:rPr lang="en-US" altLang="en-US"/>
              <a:pPr/>
              <a:t>2</a:t>
            </a:fld>
            <a:endParaRPr lang="en-US" altLang="en-US"/>
          </a:p>
        </p:txBody>
      </p:sp>
      <p:sp>
        <p:nvSpPr>
          <p:cNvPr id="675846" name="Rectangle 6">
            <a:extLst>
              <a:ext uri="{FF2B5EF4-FFF2-40B4-BE49-F238E27FC236}">
                <a16:creationId xmlns:a16="http://schemas.microsoft.com/office/drawing/2014/main" id="{24C9D192-596A-544E-877D-C7BE1ABF784E}"/>
              </a:ext>
            </a:extLst>
          </p:cNvPr>
          <p:cNvSpPr>
            <a:spLocks noGrp="1" noChangeArrowheads="1"/>
          </p:cNvSpPr>
          <p:nvPr>
            <p:ph type="title"/>
          </p:nvPr>
        </p:nvSpPr>
        <p:spPr/>
        <p:txBody>
          <a:bodyPr/>
          <a:lstStyle/>
          <a:p>
            <a:r>
              <a:rPr lang="en-US" altLang="en-US" sz="2800"/>
              <a:t>Introduction to Database Security Issues</a:t>
            </a:r>
          </a:p>
        </p:txBody>
      </p:sp>
      <p:sp>
        <p:nvSpPr>
          <p:cNvPr id="675847" name="Rectangle 7">
            <a:extLst>
              <a:ext uri="{FF2B5EF4-FFF2-40B4-BE49-F238E27FC236}">
                <a16:creationId xmlns:a16="http://schemas.microsoft.com/office/drawing/2014/main" id="{0E089B89-6034-CC41-B8ED-3F2DDFF5BBAE}"/>
              </a:ext>
            </a:extLst>
          </p:cNvPr>
          <p:cNvSpPr>
            <a:spLocks noGrp="1" noChangeArrowheads="1"/>
          </p:cNvSpPr>
          <p:nvPr>
            <p:ph type="body" idx="1"/>
          </p:nvPr>
        </p:nvSpPr>
        <p:spPr/>
        <p:txBody>
          <a:bodyPr/>
          <a:lstStyle/>
          <a:p>
            <a:r>
              <a:rPr lang="en-US" altLang="en-US"/>
              <a:t>Types of Security</a:t>
            </a:r>
          </a:p>
          <a:p>
            <a:pPr lvl="1"/>
            <a:r>
              <a:rPr lang="en-US" altLang="en-US"/>
              <a:t>Legal and ethical issues</a:t>
            </a:r>
          </a:p>
          <a:p>
            <a:pPr lvl="1"/>
            <a:r>
              <a:rPr lang="en-US" altLang="en-US"/>
              <a:t>Policy issues</a:t>
            </a:r>
          </a:p>
          <a:p>
            <a:pPr lvl="1"/>
            <a:r>
              <a:rPr lang="en-US" altLang="en-US"/>
              <a:t>System-related issues</a:t>
            </a:r>
          </a:p>
          <a:p>
            <a:pPr lvl="1"/>
            <a:r>
              <a:rPr lang="en-US" altLang="en-US"/>
              <a:t>The need to identify multiple security levels </a:t>
            </a:r>
          </a:p>
          <a:p>
            <a:endParaRPr lang="en-US" altLang="en-US"/>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D5AD3D4-668B-5247-9A35-48580CFF552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3CA65A2D-AB95-EB48-BA80-FB4838B91414}"/>
              </a:ext>
            </a:extLst>
          </p:cNvPr>
          <p:cNvSpPr>
            <a:spLocks noGrp="1"/>
          </p:cNvSpPr>
          <p:nvPr>
            <p:ph type="sldNum" sz="quarter" idx="12"/>
          </p:nvPr>
        </p:nvSpPr>
        <p:spPr/>
        <p:txBody>
          <a:bodyPr/>
          <a:lstStyle/>
          <a:p>
            <a:fld id="{B23FB789-B104-6E4C-867E-84F91474E50A}" type="slidenum">
              <a:rPr lang="en-US" altLang="en-US"/>
              <a:pPr/>
              <a:t>20</a:t>
            </a:fld>
            <a:endParaRPr lang="en-US" altLang="en-US"/>
          </a:p>
        </p:txBody>
      </p:sp>
      <p:sp>
        <p:nvSpPr>
          <p:cNvPr id="716806" name="Rectangle 6">
            <a:extLst>
              <a:ext uri="{FF2B5EF4-FFF2-40B4-BE49-F238E27FC236}">
                <a16:creationId xmlns:a16="http://schemas.microsoft.com/office/drawing/2014/main" id="{7CDD66F2-5C45-6D43-B72D-9008C68E15F3}"/>
              </a:ext>
            </a:extLst>
          </p:cNvPr>
          <p:cNvSpPr>
            <a:spLocks noGrp="1" noChangeArrowheads="1"/>
          </p:cNvSpPr>
          <p:nvPr>
            <p:ph type="title"/>
          </p:nvPr>
        </p:nvSpPr>
        <p:spPr/>
        <p:txBody>
          <a:bodyPr/>
          <a:lstStyle/>
          <a:p>
            <a:r>
              <a:rPr lang="en-US" altLang="en-US" sz="2800"/>
              <a:t>Propagation of Privileges using the GRANT OPTION</a:t>
            </a:r>
          </a:p>
        </p:txBody>
      </p:sp>
      <p:sp>
        <p:nvSpPr>
          <p:cNvPr id="716807" name="Rectangle 7">
            <a:extLst>
              <a:ext uri="{FF2B5EF4-FFF2-40B4-BE49-F238E27FC236}">
                <a16:creationId xmlns:a16="http://schemas.microsoft.com/office/drawing/2014/main" id="{D05702D8-C81C-1D45-B5C5-C4D29974585D}"/>
              </a:ext>
            </a:extLst>
          </p:cNvPr>
          <p:cNvSpPr>
            <a:spLocks noGrp="1" noChangeArrowheads="1"/>
          </p:cNvSpPr>
          <p:nvPr>
            <p:ph type="body" idx="1"/>
          </p:nvPr>
        </p:nvSpPr>
        <p:spPr/>
        <p:txBody>
          <a:bodyPr/>
          <a:lstStyle/>
          <a:p>
            <a:pPr>
              <a:lnSpc>
                <a:spcPct val="90000"/>
              </a:lnSpc>
            </a:pPr>
            <a:r>
              <a:rPr lang="en-US" altLang="en-US" sz="2000"/>
              <a:t>Whenever the owner A of a relation R grants a privilege on R to another account B, privilege can be given to B with or without the </a:t>
            </a:r>
            <a:r>
              <a:rPr lang="en-US" altLang="en-US" sz="2000" b="1"/>
              <a:t>GRANT OPTION</a:t>
            </a:r>
            <a:r>
              <a:rPr lang="en-US" altLang="en-US" sz="2000"/>
              <a:t>.</a:t>
            </a:r>
          </a:p>
          <a:p>
            <a:pPr>
              <a:lnSpc>
                <a:spcPct val="90000"/>
              </a:lnSpc>
            </a:pPr>
            <a:r>
              <a:rPr lang="en-US" altLang="en-US" sz="2000"/>
              <a:t>If the </a:t>
            </a:r>
            <a:r>
              <a:rPr lang="en-US" altLang="en-US" sz="2000" b="1"/>
              <a:t>GRANT OPTION</a:t>
            </a:r>
            <a:r>
              <a:rPr lang="en-US" altLang="en-US" sz="2000"/>
              <a:t> is given, this means that B can also grant that privilege on R to other accounts. </a:t>
            </a:r>
          </a:p>
          <a:p>
            <a:pPr lvl="1">
              <a:lnSpc>
                <a:spcPct val="90000"/>
              </a:lnSpc>
            </a:pPr>
            <a:r>
              <a:rPr lang="en-US" altLang="en-US" sz="2000"/>
              <a:t>Suppose that B is given the </a:t>
            </a:r>
            <a:r>
              <a:rPr lang="en-US" altLang="en-US" sz="2000" b="1"/>
              <a:t>GRANT OPTION</a:t>
            </a:r>
            <a:r>
              <a:rPr lang="en-US" altLang="en-US" sz="2000"/>
              <a:t> by A and that B then grants the privilege on R to a third account C, also with </a:t>
            </a:r>
            <a:r>
              <a:rPr lang="en-US" altLang="en-US" sz="2000" b="1"/>
              <a:t>GRANT OPTION</a:t>
            </a:r>
            <a:r>
              <a:rPr lang="en-US" altLang="en-US" sz="2000"/>
              <a:t>. In this way, privileges on R can </a:t>
            </a:r>
            <a:r>
              <a:rPr lang="en-US" altLang="en-US" sz="2000" b="1"/>
              <a:t>propagate</a:t>
            </a:r>
            <a:r>
              <a:rPr lang="en-US" altLang="en-US" sz="2000"/>
              <a:t> to other accounts without the knowledge of the owner of R. </a:t>
            </a:r>
          </a:p>
          <a:p>
            <a:pPr lvl="1">
              <a:lnSpc>
                <a:spcPct val="90000"/>
              </a:lnSpc>
            </a:pPr>
            <a:r>
              <a:rPr lang="en-US" altLang="en-US" sz="2000"/>
              <a:t>If the owner account </a:t>
            </a:r>
            <a:r>
              <a:rPr lang="en-US" altLang="en-US" sz="2000" u="sng"/>
              <a:t>A now revokes</a:t>
            </a:r>
            <a:r>
              <a:rPr lang="en-US" altLang="en-US" sz="2000"/>
              <a:t> the privilege granted to B, </a:t>
            </a:r>
            <a:r>
              <a:rPr lang="en-US" altLang="en-US" sz="2000" u="sng"/>
              <a:t>all the privileges that B propagated based</a:t>
            </a:r>
            <a:r>
              <a:rPr lang="en-US" altLang="en-US" sz="2000"/>
              <a:t> on that privilege should automatically </a:t>
            </a:r>
            <a:r>
              <a:rPr lang="en-US" altLang="en-US" sz="2000" u="sng"/>
              <a:t>be revoked</a:t>
            </a:r>
            <a:r>
              <a:rPr lang="en-US" altLang="en-US" sz="2000"/>
              <a:t> by the system.</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557906A-3C14-FD4A-92C7-1E010CAC9E72}"/>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9308AD59-3547-BC41-AEA3-D261BA6AAC84}"/>
              </a:ext>
            </a:extLst>
          </p:cNvPr>
          <p:cNvSpPr>
            <a:spLocks noGrp="1"/>
          </p:cNvSpPr>
          <p:nvPr>
            <p:ph type="sldNum" sz="quarter" idx="12"/>
          </p:nvPr>
        </p:nvSpPr>
        <p:spPr/>
        <p:txBody>
          <a:bodyPr/>
          <a:lstStyle/>
          <a:p>
            <a:fld id="{9E1D9352-C323-054A-AA7A-77DC80997307}" type="slidenum">
              <a:rPr lang="en-US" altLang="en-US"/>
              <a:pPr/>
              <a:t>21</a:t>
            </a:fld>
            <a:endParaRPr lang="en-US" altLang="en-US"/>
          </a:p>
        </p:txBody>
      </p:sp>
      <p:sp>
        <p:nvSpPr>
          <p:cNvPr id="718854" name="Rectangle 6">
            <a:extLst>
              <a:ext uri="{FF2B5EF4-FFF2-40B4-BE49-F238E27FC236}">
                <a16:creationId xmlns:a16="http://schemas.microsoft.com/office/drawing/2014/main" id="{1C4BAA24-6DAF-E645-BBD7-BE2CC755D2FB}"/>
              </a:ext>
            </a:extLst>
          </p:cNvPr>
          <p:cNvSpPr>
            <a:spLocks noGrp="1" noChangeArrowheads="1"/>
          </p:cNvSpPr>
          <p:nvPr>
            <p:ph type="title"/>
          </p:nvPr>
        </p:nvSpPr>
        <p:spPr/>
        <p:txBody>
          <a:bodyPr/>
          <a:lstStyle/>
          <a:p>
            <a:r>
              <a:rPr lang="en-US" altLang="en-US"/>
              <a:t>An Example</a:t>
            </a:r>
          </a:p>
        </p:txBody>
      </p:sp>
      <p:sp>
        <p:nvSpPr>
          <p:cNvPr id="718855" name="Rectangle 7">
            <a:extLst>
              <a:ext uri="{FF2B5EF4-FFF2-40B4-BE49-F238E27FC236}">
                <a16:creationId xmlns:a16="http://schemas.microsoft.com/office/drawing/2014/main" id="{8EBAD1E2-413D-7145-9199-0BBC30CD3076}"/>
              </a:ext>
            </a:extLst>
          </p:cNvPr>
          <p:cNvSpPr>
            <a:spLocks noGrp="1" noChangeArrowheads="1"/>
          </p:cNvSpPr>
          <p:nvPr>
            <p:ph type="body" idx="1"/>
          </p:nvPr>
        </p:nvSpPr>
        <p:spPr/>
        <p:txBody>
          <a:bodyPr/>
          <a:lstStyle/>
          <a:p>
            <a:r>
              <a:rPr lang="en-US" altLang="en-US" sz="2000"/>
              <a:t>Suppose that the DBA creates four accounts</a:t>
            </a:r>
          </a:p>
          <a:p>
            <a:pPr lvl="1"/>
            <a:r>
              <a:rPr lang="en-US" altLang="en-US" sz="2000"/>
              <a:t>A1, A2, A3, A4</a:t>
            </a:r>
          </a:p>
          <a:p>
            <a:r>
              <a:rPr lang="en-US" altLang="en-US" sz="2000"/>
              <a:t>and wants only A1 to be able to create base relations. Then the DBA must issue the following GRANT command in SQL</a:t>
            </a:r>
          </a:p>
          <a:p>
            <a:pPr lvl="1">
              <a:buFontTx/>
              <a:buNone/>
            </a:pPr>
            <a:r>
              <a:rPr lang="en-US" altLang="en-US" sz="2400" b="1">
                <a:latin typeface="Courier New" panose="02070309020205020404" pitchFamily="49" charset="0"/>
              </a:rPr>
              <a:t>GRANT</a:t>
            </a:r>
            <a:r>
              <a:rPr lang="en-US" altLang="en-US" sz="2400">
                <a:latin typeface="Courier New" panose="02070309020205020404" pitchFamily="49" charset="0"/>
              </a:rPr>
              <a:t> CREATETAB TO A1;</a:t>
            </a:r>
          </a:p>
          <a:p>
            <a:r>
              <a:rPr lang="en-US" altLang="en-US" sz="2000"/>
              <a:t>In SQL2 the same effect can be accomplished by having the DBA issue a </a:t>
            </a:r>
            <a:r>
              <a:rPr lang="en-US" altLang="en-US" sz="2000" b="1"/>
              <a:t>CREATE SCHEMA</a:t>
            </a:r>
            <a:r>
              <a:rPr lang="en-US" altLang="en-US" sz="2000"/>
              <a:t> command as follows:</a:t>
            </a:r>
          </a:p>
          <a:p>
            <a:pPr>
              <a:buFontTx/>
              <a:buNone/>
            </a:pPr>
            <a:r>
              <a:rPr lang="en-US" altLang="en-US" sz="2200">
                <a:solidFill>
                  <a:srgbClr val="800000"/>
                </a:solidFill>
                <a:latin typeface="Courier New" panose="02070309020205020404" pitchFamily="49" charset="0"/>
              </a:rPr>
              <a:t>	</a:t>
            </a:r>
            <a:r>
              <a:rPr lang="en-US" altLang="en-US" sz="2200" b="1">
                <a:solidFill>
                  <a:srgbClr val="800000"/>
                </a:solidFill>
                <a:latin typeface="Courier New" panose="02070309020205020404" pitchFamily="49" charset="0"/>
              </a:rPr>
              <a:t>CREATE</a:t>
            </a:r>
            <a:r>
              <a:rPr lang="en-US" altLang="en-US" sz="2200">
                <a:solidFill>
                  <a:srgbClr val="800000"/>
                </a:solidFill>
                <a:latin typeface="Courier New" panose="02070309020205020404" pitchFamily="49" charset="0"/>
              </a:rPr>
              <a:t> </a:t>
            </a:r>
            <a:r>
              <a:rPr lang="en-US" altLang="en-US" sz="2200" b="1">
                <a:solidFill>
                  <a:srgbClr val="800000"/>
                </a:solidFill>
                <a:latin typeface="Courier New" panose="02070309020205020404" pitchFamily="49" charset="0"/>
              </a:rPr>
              <a:t>SCHAMA</a:t>
            </a:r>
            <a:r>
              <a:rPr lang="en-US" altLang="en-US" sz="2200">
                <a:solidFill>
                  <a:srgbClr val="800000"/>
                </a:solidFill>
                <a:latin typeface="Courier New" panose="02070309020205020404" pitchFamily="49" charset="0"/>
              </a:rPr>
              <a:t> EXAMPLE </a:t>
            </a:r>
            <a:r>
              <a:rPr lang="en-US" altLang="en-US" sz="2200" b="1">
                <a:solidFill>
                  <a:srgbClr val="800000"/>
                </a:solidFill>
                <a:latin typeface="Courier New" panose="02070309020205020404" pitchFamily="49" charset="0"/>
              </a:rPr>
              <a:t>AUTHORIZATION</a:t>
            </a:r>
            <a:r>
              <a:rPr lang="en-US" altLang="en-US" sz="2200">
                <a:solidFill>
                  <a:srgbClr val="800000"/>
                </a:solidFill>
                <a:latin typeface="Courier New" panose="02070309020205020404" pitchFamily="49" charset="0"/>
              </a:rPr>
              <a:t> A1;</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E51C782-F622-C747-834B-B09AFD73E73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717CCA95-F586-1E4E-8374-AF1F34DC1D8F}"/>
              </a:ext>
            </a:extLst>
          </p:cNvPr>
          <p:cNvSpPr>
            <a:spLocks noGrp="1"/>
          </p:cNvSpPr>
          <p:nvPr>
            <p:ph type="sldNum" sz="quarter" idx="12"/>
          </p:nvPr>
        </p:nvSpPr>
        <p:spPr/>
        <p:txBody>
          <a:bodyPr/>
          <a:lstStyle/>
          <a:p>
            <a:fld id="{024F50A3-E9AE-594E-96FF-DC0B818CEB74}" type="slidenum">
              <a:rPr lang="en-US" altLang="en-US"/>
              <a:pPr/>
              <a:t>22</a:t>
            </a:fld>
            <a:endParaRPr lang="en-US" altLang="en-US"/>
          </a:p>
        </p:txBody>
      </p:sp>
      <p:sp>
        <p:nvSpPr>
          <p:cNvPr id="720902" name="Rectangle 6">
            <a:extLst>
              <a:ext uri="{FF2B5EF4-FFF2-40B4-BE49-F238E27FC236}">
                <a16:creationId xmlns:a16="http://schemas.microsoft.com/office/drawing/2014/main" id="{53F9158D-C56E-3C44-95DF-CA37B11CFC16}"/>
              </a:ext>
            </a:extLst>
          </p:cNvPr>
          <p:cNvSpPr>
            <a:spLocks noGrp="1" noChangeArrowheads="1"/>
          </p:cNvSpPr>
          <p:nvPr>
            <p:ph type="title"/>
          </p:nvPr>
        </p:nvSpPr>
        <p:spPr/>
        <p:txBody>
          <a:bodyPr/>
          <a:lstStyle/>
          <a:p>
            <a:r>
              <a:rPr lang="en-US" altLang="en-US"/>
              <a:t>An Example (2)</a:t>
            </a:r>
          </a:p>
        </p:txBody>
      </p:sp>
      <p:sp>
        <p:nvSpPr>
          <p:cNvPr id="720903" name="Rectangle 7">
            <a:extLst>
              <a:ext uri="{FF2B5EF4-FFF2-40B4-BE49-F238E27FC236}">
                <a16:creationId xmlns:a16="http://schemas.microsoft.com/office/drawing/2014/main" id="{E58F64E9-4077-0849-9617-FE4BA101E4B3}"/>
              </a:ext>
            </a:extLst>
          </p:cNvPr>
          <p:cNvSpPr>
            <a:spLocks noGrp="1" noChangeArrowheads="1"/>
          </p:cNvSpPr>
          <p:nvPr>
            <p:ph type="body" idx="1"/>
          </p:nvPr>
        </p:nvSpPr>
        <p:spPr/>
        <p:txBody>
          <a:bodyPr/>
          <a:lstStyle/>
          <a:p>
            <a:r>
              <a:rPr lang="en-US" altLang="en-US" sz="2000"/>
              <a:t>User account </a:t>
            </a:r>
            <a:r>
              <a:rPr lang="en-US" altLang="en-US" sz="2000" u="sng"/>
              <a:t>A1 can create tables</a:t>
            </a:r>
            <a:r>
              <a:rPr lang="en-US" altLang="en-US" sz="2000"/>
              <a:t> under the schema called </a:t>
            </a:r>
            <a:r>
              <a:rPr lang="en-US" altLang="en-US" sz="2000" b="1"/>
              <a:t>EXAMPLE</a:t>
            </a:r>
            <a:r>
              <a:rPr lang="en-US" altLang="en-US" sz="2000"/>
              <a:t>.</a:t>
            </a:r>
          </a:p>
          <a:p>
            <a:r>
              <a:rPr lang="en-US" altLang="en-US" sz="2000"/>
              <a:t>Suppose that A1 </a:t>
            </a:r>
            <a:r>
              <a:rPr lang="en-US" altLang="en-US" sz="2000" b="1"/>
              <a:t>creates</a:t>
            </a:r>
            <a:r>
              <a:rPr lang="en-US" altLang="en-US" sz="2000"/>
              <a:t> the two base relations </a:t>
            </a:r>
            <a:r>
              <a:rPr lang="en-US" altLang="en-US" sz="2000" b="1"/>
              <a:t>EMPLOYEE</a:t>
            </a:r>
            <a:r>
              <a:rPr lang="en-US" altLang="en-US" sz="2000"/>
              <a:t> and </a:t>
            </a:r>
            <a:r>
              <a:rPr lang="en-US" altLang="en-US" sz="2000" b="1"/>
              <a:t>DEPARTMENT</a:t>
            </a:r>
          </a:p>
          <a:p>
            <a:pPr lvl="1"/>
            <a:r>
              <a:rPr lang="en-US" altLang="en-US" sz="2000"/>
              <a:t>A1 is then </a:t>
            </a:r>
            <a:r>
              <a:rPr lang="en-US" altLang="en-US" sz="2000" b="1"/>
              <a:t>owner</a:t>
            </a:r>
            <a:r>
              <a:rPr lang="en-US" altLang="en-US" sz="2000"/>
              <a:t> of these two relations and hence </a:t>
            </a:r>
            <a:r>
              <a:rPr lang="en-US" altLang="en-US" sz="2000" u="sng"/>
              <a:t>all the relation privileges</a:t>
            </a:r>
            <a:r>
              <a:rPr lang="en-US" altLang="en-US" sz="2000"/>
              <a:t> on each of them.</a:t>
            </a:r>
          </a:p>
          <a:p>
            <a:r>
              <a:rPr lang="en-US" altLang="en-US" sz="2000"/>
              <a:t>Suppose that A1 wants to grant A2 the privilege to insert and delete tuples in both of these relations, but A1 does not want A2 to be able to propagate these privileges to additional accounts:</a:t>
            </a:r>
          </a:p>
          <a:p>
            <a:pPr>
              <a:buFontTx/>
              <a:buNone/>
            </a:pPr>
            <a:r>
              <a:rPr lang="en-US" altLang="en-US" sz="2200" b="1">
                <a:solidFill>
                  <a:srgbClr val="800000"/>
                </a:solidFill>
                <a:latin typeface="Courier New" panose="02070309020205020404" pitchFamily="49" charset="0"/>
              </a:rPr>
              <a:t>	GRANT INSERT, DELETE ON</a:t>
            </a:r>
          </a:p>
          <a:p>
            <a:pPr>
              <a:buFontTx/>
              <a:buNone/>
            </a:pPr>
            <a:r>
              <a:rPr lang="en-US" altLang="en-US" sz="2200">
                <a:solidFill>
                  <a:srgbClr val="800000"/>
                </a:solidFill>
                <a:latin typeface="Courier New" panose="02070309020205020404" pitchFamily="49" charset="0"/>
              </a:rPr>
              <a:t>		EMPLOYEE, DEPARTMENT</a:t>
            </a:r>
            <a:r>
              <a:rPr lang="en-US" altLang="en-US" sz="2200" b="1">
                <a:solidFill>
                  <a:srgbClr val="800000"/>
                </a:solidFill>
                <a:latin typeface="Courier New" panose="02070309020205020404" pitchFamily="49" charset="0"/>
              </a:rPr>
              <a:t> TO A2;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0D25F72-7BAA-B44F-A2A4-D19A47824CEA}"/>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D4555DF9-B6E7-FA4E-9DA4-70E64FF9CFB4}"/>
              </a:ext>
            </a:extLst>
          </p:cNvPr>
          <p:cNvSpPr>
            <a:spLocks noGrp="1"/>
          </p:cNvSpPr>
          <p:nvPr>
            <p:ph type="sldNum" sz="quarter" idx="12"/>
          </p:nvPr>
        </p:nvSpPr>
        <p:spPr/>
        <p:txBody>
          <a:bodyPr/>
          <a:lstStyle/>
          <a:p>
            <a:fld id="{50449B93-EB65-E146-A200-6468F8C8FA29}" type="slidenum">
              <a:rPr lang="en-US" altLang="en-US"/>
              <a:pPr/>
              <a:t>23</a:t>
            </a:fld>
            <a:endParaRPr lang="en-US" altLang="en-US"/>
          </a:p>
        </p:txBody>
      </p:sp>
      <p:sp>
        <p:nvSpPr>
          <p:cNvPr id="722979" name="Rectangle 35">
            <a:extLst>
              <a:ext uri="{FF2B5EF4-FFF2-40B4-BE49-F238E27FC236}">
                <a16:creationId xmlns:a16="http://schemas.microsoft.com/office/drawing/2014/main" id="{40E78F51-D2D2-594E-9A4A-A1024DC52062}"/>
              </a:ext>
            </a:extLst>
          </p:cNvPr>
          <p:cNvSpPr>
            <a:spLocks noGrp="1" noChangeArrowheads="1"/>
          </p:cNvSpPr>
          <p:nvPr>
            <p:ph type="title"/>
          </p:nvPr>
        </p:nvSpPr>
        <p:spPr/>
        <p:txBody>
          <a:bodyPr/>
          <a:lstStyle/>
          <a:p>
            <a:r>
              <a:rPr lang="en-US" altLang="en-US"/>
              <a:t>2.5 An Example (3)</a:t>
            </a:r>
          </a:p>
        </p:txBody>
      </p:sp>
      <p:pic>
        <p:nvPicPr>
          <p:cNvPr id="722983" name="Picture 39">
            <a:extLst>
              <a:ext uri="{FF2B5EF4-FFF2-40B4-BE49-F238E27FC236}">
                <a16:creationId xmlns:a16="http://schemas.microsoft.com/office/drawing/2014/main" id="{8F178EB2-BF17-4C4C-852A-AF59E18DB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33600"/>
            <a:ext cx="88392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7598542-505B-E04F-910F-2F7A43215B4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D3D9EDDA-1643-334E-9E73-69E469BB3F83}"/>
              </a:ext>
            </a:extLst>
          </p:cNvPr>
          <p:cNvSpPr>
            <a:spLocks noGrp="1"/>
          </p:cNvSpPr>
          <p:nvPr>
            <p:ph type="sldNum" sz="quarter" idx="12"/>
          </p:nvPr>
        </p:nvSpPr>
        <p:spPr/>
        <p:txBody>
          <a:bodyPr/>
          <a:lstStyle/>
          <a:p>
            <a:fld id="{DED1352B-0A01-4948-B36A-E46BFB7D2E0B}" type="slidenum">
              <a:rPr lang="en-US" altLang="en-US"/>
              <a:pPr/>
              <a:t>24</a:t>
            </a:fld>
            <a:endParaRPr lang="en-US" altLang="en-US"/>
          </a:p>
        </p:txBody>
      </p:sp>
      <p:sp>
        <p:nvSpPr>
          <p:cNvPr id="724998" name="Rectangle 6">
            <a:extLst>
              <a:ext uri="{FF2B5EF4-FFF2-40B4-BE49-F238E27FC236}">
                <a16:creationId xmlns:a16="http://schemas.microsoft.com/office/drawing/2014/main" id="{7411F5BB-24BB-7E44-A8C8-5CE9DD7F9131}"/>
              </a:ext>
            </a:extLst>
          </p:cNvPr>
          <p:cNvSpPr>
            <a:spLocks noGrp="1" noChangeArrowheads="1"/>
          </p:cNvSpPr>
          <p:nvPr>
            <p:ph type="title"/>
          </p:nvPr>
        </p:nvSpPr>
        <p:spPr/>
        <p:txBody>
          <a:bodyPr/>
          <a:lstStyle/>
          <a:p>
            <a:r>
              <a:rPr lang="en-US" altLang="en-US"/>
              <a:t>An Example (4)</a:t>
            </a:r>
          </a:p>
        </p:txBody>
      </p:sp>
      <p:sp>
        <p:nvSpPr>
          <p:cNvPr id="724999" name="Rectangle 7">
            <a:extLst>
              <a:ext uri="{FF2B5EF4-FFF2-40B4-BE49-F238E27FC236}">
                <a16:creationId xmlns:a16="http://schemas.microsoft.com/office/drawing/2014/main" id="{0FB9CF52-73EB-0343-B59E-47BEC76BB7EC}"/>
              </a:ext>
            </a:extLst>
          </p:cNvPr>
          <p:cNvSpPr>
            <a:spLocks noGrp="1" noChangeArrowheads="1"/>
          </p:cNvSpPr>
          <p:nvPr>
            <p:ph type="body" idx="1"/>
          </p:nvPr>
        </p:nvSpPr>
        <p:spPr/>
        <p:txBody>
          <a:bodyPr/>
          <a:lstStyle/>
          <a:p>
            <a:pPr>
              <a:lnSpc>
                <a:spcPct val="90000"/>
              </a:lnSpc>
            </a:pPr>
            <a:r>
              <a:rPr lang="en-US" altLang="en-US" sz="2000"/>
              <a:t>Suppose that A1 wants to allow A3 to retrieve information from either of the two tables and also to be able to propagate the SELECT privilege to other accounts.</a:t>
            </a:r>
          </a:p>
          <a:p>
            <a:pPr>
              <a:lnSpc>
                <a:spcPct val="90000"/>
              </a:lnSpc>
            </a:pPr>
            <a:r>
              <a:rPr lang="en-US" altLang="en-US" sz="2000"/>
              <a:t>A1 can issue the command:</a:t>
            </a:r>
          </a:p>
          <a:p>
            <a:pPr>
              <a:lnSpc>
                <a:spcPct val="90000"/>
              </a:lnSpc>
              <a:buFontTx/>
              <a:buNone/>
            </a:pPr>
            <a:r>
              <a:rPr lang="en-US" altLang="en-US" sz="2200" b="1">
                <a:solidFill>
                  <a:srgbClr val="800000"/>
                </a:solidFill>
                <a:latin typeface="Courier New" panose="02070309020205020404" pitchFamily="49" charset="0"/>
              </a:rPr>
              <a:t>	GRANT SELECT ON </a:t>
            </a:r>
            <a:r>
              <a:rPr lang="en-US" altLang="en-US" sz="2200">
                <a:solidFill>
                  <a:srgbClr val="800000"/>
                </a:solidFill>
                <a:latin typeface="Courier New" panose="02070309020205020404" pitchFamily="49" charset="0"/>
              </a:rPr>
              <a:t>EMPLOYEE, DEPARTMENT</a:t>
            </a:r>
            <a:r>
              <a:rPr lang="en-US" altLang="en-US" sz="2200" b="1">
                <a:solidFill>
                  <a:srgbClr val="800000"/>
                </a:solidFill>
                <a:latin typeface="Courier New" panose="02070309020205020404" pitchFamily="49" charset="0"/>
              </a:rPr>
              <a:t> </a:t>
            </a:r>
          </a:p>
          <a:p>
            <a:pPr>
              <a:lnSpc>
                <a:spcPct val="90000"/>
              </a:lnSpc>
              <a:buFontTx/>
              <a:buNone/>
            </a:pPr>
            <a:r>
              <a:rPr lang="en-US" altLang="en-US" sz="2200" b="1">
                <a:solidFill>
                  <a:srgbClr val="800000"/>
                </a:solidFill>
                <a:latin typeface="Courier New" panose="02070309020205020404" pitchFamily="49" charset="0"/>
              </a:rPr>
              <a:t>		TO </a:t>
            </a:r>
            <a:r>
              <a:rPr lang="en-US" altLang="en-US" sz="2200">
                <a:solidFill>
                  <a:srgbClr val="800000"/>
                </a:solidFill>
                <a:latin typeface="Courier New" panose="02070309020205020404" pitchFamily="49" charset="0"/>
              </a:rPr>
              <a:t>A3</a:t>
            </a:r>
            <a:r>
              <a:rPr lang="en-US" altLang="en-US" sz="2200" b="1">
                <a:solidFill>
                  <a:srgbClr val="800000"/>
                </a:solidFill>
                <a:latin typeface="Courier New" panose="02070309020205020404" pitchFamily="49" charset="0"/>
              </a:rPr>
              <a:t> WITH GRANT OPTION;</a:t>
            </a:r>
          </a:p>
          <a:p>
            <a:pPr>
              <a:lnSpc>
                <a:spcPct val="90000"/>
              </a:lnSpc>
            </a:pPr>
            <a:r>
              <a:rPr lang="en-US" altLang="en-US" sz="2000"/>
              <a:t>A3 can grant the </a:t>
            </a:r>
            <a:r>
              <a:rPr lang="en-US" altLang="en-US" sz="2000" b="1"/>
              <a:t>SELECT</a:t>
            </a:r>
            <a:r>
              <a:rPr lang="en-US" altLang="en-US" sz="2000"/>
              <a:t> privilege on the </a:t>
            </a:r>
            <a:r>
              <a:rPr lang="en-US" altLang="en-US" sz="2000" b="1"/>
              <a:t>EMPLOYEE</a:t>
            </a:r>
            <a:r>
              <a:rPr lang="en-US" altLang="en-US" sz="2000"/>
              <a:t> relation to A4 by issuing:</a:t>
            </a:r>
          </a:p>
          <a:p>
            <a:pPr>
              <a:lnSpc>
                <a:spcPct val="90000"/>
              </a:lnSpc>
              <a:buFontTx/>
              <a:buNone/>
            </a:pPr>
            <a:r>
              <a:rPr lang="en-US" altLang="en-US" sz="2200">
                <a:solidFill>
                  <a:srgbClr val="800000"/>
                </a:solidFill>
                <a:latin typeface="Courier New" panose="02070309020205020404" pitchFamily="49" charset="0"/>
              </a:rPr>
              <a:t>	</a:t>
            </a:r>
            <a:r>
              <a:rPr lang="en-US" altLang="en-US" sz="2200" b="1">
                <a:solidFill>
                  <a:srgbClr val="800000"/>
                </a:solidFill>
                <a:latin typeface="Courier New" panose="02070309020205020404" pitchFamily="49" charset="0"/>
              </a:rPr>
              <a:t>GRANT SELECT</a:t>
            </a:r>
            <a:r>
              <a:rPr lang="en-US" altLang="en-US" sz="2200">
                <a:solidFill>
                  <a:srgbClr val="800000"/>
                </a:solidFill>
                <a:latin typeface="Courier New" panose="02070309020205020404" pitchFamily="49" charset="0"/>
              </a:rPr>
              <a:t> </a:t>
            </a:r>
            <a:r>
              <a:rPr lang="en-US" altLang="en-US" sz="2200" b="1">
                <a:solidFill>
                  <a:srgbClr val="800000"/>
                </a:solidFill>
                <a:latin typeface="Courier New" panose="02070309020205020404" pitchFamily="49" charset="0"/>
              </a:rPr>
              <a:t>ON</a:t>
            </a:r>
            <a:r>
              <a:rPr lang="en-US" altLang="en-US" sz="2200">
                <a:solidFill>
                  <a:srgbClr val="800000"/>
                </a:solidFill>
                <a:latin typeface="Courier New" panose="02070309020205020404" pitchFamily="49" charset="0"/>
              </a:rPr>
              <a:t> EMPLOYEE </a:t>
            </a:r>
            <a:r>
              <a:rPr lang="en-US" altLang="en-US" sz="2200" b="1">
                <a:solidFill>
                  <a:srgbClr val="800000"/>
                </a:solidFill>
                <a:latin typeface="Courier New" panose="02070309020205020404" pitchFamily="49" charset="0"/>
              </a:rPr>
              <a:t>TO</a:t>
            </a:r>
            <a:r>
              <a:rPr lang="en-US" altLang="en-US" sz="2200">
                <a:solidFill>
                  <a:srgbClr val="800000"/>
                </a:solidFill>
                <a:latin typeface="Courier New" panose="02070309020205020404" pitchFamily="49" charset="0"/>
              </a:rPr>
              <a:t> A4;</a:t>
            </a:r>
          </a:p>
          <a:p>
            <a:pPr lvl="1">
              <a:lnSpc>
                <a:spcPct val="90000"/>
              </a:lnSpc>
            </a:pPr>
            <a:r>
              <a:rPr lang="en-US" altLang="en-US" sz="2000"/>
              <a:t>Notice that A4 can’t propagate the SELECT privilege because GRANT OPTION was not given to A4</a:t>
            </a:r>
          </a:p>
          <a:p>
            <a:pPr>
              <a:lnSpc>
                <a:spcPct val="90000"/>
              </a:lnSpc>
            </a:pPr>
            <a:endParaRPr lang="en-US" altLang="en-US" sz="200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34FF96D-8F47-3D4D-B3CB-D65CD2306F66}"/>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4777711C-38E1-B94F-8A14-10D2EB644C17}"/>
              </a:ext>
            </a:extLst>
          </p:cNvPr>
          <p:cNvSpPr>
            <a:spLocks noGrp="1"/>
          </p:cNvSpPr>
          <p:nvPr>
            <p:ph type="sldNum" sz="quarter" idx="12"/>
          </p:nvPr>
        </p:nvSpPr>
        <p:spPr/>
        <p:txBody>
          <a:bodyPr/>
          <a:lstStyle/>
          <a:p>
            <a:fld id="{1B234FD4-C2A7-5F43-B9C5-9EB8A821A8FC}" type="slidenum">
              <a:rPr lang="en-US" altLang="en-US"/>
              <a:pPr/>
              <a:t>25</a:t>
            </a:fld>
            <a:endParaRPr lang="en-US" altLang="en-US"/>
          </a:p>
        </p:txBody>
      </p:sp>
      <p:sp>
        <p:nvSpPr>
          <p:cNvPr id="727046" name="Rectangle 6">
            <a:extLst>
              <a:ext uri="{FF2B5EF4-FFF2-40B4-BE49-F238E27FC236}">
                <a16:creationId xmlns:a16="http://schemas.microsoft.com/office/drawing/2014/main" id="{1EFECDC1-82D2-2447-B0AB-07B6EA3BE16E}"/>
              </a:ext>
            </a:extLst>
          </p:cNvPr>
          <p:cNvSpPr>
            <a:spLocks noGrp="1" noChangeArrowheads="1"/>
          </p:cNvSpPr>
          <p:nvPr>
            <p:ph type="title"/>
          </p:nvPr>
        </p:nvSpPr>
        <p:spPr/>
        <p:txBody>
          <a:bodyPr/>
          <a:lstStyle/>
          <a:p>
            <a:r>
              <a:rPr lang="en-US" altLang="en-US"/>
              <a:t>An Example (5)</a:t>
            </a:r>
          </a:p>
        </p:txBody>
      </p:sp>
      <p:sp>
        <p:nvSpPr>
          <p:cNvPr id="727047" name="Rectangle 7">
            <a:extLst>
              <a:ext uri="{FF2B5EF4-FFF2-40B4-BE49-F238E27FC236}">
                <a16:creationId xmlns:a16="http://schemas.microsoft.com/office/drawing/2014/main" id="{5DFFDA60-D6B1-A941-9B72-DEAE11C49805}"/>
              </a:ext>
            </a:extLst>
          </p:cNvPr>
          <p:cNvSpPr>
            <a:spLocks noGrp="1" noChangeArrowheads="1"/>
          </p:cNvSpPr>
          <p:nvPr>
            <p:ph type="body" idx="1"/>
          </p:nvPr>
        </p:nvSpPr>
        <p:spPr/>
        <p:txBody>
          <a:bodyPr/>
          <a:lstStyle/>
          <a:p>
            <a:r>
              <a:rPr lang="en-US" altLang="en-US"/>
              <a:t>Suppose that A1 decides to revoke the SELECT privilege on the EMPLOYEE relation from A3; A1 can issue:</a:t>
            </a:r>
          </a:p>
          <a:p>
            <a:pPr>
              <a:buFontTx/>
              <a:buNone/>
            </a:pPr>
            <a:r>
              <a:rPr lang="en-US" altLang="en-US" sz="2200" b="1">
                <a:solidFill>
                  <a:srgbClr val="800000"/>
                </a:solidFill>
                <a:latin typeface="Courier New" panose="02070309020205020404" pitchFamily="49" charset="0"/>
              </a:rPr>
              <a:t>	REVOKE SELECT ON </a:t>
            </a:r>
            <a:r>
              <a:rPr lang="en-US" altLang="en-US" sz="2200">
                <a:solidFill>
                  <a:srgbClr val="800000"/>
                </a:solidFill>
                <a:latin typeface="Courier New" panose="02070309020205020404" pitchFamily="49" charset="0"/>
              </a:rPr>
              <a:t>EMPLOYEE</a:t>
            </a:r>
            <a:r>
              <a:rPr lang="en-US" altLang="en-US" sz="2200" b="1">
                <a:solidFill>
                  <a:srgbClr val="800000"/>
                </a:solidFill>
                <a:latin typeface="Courier New" panose="02070309020205020404" pitchFamily="49" charset="0"/>
              </a:rPr>
              <a:t> FROM </a:t>
            </a:r>
            <a:r>
              <a:rPr lang="en-US" altLang="en-US" sz="2200">
                <a:solidFill>
                  <a:srgbClr val="800000"/>
                </a:solidFill>
                <a:latin typeface="Courier New" panose="02070309020205020404" pitchFamily="49" charset="0"/>
              </a:rPr>
              <a:t>A3</a:t>
            </a:r>
            <a:r>
              <a:rPr lang="en-US" altLang="en-US" sz="2200" b="1">
                <a:solidFill>
                  <a:srgbClr val="800000"/>
                </a:solidFill>
                <a:latin typeface="Courier New" panose="02070309020205020404" pitchFamily="49" charset="0"/>
              </a:rPr>
              <a:t>;</a:t>
            </a:r>
          </a:p>
          <a:p>
            <a:r>
              <a:rPr lang="en-US" altLang="en-US"/>
              <a:t>The DBMS must now automatically revoke the SELECT privilege on EMPLOYEE from A4, too, because A3 granted that privilege to A4 and A3 does not have the privilege any more.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3D8EE74-80F7-C34A-8128-A32E769BEA5E}"/>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6BBFC40-BA33-6A46-AFF5-E01A4156F5E2}"/>
              </a:ext>
            </a:extLst>
          </p:cNvPr>
          <p:cNvSpPr>
            <a:spLocks noGrp="1"/>
          </p:cNvSpPr>
          <p:nvPr>
            <p:ph type="sldNum" sz="quarter" idx="12"/>
          </p:nvPr>
        </p:nvSpPr>
        <p:spPr/>
        <p:txBody>
          <a:bodyPr/>
          <a:lstStyle/>
          <a:p>
            <a:fld id="{80302325-8124-AD4C-953F-191514235285}" type="slidenum">
              <a:rPr lang="en-US" altLang="en-US"/>
              <a:pPr/>
              <a:t>26</a:t>
            </a:fld>
            <a:endParaRPr lang="en-US" altLang="en-US"/>
          </a:p>
        </p:txBody>
      </p:sp>
      <p:sp>
        <p:nvSpPr>
          <p:cNvPr id="729094" name="Rectangle 6">
            <a:extLst>
              <a:ext uri="{FF2B5EF4-FFF2-40B4-BE49-F238E27FC236}">
                <a16:creationId xmlns:a16="http://schemas.microsoft.com/office/drawing/2014/main" id="{B6CA72C0-8EFF-F64C-863C-79376E804775}"/>
              </a:ext>
            </a:extLst>
          </p:cNvPr>
          <p:cNvSpPr>
            <a:spLocks noGrp="1" noChangeArrowheads="1"/>
          </p:cNvSpPr>
          <p:nvPr>
            <p:ph type="title"/>
          </p:nvPr>
        </p:nvSpPr>
        <p:spPr/>
        <p:txBody>
          <a:bodyPr/>
          <a:lstStyle/>
          <a:p>
            <a:r>
              <a:rPr lang="en-US" altLang="en-US"/>
              <a:t>An Example (6)</a:t>
            </a:r>
          </a:p>
        </p:txBody>
      </p:sp>
      <p:sp>
        <p:nvSpPr>
          <p:cNvPr id="729095" name="Rectangle 7">
            <a:extLst>
              <a:ext uri="{FF2B5EF4-FFF2-40B4-BE49-F238E27FC236}">
                <a16:creationId xmlns:a16="http://schemas.microsoft.com/office/drawing/2014/main" id="{DA3F2ECD-961D-C04E-BB32-907E9C95CE4C}"/>
              </a:ext>
            </a:extLst>
          </p:cNvPr>
          <p:cNvSpPr>
            <a:spLocks noGrp="1" noChangeArrowheads="1"/>
          </p:cNvSpPr>
          <p:nvPr>
            <p:ph type="body" idx="1"/>
          </p:nvPr>
        </p:nvSpPr>
        <p:spPr/>
        <p:txBody>
          <a:bodyPr/>
          <a:lstStyle/>
          <a:p>
            <a:pPr>
              <a:lnSpc>
                <a:spcPct val="80000"/>
              </a:lnSpc>
            </a:pPr>
            <a:r>
              <a:rPr lang="en-US" altLang="en-US" sz="1800"/>
              <a:t>Suppose that A1 wants to give back to A3 a limited capability to SELECT from the EMPLOYEE relation and wants to allow A3 to be able to propagate the privilege.</a:t>
            </a:r>
          </a:p>
          <a:p>
            <a:pPr lvl="1">
              <a:lnSpc>
                <a:spcPct val="80000"/>
              </a:lnSpc>
            </a:pPr>
            <a:r>
              <a:rPr lang="en-US" altLang="en-US" sz="1800"/>
              <a:t>The limitation is to retrieve only the NAME, BDATE, and ADDRESS attributes and only for the tuples with DNO=5.</a:t>
            </a:r>
          </a:p>
          <a:p>
            <a:pPr>
              <a:lnSpc>
                <a:spcPct val="80000"/>
              </a:lnSpc>
            </a:pPr>
            <a:r>
              <a:rPr lang="en-US" altLang="en-US" sz="1800"/>
              <a:t>A1 then create the view:</a:t>
            </a:r>
          </a:p>
          <a:p>
            <a:pPr lvl="1">
              <a:lnSpc>
                <a:spcPct val="80000"/>
              </a:lnSpc>
              <a:buFontTx/>
              <a:buNone/>
            </a:pPr>
            <a:r>
              <a:rPr lang="en-US" altLang="en-US" sz="2000" b="1">
                <a:latin typeface="Courier New" panose="02070309020205020404" pitchFamily="49" charset="0"/>
              </a:rPr>
              <a:t>CREATE VIEW </a:t>
            </a:r>
            <a:r>
              <a:rPr lang="en-US" altLang="en-US" sz="2000">
                <a:latin typeface="Courier New" panose="02070309020205020404" pitchFamily="49" charset="0"/>
              </a:rPr>
              <a:t>A3EMPLOYEE</a:t>
            </a:r>
            <a:r>
              <a:rPr lang="en-US" altLang="en-US" sz="2000" b="1">
                <a:latin typeface="Courier New" panose="02070309020205020404" pitchFamily="49" charset="0"/>
              </a:rPr>
              <a:t> AS</a:t>
            </a:r>
          </a:p>
          <a:p>
            <a:pPr lvl="1">
              <a:lnSpc>
                <a:spcPct val="80000"/>
              </a:lnSpc>
              <a:buFontTx/>
              <a:buNone/>
            </a:pPr>
            <a:r>
              <a:rPr lang="en-US" altLang="en-US" sz="2000" b="1">
                <a:latin typeface="Courier New" panose="02070309020205020404" pitchFamily="49" charset="0"/>
              </a:rPr>
              <a:t>	SELECT </a:t>
            </a:r>
            <a:r>
              <a:rPr lang="en-US" altLang="en-US" sz="2000">
                <a:latin typeface="Courier New" panose="02070309020205020404" pitchFamily="49" charset="0"/>
              </a:rPr>
              <a:t>NAME, BDATE, ADDRESS</a:t>
            </a:r>
          </a:p>
          <a:p>
            <a:pPr lvl="1">
              <a:lnSpc>
                <a:spcPct val="80000"/>
              </a:lnSpc>
              <a:buFontTx/>
              <a:buNone/>
            </a:pPr>
            <a:r>
              <a:rPr lang="en-US" altLang="en-US" sz="2000" b="1">
                <a:latin typeface="Courier New" panose="02070309020205020404" pitchFamily="49" charset="0"/>
              </a:rPr>
              <a:t>	FROM </a:t>
            </a:r>
            <a:r>
              <a:rPr lang="en-US" altLang="en-US" sz="2000">
                <a:latin typeface="Courier New" panose="02070309020205020404" pitchFamily="49" charset="0"/>
              </a:rPr>
              <a:t>EMPLOYEE</a:t>
            </a:r>
          </a:p>
          <a:p>
            <a:pPr lvl="1">
              <a:lnSpc>
                <a:spcPct val="80000"/>
              </a:lnSpc>
              <a:buFontTx/>
              <a:buNone/>
            </a:pPr>
            <a:r>
              <a:rPr lang="en-US" altLang="en-US" sz="2000" b="1">
                <a:latin typeface="Courier New" panose="02070309020205020404" pitchFamily="49" charset="0"/>
              </a:rPr>
              <a:t>	WHERE </a:t>
            </a:r>
            <a:r>
              <a:rPr lang="en-US" altLang="en-US" sz="2000">
                <a:latin typeface="Courier New" panose="02070309020205020404" pitchFamily="49" charset="0"/>
              </a:rPr>
              <a:t>DNO = 5</a:t>
            </a:r>
            <a:r>
              <a:rPr lang="en-US" altLang="en-US" sz="2000" b="1">
                <a:latin typeface="Courier New" panose="02070309020205020404" pitchFamily="49" charset="0"/>
              </a:rPr>
              <a:t>;</a:t>
            </a:r>
          </a:p>
          <a:p>
            <a:pPr>
              <a:lnSpc>
                <a:spcPct val="80000"/>
              </a:lnSpc>
            </a:pPr>
            <a:r>
              <a:rPr lang="en-US" altLang="en-US" sz="1800"/>
              <a:t>After the view is created, A1 can grant </a:t>
            </a:r>
            <a:r>
              <a:rPr lang="en-US" altLang="en-US" sz="1800" b="1"/>
              <a:t>SELECT</a:t>
            </a:r>
            <a:r>
              <a:rPr lang="en-US" altLang="en-US" sz="1800"/>
              <a:t> on the view A3EMPLOYEE to A3 as follows:</a:t>
            </a:r>
          </a:p>
          <a:p>
            <a:pPr>
              <a:lnSpc>
                <a:spcPct val="80000"/>
              </a:lnSpc>
              <a:buFontTx/>
              <a:buNone/>
            </a:pPr>
            <a:r>
              <a:rPr lang="en-US" altLang="en-US" sz="2000" b="1">
                <a:solidFill>
                  <a:srgbClr val="800000"/>
                </a:solidFill>
                <a:latin typeface="Courier New" panose="02070309020205020404" pitchFamily="49" charset="0"/>
              </a:rPr>
              <a:t>	GRANT SELECT ON </a:t>
            </a:r>
            <a:r>
              <a:rPr lang="en-US" altLang="en-US" sz="2000">
                <a:solidFill>
                  <a:srgbClr val="800000"/>
                </a:solidFill>
                <a:latin typeface="Courier New" panose="02070309020205020404" pitchFamily="49" charset="0"/>
              </a:rPr>
              <a:t>A3EMPLOYEE</a:t>
            </a:r>
            <a:r>
              <a:rPr lang="en-US" altLang="en-US" sz="2000" b="1">
                <a:solidFill>
                  <a:srgbClr val="800000"/>
                </a:solidFill>
                <a:latin typeface="Courier New" panose="02070309020205020404" pitchFamily="49" charset="0"/>
              </a:rPr>
              <a:t> TO </a:t>
            </a:r>
            <a:r>
              <a:rPr lang="en-US" altLang="en-US" sz="2000">
                <a:solidFill>
                  <a:srgbClr val="800000"/>
                </a:solidFill>
                <a:latin typeface="Courier New" panose="02070309020205020404" pitchFamily="49" charset="0"/>
              </a:rPr>
              <a:t>A3</a:t>
            </a:r>
          </a:p>
          <a:p>
            <a:pPr>
              <a:lnSpc>
                <a:spcPct val="80000"/>
              </a:lnSpc>
              <a:buFontTx/>
              <a:buNone/>
            </a:pPr>
            <a:r>
              <a:rPr lang="en-US" altLang="en-US" sz="2000" b="1">
                <a:solidFill>
                  <a:srgbClr val="800000"/>
                </a:solidFill>
                <a:latin typeface="Courier New" panose="02070309020205020404" pitchFamily="49" charset="0"/>
              </a:rPr>
              <a:t>		WITH GRANT OPTION;</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EDD790-8813-B64F-BD32-C5BF146E61EB}"/>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8479D546-FF13-9044-B47F-76FBCACFF3CB}"/>
              </a:ext>
            </a:extLst>
          </p:cNvPr>
          <p:cNvSpPr>
            <a:spLocks noGrp="1"/>
          </p:cNvSpPr>
          <p:nvPr>
            <p:ph type="sldNum" sz="quarter" idx="12"/>
          </p:nvPr>
        </p:nvSpPr>
        <p:spPr/>
        <p:txBody>
          <a:bodyPr/>
          <a:lstStyle/>
          <a:p>
            <a:fld id="{2A645976-7B8C-0E44-949D-8801AFDEF394}" type="slidenum">
              <a:rPr lang="en-US" altLang="en-US"/>
              <a:pPr/>
              <a:t>27</a:t>
            </a:fld>
            <a:endParaRPr lang="en-US" altLang="en-US"/>
          </a:p>
        </p:txBody>
      </p:sp>
      <p:sp>
        <p:nvSpPr>
          <p:cNvPr id="731142" name="Rectangle 6">
            <a:extLst>
              <a:ext uri="{FF2B5EF4-FFF2-40B4-BE49-F238E27FC236}">
                <a16:creationId xmlns:a16="http://schemas.microsoft.com/office/drawing/2014/main" id="{7D34C015-F183-7048-9C54-6970F9EE019E}"/>
              </a:ext>
            </a:extLst>
          </p:cNvPr>
          <p:cNvSpPr>
            <a:spLocks noGrp="1" noChangeArrowheads="1"/>
          </p:cNvSpPr>
          <p:nvPr>
            <p:ph type="title"/>
          </p:nvPr>
        </p:nvSpPr>
        <p:spPr/>
        <p:txBody>
          <a:bodyPr/>
          <a:lstStyle/>
          <a:p>
            <a:r>
              <a:rPr lang="en-US" altLang="en-US"/>
              <a:t>An Example (7)</a:t>
            </a:r>
          </a:p>
        </p:txBody>
      </p:sp>
      <p:sp>
        <p:nvSpPr>
          <p:cNvPr id="731143" name="Rectangle 7">
            <a:extLst>
              <a:ext uri="{FF2B5EF4-FFF2-40B4-BE49-F238E27FC236}">
                <a16:creationId xmlns:a16="http://schemas.microsoft.com/office/drawing/2014/main" id="{6DF2B2CA-431C-5742-B1A6-BA4F0452D824}"/>
              </a:ext>
            </a:extLst>
          </p:cNvPr>
          <p:cNvSpPr>
            <a:spLocks noGrp="1" noChangeArrowheads="1"/>
          </p:cNvSpPr>
          <p:nvPr>
            <p:ph type="body" idx="1"/>
          </p:nvPr>
        </p:nvSpPr>
        <p:spPr/>
        <p:txBody>
          <a:bodyPr/>
          <a:lstStyle/>
          <a:p>
            <a:pPr>
              <a:lnSpc>
                <a:spcPct val="90000"/>
              </a:lnSpc>
            </a:pPr>
            <a:r>
              <a:rPr lang="en-US" altLang="en-US"/>
              <a:t>Finally, suppose that A1 wants to allow A4 to update only the SALARY attribute of EMPLOYEE;</a:t>
            </a:r>
          </a:p>
          <a:p>
            <a:pPr>
              <a:lnSpc>
                <a:spcPct val="90000"/>
              </a:lnSpc>
            </a:pPr>
            <a:r>
              <a:rPr lang="en-US" altLang="en-US"/>
              <a:t>A1 can issue:</a:t>
            </a:r>
          </a:p>
          <a:p>
            <a:pPr>
              <a:lnSpc>
                <a:spcPct val="90000"/>
              </a:lnSpc>
              <a:buFontTx/>
              <a:buNone/>
            </a:pPr>
            <a:r>
              <a:rPr lang="en-US" altLang="en-US" sz="3000" b="1">
                <a:solidFill>
                  <a:srgbClr val="800000"/>
                </a:solidFill>
                <a:latin typeface="Courier New" panose="02070309020205020404" pitchFamily="49" charset="0"/>
              </a:rPr>
              <a:t>	</a:t>
            </a:r>
            <a:r>
              <a:rPr lang="en-US" altLang="en-US" sz="2600" b="1">
                <a:solidFill>
                  <a:srgbClr val="800000"/>
                </a:solidFill>
                <a:latin typeface="Courier New" panose="02070309020205020404" pitchFamily="49" charset="0"/>
              </a:rPr>
              <a:t>GRANT UPDATE ON </a:t>
            </a:r>
            <a:r>
              <a:rPr lang="en-US" altLang="en-US" sz="2600">
                <a:solidFill>
                  <a:srgbClr val="800000"/>
                </a:solidFill>
                <a:latin typeface="Courier New" panose="02070309020205020404" pitchFamily="49" charset="0"/>
              </a:rPr>
              <a:t>EMPLOYEE</a:t>
            </a:r>
            <a:r>
              <a:rPr lang="en-US" altLang="en-US" sz="2600" b="1">
                <a:solidFill>
                  <a:srgbClr val="800000"/>
                </a:solidFill>
                <a:latin typeface="Courier New" panose="02070309020205020404" pitchFamily="49" charset="0"/>
              </a:rPr>
              <a:t> (</a:t>
            </a:r>
            <a:r>
              <a:rPr lang="en-US" altLang="en-US" sz="2600">
                <a:solidFill>
                  <a:srgbClr val="800000"/>
                </a:solidFill>
                <a:latin typeface="Courier New" panose="02070309020205020404" pitchFamily="49" charset="0"/>
              </a:rPr>
              <a:t>SALARY</a:t>
            </a:r>
            <a:r>
              <a:rPr lang="en-US" altLang="en-US" sz="2600" b="1">
                <a:solidFill>
                  <a:srgbClr val="800000"/>
                </a:solidFill>
                <a:latin typeface="Courier New" panose="02070309020205020404" pitchFamily="49" charset="0"/>
              </a:rPr>
              <a:t>) TO </a:t>
            </a:r>
            <a:r>
              <a:rPr lang="en-US" altLang="en-US" sz="2600">
                <a:solidFill>
                  <a:srgbClr val="800000"/>
                </a:solidFill>
                <a:latin typeface="Courier New" panose="02070309020205020404" pitchFamily="49" charset="0"/>
              </a:rPr>
              <a:t>A4</a:t>
            </a:r>
            <a:r>
              <a:rPr lang="en-US" altLang="en-US" sz="2600" b="1">
                <a:solidFill>
                  <a:srgbClr val="800000"/>
                </a:solidFill>
                <a:latin typeface="Courier New" panose="02070309020205020404" pitchFamily="49" charset="0"/>
              </a:rPr>
              <a:t>;</a:t>
            </a:r>
          </a:p>
          <a:p>
            <a:pPr>
              <a:lnSpc>
                <a:spcPct val="90000"/>
              </a:lnSpc>
            </a:pPr>
            <a:endParaRPr lang="en-US" altLang="en-US" sz="2600" b="1">
              <a:solidFill>
                <a:srgbClr val="800000"/>
              </a:solidFill>
              <a:latin typeface="Courier New" panose="02070309020205020404" pitchFamily="49" charset="0"/>
            </a:endParaRPr>
          </a:p>
          <a:p>
            <a:pPr lvl="1">
              <a:lnSpc>
                <a:spcPct val="90000"/>
              </a:lnSpc>
            </a:pPr>
            <a:r>
              <a:rPr lang="en-US" altLang="en-US"/>
              <a:t>The </a:t>
            </a:r>
            <a:r>
              <a:rPr lang="en-US" altLang="en-US" b="1"/>
              <a:t>UPDATE</a:t>
            </a:r>
            <a:r>
              <a:rPr lang="en-US" altLang="en-US"/>
              <a:t> or </a:t>
            </a:r>
            <a:r>
              <a:rPr lang="en-US" altLang="en-US" b="1"/>
              <a:t>INSERT</a:t>
            </a:r>
            <a:r>
              <a:rPr lang="en-US" altLang="en-US"/>
              <a:t> privilege can specify particular attributes that may be updated or inserted in a relation.</a:t>
            </a:r>
          </a:p>
          <a:p>
            <a:pPr lvl="1">
              <a:lnSpc>
                <a:spcPct val="90000"/>
              </a:lnSpc>
            </a:pPr>
            <a:r>
              <a:rPr lang="en-US" altLang="en-US"/>
              <a:t>Other privileges (</a:t>
            </a:r>
            <a:r>
              <a:rPr lang="en-US" altLang="en-US" b="1"/>
              <a:t>SELECT</a:t>
            </a:r>
            <a:r>
              <a:rPr lang="en-US" altLang="en-US"/>
              <a:t>, </a:t>
            </a:r>
            <a:r>
              <a:rPr lang="en-US" altLang="en-US" b="1"/>
              <a:t>DELETE</a:t>
            </a:r>
            <a:r>
              <a:rPr lang="en-US" altLang="en-US"/>
              <a:t>) are not attribute specific.</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B8674F4-0599-5A4D-B6AF-2BD81E70397C}"/>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68A2AB6-1DCA-3B4B-97C4-7D3EAD071C23}"/>
              </a:ext>
            </a:extLst>
          </p:cNvPr>
          <p:cNvSpPr>
            <a:spLocks noGrp="1"/>
          </p:cNvSpPr>
          <p:nvPr>
            <p:ph type="sldNum" sz="quarter" idx="12"/>
          </p:nvPr>
        </p:nvSpPr>
        <p:spPr/>
        <p:txBody>
          <a:bodyPr/>
          <a:lstStyle/>
          <a:p>
            <a:fld id="{2B9D6A10-93A9-0F43-83C7-193B5CAC9BF5}" type="slidenum">
              <a:rPr lang="en-US" altLang="en-US"/>
              <a:pPr/>
              <a:t>28</a:t>
            </a:fld>
            <a:endParaRPr lang="en-US" altLang="en-US"/>
          </a:p>
        </p:txBody>
      </p:sp>
      <p:sp>
        <p:nvSpPr>
          <p:cNvPr id="735238" name="Rectangle 6">
            <a:extLst>
              <a:ext uri="{FF2B5EF4-FFF2-40B4-BE49-F238E27FC236}">
                <a16:creationId xmlns:a16="http://schemas.microsoft.com/office/drawing/2014/main" id="{69F0669F-DB26-224F-B2F7-8A2D70DF4647}"/>
              </a:ext>
            </a:extLst>
          </p:cNvPr>
          <p:cNvSpPr>
            <a:spLocks noGrp="1" noChangeArrowheads="1"/>
          </p:cNvSpPr>
          <p:nvPr>
            <p:ph type="title"/>
          </p:nvPr>
        </p:nvSpPr>
        <p:spPr/>
        <p:txBody>
          <a:bodyPr/>
          <a:lstStyle/>
          <a:p>
            <a:r>
              <a:rPr lang="en-US" altLang="en-US" sz="2400"/>
              <a:t>Mandatory Access Control and Role-Based Access Control for Multilevel Security</a:t>
            </a:r>
          </a:p>
        </p:txBody>
      </p:sp>
      <p:sp>
        <p:nvSpPr>
          <p:cNvPr id="735239" name="Rectangle 7">
            <a:extLst>
              <a:ext uri="{FF2B5EF4-FFF2-40B4-BE49-F238E27FC236}">
                <a16:creationId xmlns:a16="http://schemas.microsoft.com/office/drawing/2014/main" id="{97D2216A-54B8-1F43-9965-AD1DF7650229}"/>
              </a:ext>
            </a:extLst>
          </p:cNvPr>
          <p:cNvSpPr>
            <a:spLocks noGrp="1" noChangeArrowheads="1"/>
          </p:cNvSpPr>
          <p:nvPr>
            <p:ph type="body" idx="1"/>
          </p:nvPr>
        </p:nvSpPr>
        <p:spPr/>
        <p:txBody>
          <a:bodyPr/>
          <a:lstStyle/>
          <a:p>
            <a:pPr>
              <a:lnSpc>
                <a:spcPct val="90000"/>
              </a:lnSpc>
            </a:pPr>
            <a:r>
              <a:rPr lang="en-US" altLang="en-US" sz="2200"/>
              <a:t>The discretionary access control techniques of granting and revoking privileges on relations has traditionally been the main security mechanism for relational database systems.</a:t>
            </a:r>
          </a:p>
          <a:p>
            <a:pPr>
              <a:lnSpc>
                <a:spcPct val="90000"/>
              </a:lnSpc>
            </a:pPr>
            <a:r>
              <a:rPr lang="en-US" altLang="en-US" sz="2200"/>
              <a:t>This is an all-or-nothing method:</a:t>
            </a:r>
          </a:p>
          <a:p>
            <a:pPr lvl="1">
              <a:lnSpc>
                <a:spcPct val="90000"/>
              </a:lnSpc>
            </a:pPr>
            <a:r>
              <a:rPr lang="en-US" altLang="en-US"/>
              <a:t>A user either has or does not have a certain privilege.</a:t>
            </a:r>
          </a:p>
          <a:p>
            <a:pPr>
              <a:lnSpc>
                <a:spcPct val="90000"/>
              </a:lnSpc>
            </a:pPr>
            <a:r>
              <a:rPr lang="en-US" altLang="en-US" sz="2200"/>
              <a:t>In many applications, and </a:t>
            </a:r>
            <a:r>
              <a:rPr lang="en-US" altLang="en-US" sz="2200" b="1"/>
              <a:t>additional security policy</a:t>
            </a:r>
            <a:r>
              <a:rPr lang="en-US" altLang="en-US" sz="2200"/>
              <a:t> is needed that classifies data and users based on security classes. </a:t>
            </a:r>
          </a:p>
          <a:p>
            <a:pPr lvl="1">
              <a:lnSpc>
                <a:spcPct val="90000"/>
              </a:lnSpc>
            </a:pPr>
            <a:r>
              <a:rPr lang="en-US" altLang="en-US"/>
              <a:t>This approach as </a:t>
            </a:r>
            <a:r>
              <a:rPr lang="en-US" altLang="en-US" b="1"/>
              <a:t>mandatory access control</a:t>
            </a:r>
            <a:r>
              <a:rPr lang="en-US" altLang="en-US"/>
              <a:t>, would typically be </a:t>
            </a:r>
            <a:r>
              <a:rPr lang="en-US" altLang="en-US" b="1"/>
              <a:t>combined</a:t>
            </a:r>
            <a:r>
              <a:rPr lang="en-US" altLang="en-US"/>
              <a:t> with the discretionary access control mechanisms.</a:t>
            </a:r>
            <a:endParaRPr lang="en-US" altLang="en-US" sz="200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A97E162-578C-A644-8B5B-38A8C26D1417}"/>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F3B3BF3F-302A-ED44-813C-6A5F48D25BF9}"/>
              </a:ext>
            </a:extLst>
          </p:cNvPr>
          <p:cNvSpPr>
            <a:spLocks noGrp="1"/>
          </p:cNvSpPr>
          <p:nvPr>
            <p:ph type="sldNum" sz="quarter" idx="12"/>
          </p:nvPr>
        </p:nvSpPr>
        <p:spPr/>
        <p:txBody>
          <a:bodyPr/>
          <a:lstStyle/>
          <a:p>
            <a:fld id="{AB1CBC59-4E1E-394B-85A7-527ADB11F2FA}" type="slidenum">
              <a:rPr lang="en-US" altLang="en-US"/>
              <a:pPr/>
              <a:t>29</a:t>
            </a:fld>
            <a:endParaRPr lang="en-US" altLang="en-US"/>
          </a:p>
        </p:txBody>
      </p:sp>
      <p:sp>
        <p:nvSpPr>
          <p:cNvPr id="737286" name="Rectangle 6">
            <a:extLst>
              <a:ext uri="{FF2B5EF4-FFF2-40B4-BE49-F238E27FC236}">
                <a16:creationId xmlns:a16="http://schemas.microsoft.com/office/drawing/2014/main" id="{ECAF0694-D85A-3A4A-9837-2F98871532FE}"/>
              </a:ext>
            </a:extLst>
          </p:cNvPr>
          <p:cNvSpPr>
            <a:spLocks noGrp="1" noChangeArrowheads="1"/>
          </p:cNvSpPr>
          <p:nvPr>
            <p:ph type="title"/>
          </p:nvPr>
        </p:nvSpPr>
        <p:spPr/>
        <p:txBody>
          <a:bodyPr/>
          <a:lstStyle/>
          <a:p>
            <a:r>
              <a:rPr lang="en-US" altLang="en-US" sz="2400"/>
              <a:t>Mandatory Access Control and Role-Based Access Control for Multilevel Security (2)</a:t>
            </a:r>
          </a:p>
        </p:txBody>
      </p:sp>
      <p:sp>
        <p:nvSpPr>
          <p:cNvPr id="737287" name="Rectangle 7">
            <a:extLst>
              <a:ext uri="{FF2B5EF4-FFF2-40B4-BE49-F238E27FC236}">
                <a16:creationId xmlns:a16="http://schemas.microsoft.com/office/drawing/2014/main" id="{FABAB1EA-B88E-F841-BB27-DC158FE7E209}"/>
              </a:ext>
            </a:extLst>
          </p:cNvPr>
          <p:cNvSpPr>
            <a:spLocks noGrp="1" noChangeArrowheads="1"/>
          </p:cNvSpPr>
          <p:nvPr>
            <p:ph type="body" idx="1"/>
          </p:nvPr>
        </p:nvSpPr>
        <p:spPr/>
        <p:txBody>
          <a:bodyPr/>
          <a:lstStyle/>
          <a:p>
            <a:pPr>
              <a:lnSpc>
                <a:spcPct val="90000"/>
              </a:lnSpc>
            </a:pPr>
            <a:r>
              <a:rPr lang="en-US" altLang="en-US"/>
              <a:t>Typical </a:t>
            </a:r>
            <a:r>
              <a:rPr lang="en-US" altLang="en-US" b="1"/>
              <a:t>security classes</a:t>
            </a:r>
            <a:r>
              <a:rPr lang="en-US" altLang="en-US"/>
              <a:t> are top secret (TS), secret (S), confidential (C), and unclassified (U), where TS is the highest level and U the lowest: TS ≥ S ≥ C ≥ U</a:t>
            </a:r>
          </a:p>
          <a:p>
            <a:pPr>
              <a:lnSpc>
                <a:spcPct val="90000"/>
              </a:lnSpc>
            </a:pPr>
            <a:endParaRPr lang="en-US" altLang="en-US"/>
          </a:p>
          <a:p>
            <a:pPr>
              <a:lnSpc>
                <a:spcPct val="90000"/>
              </a:lnSpc>
            </a:pPr>
            <a:r>
              <a:rPr lang="en-US" altLang="en-US"/>
              <a:t>The commonly used model for multilevel security, known as the Bell-LaPadula model, classifies each </a:t>
            </a:r>
            <a:r>
              <a:rPr lang="en-US" altLang="en-US" b="1"/>
              <a:t>subject</a:t>
            </a:r>
            <a:r>
              <a:rPr lang="en-US" altLang="en-US"/>
              <a:t> (user, account, program) and </a:t>
            </a:r>
            <a:r>
              <a:rPr lang="en-US" altLang="en-US" b="1"/>
              <a:t>object</a:t>
            </a:r>
            <a:r>
              <a:rPr lang="en-US" altLang="en-US"/>
              <a:t> (relation, tuple, column, view, operation) into one of the security classifications, T, S, C, or U:</a:t>
            </a:r>
          </a:p>
          <a:p>
            <a:pPr lvl="1">
              <a:lnSpc>
                <a:spcPct val="90000"/>
              </a:lnSpc>
            </a:pPr>
            <a:r>
              <a:rPr lang="en-US" altLang="en-US" b="1"/>
              <a:t>Clearance</a:t>
            </a:r>
            <a:r>
              <a:rPr lang="en-US" altLang="en-US"/>
              <a:t> (classification) of a subject S as </a:t>
            </a:r>
            <a:r>
              <a:rPr lang="en-US" altLang="en-US" b="1"/>
              <a:t>class(S</a:t>
            </a:r>
            <a:r>
              <a:rPr lang="en-US" altLang="en-US"/>
              <a:t>) and to the </a:t>
            </a:r>
            <a:r>
              <a:rPr lang="en-US" altLang="en-US" b="1"/>
              <a:t>classification</a:t>
            </a:r>
            <a:r>
              <a:rPr lang="en-US" altLang="en-US"/>
              <a:t> of an object O as </a:t>
            </a:r>
            <a:r>
              <a:rPr lang="en-US" altLang="en-US" b="1"/>
              <a:t>class(O)</a:t>
            </a:r>
            <a:r>
              <a:rPr lang="en-US" altLang="en-US"/>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BCBFB4C-4E45-6F41-ACD8-D5C4497E002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308AF46-C569-DB41-9985-4DE6EADE950C}"/>
              </a:ext>
            </a:extLst>
          </p:cNvPr>
          <p:cNvSpPr>
            <a:spLocks noGrp="1"/>
          </p:cNvSpPr>
          <p:nvPr>
            <p:ph type="sldNum" sz="quarter" idx="12"/>
          </p:nvPr>
        </p:nvSpPr>
        <p:spPr/>
        <p:txBody>
          <a:bodyPr/>
          <a:lstStyle/>
          <a:p>
            <a:fld id="{CEAF33FB-56AA-3243-8B71-C3CD4CF0226F}" type="slidenum">
              <a:rPr lang="en-US" altLang="en-US"/>
              <a:pPr/>
              <a:t>3</a:t>
            </a:fld>
            <a:endParaRPr lang="en-US" altLang="en-US"/>
          </a:p>
        </p:txBody>
      </p:sp>
      <p:sp>
        <p:nvSpPr>
          <p:cNvPr id="677894" name="Rectangle 6">
            <a:extLst>
              <a:ext uri="{FF2B5EF4-FFF2-40B4-BE49-F238E27FC236}">
                <a16:creationId xmlns:a16="http://schemas.microsoft.com/office/drawing/2014/main" id="{264FED1A-4456-F04A-BE61-CDA2559A93C4}"/>
              </a:ext>
            </a:extLst>
          </p:cNvPr>
          <p:cNvSpPr>
            <a:spLocks noGrp="1" noChangeArrowheads="1"/>
          </p:cNvSpPr>
          <p:nvPr>
            <p:ph type="title"/>
          </p:nvPr>
        </p:nvSpPr>
        <p:spPr/>
        <p:txBody>
          <a:bodyPr/>
          <a:lstStyle/>
          <a:p>
            <a:r>
              <a:rPr lang="en-US" altLang="en-US" sz="2800"/>
              <a:t>Introduction to Database Security Issues (2)</a:t>
            </a:r>
          </a:p>
        </p:txBody>
      </p:sp>
      <p:sp>
        <p:nvSpPr>
          <p:cNvPr id="677895" name="Rectangle 7">
            <a:extLst>
              <a:ext uri="{FF2B5EF4-FFF2-40B4-BE49-F238E27FC236}">
                <a16:creationId xmlns:a16="http://schemas.microsoft.com/office/drawing/2014/main" id="{E74CFE51-2C7A-A749-AF93-FC6D7258C075}"/>
              </a:ext>
            </a:extLst>
          </p:cNvPr>
          <p:cNvSpPr>
            <a:spLocks noGrp="1" noChangeArrowheads="1"/>
          </p:cNvSpPr>
          <p:nvPr>
            <p:ph type="body" idx="1"/>
          </p:nvPr>
        </p:nvSpPr>
        <p:spPr/>
        <p:txBody>
          <a:bodyPr/>
          <a:lstStyle/>
          <a:p>
            <a:pPr marL="457200" indent="-457200"/>
            <a:r>
              <a:rPr lang="en-US" altLang="en-US" sz="2000"/>
              <a:t>Threats to databases</a:t>
            </a:r>
          </a:p>
          <a:p>
            <a:pPr marL="876300" lvl="1" indent="-419100"/>
            <a:r>
              <a:rPr lang="en-US" altLang="en-US" sz="2000"/>
              <a:t>Loss of </a:t>
            </a:r>
            <a:r>
              <a:rPr lang="en-US" altLang="en-US" sz="2000" b="1"/>
              <a:t>integrity</a:t>
            </a:r>
          </a:p>
          <a:p>
            <a:pPr marL="876300" lvl="1" indent="-419100"/>
            <a:r>
              <a:rPr lang="en-US" altLang="en-US" sz="2000"/>
              <a:t>Loss of </a:t>
            </a:r>
            <a:r>
              <a:rPr lang="en-US" altLang="en-US" sz="2000" b="1"/>
              <a:t>availability</a:t>
            </a:r>
          </a:p>
          <a:p>
            <a:pPr marL="876300" lvl="1" indent="-419100"/>
            <a:r>
              <a:rPr lang="en-US" altLang="en-US" sz="2000"/>
              <a:t>Loss of </a:t>
            </a:r>
            <a:r>
              <a:rPr lang="en-US" altLang="en-US" sz="2000" b="1"/>
              <a:t>confidentiality</a:t>
            </a:r>
            <a:r>
              <a:rPr lang="en-US" altLang="en-US" sz="2000"/>
              <a:t>	</a:t>
            </a:r>
          </a:p>
          <a:p>
            <a:pPr marL="457200" indent="-457200"/>
            <a:endParaRPr lang="en-US" altLang="en-US" sz="2000"/>
          </a:p>
          <a:p>
            <a:pPr marL="457200" indent="-457200"/>
            <a:r>
              <a:rPr lang="en-US" altLang="en-US" sz="2000"/>
              <a:t>To protect databases against these types of threats four kinds of countermeasures can be implemented:</a:t>
            </a:r>
          </a:p>
          <a:p>
            <a:pPr marL="876300" lvl="1" indent="-419100">
              <a:buFontTx/>
              <a:buAutoNum type="arabicPeriod"/>
            </a:pPr>
            <a:r>
              <a:rPr lang="en-US" altLang="en-US" sz="2000" b="1"/>
              <a:t>Access control</a:t>
            </a:r>
          </a:p>
          <a:p>
            <a:pPr marL="876300" lvl="1" indent="-419100">
              <a:buFontTx/>
              <a:buAutoNum type="arabicPeriod"/>
            </a:pPr>
            <a:r>
              <a:rPr lang="en-US" altLang="en-US" sz="2000" b="1"/>
              <a:t>Inference control</a:t>
            </a:r>
          </a:p>
          <a:p>
            <a:pPr marL="876300" lvl="1" indent="-419100">
              <a:buFontTx/>
              <a:buAutoNum type="arabicPeriod"/>
            </a:pPr>
            <a:r>
              <a:rPr lang="en-US" altLang="en-US" sz="2000" b="1"/>
              <a:t>Flow control</a:t>
            </a:r>
          </a:p>
          <a:p>
            <a:pPr marL="876300" lvl="1" indent="-419100">
              <a:buFontTx/>
              <a:buAutoNum type="arabicPeriod"/>
            </a:pPr>
            <a:r>
              <a:rPr lang="en-US" altLang="en-US" sz="2000" b="1"/>
              <a:t>Encryption</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F17EA1E-A622-664D-BB91-FDA5B20D41A7}"/>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AEAC1106-C3DF-E64B-BA1B-A15F74C20C14}"/>
              </a:ext>
            </a:extLst>
          </p:cNvPr>
          <p:cNvSpPr>
            <a:spLocks noGrp="1"/>
          </p:cNvSpPr>
          <p:nvPr>
            <p:ph type="sldNum" sz="quarter" idx="12"/>
          </p:nvPr>
        </p:nvSpPr>
        <p:spPr/>
        <p:txBody>
          <a:bodyPr/>
          <a:lstStyle/>
          <a:p>
            <a:fld id="{82EAC981-A2BE-0D40-9990-0757726C9E98}" type="slidenum">
              <a:rPr lang="en-US" altLang="en-US"/>
              <a:pPr/>
              <a:t>30</a:t>
            </a:fld>
            <a:endParaRPr lang="en-US" altLang="en-US"/>
          </a:p>
        </p:txBody>
      </p:sp>
      <p:sp>
        <p:nvSpPr>
          <p:cNvPr id="739334" name="Rectangle 6">
            <a:extLst>
              <a:ext uri="{FF2B5EF4-FFF2-40B4-BE49-F238E27FC236}">
                <a16:creationId xmlns:a16="http://schemas.microsoft.com/office/drawing/2014/main" id="{F96B02EA-6E26-D24C-B2BC-097FB55C760C}"/>
              </a:ext>
            </a:extLst>
          </p:cNvPr>
          <p:cNvSpPr>
            <a:spLocks noGrp="1" noChangeArrowheads="1"/>
          </p:cNvSpPr>
          <p:nvPr>
            <p:ph type="title"/>
          </p:nvPr>
        </p:nvSpPr>
        <p:spPr/>
        <p:txBody>
          <a:bodyPr/>
          <a:lstStyle/>
          <a:p>
            <a:r>
              <a:rPr lang="en-US" altLang="en-US" sz="2400"/>
              <a:t>Mandatory Access Control and Role-Based Access Control for Multilevel Security (3)</a:t>
            </a:r>
          </a:p>
        </p:txBody>
      </p:sp>
      <p:sp>
        <p:nvSpPr>
          <p:cNvPr id="739335" name="Rectangle 7">
            <a:extLst>
              <a:ext uri="{FF2B5EF4-FFF2-40B4-BE49-F238E27FC236}">
                <a16:creationId xmlns:a16="http://schemas.microsoft.com/office/drawing/2014/main" id="{2386DF3E-B967-AE47-B701-184775202CF4}"/>
              </a:ext>
            </a:extLst>
          </p:cNvPr>
          <p:cNvSpPr>
            <a:spLocks noGrp="1" noChangeArrowheads="1"/>
          </p:cNvSpPr>
          <p:nvPr>
            <p:ph type="body" idx="1"/>
          </p:nvPr>
        </p:nvSpPr>
        <p:spPr/>
        <p:txBody>
          <a:bodyPr/>
          <a:lstStyle/>
          <a:p>
            <a:pPr>
              <a:lnSpc>
                <a:spcPct val="90000"/>
              </a:lnSpc>
            </a:pPr>
            <a:r>
              <a:rPr lang="en-US" altLang="en-US" sz="2000"/>
              <a:t>Two restrictions are enforced on data access based on the subject/object classifications: </a:t>
            </a:r>
          </a:p>
          <a:p>
            <a:pPr>
              <a:lnSpc>
                <a:spcPct val="90000"/>
              </a:lnSpc>
            </a:pPr>
            <a:r>
              <a:rPr lang="en-US" altLang="en-US" sz="2000"/>
              <a:t>No Read Up!!!!</a:t>
            </a:r>
          </a:p>
          <a:p>
            <a:pPr lvl="1" algn="ctr">
              <a:lnSpc>
                <a:spcPct val="90000"/>
              </a:lnSpc>
            </a:pPr>
            <a:r>
              <a:rPr lang="en-US" altLang="en-US" sz="2000" b="1"/>
              <a:t>Simple security property:</a:t>
            </a:r>
            <a:r>
              <a:rPr lang="en-US" altLang="en-US" sz="2000"/>
              <a:t> A subject S is not allowed read access to an object O unless class(S) ≥ class(O).</a:t>
            </a:r>
          </a:p>
          <a:p>
            <a:pPr>
              <a:lnSpc>
                <a:spcPct val="90000"/>
              </a:lnSpc>
            </a:pPr>
            <a:r>
              <a:rPr lang="en-US" altLang="en-US" sz="2000"/>
              <a:t>No Write down!!!</a:t>
            </a:r>
          </a:p>
          <a:p>
            <a:pPr lvl="1">
              <a:lnSpc>
                <a:spcPct val="90000"/>
              </a:lnSpc>
            </a:pPr>
            <a:r>
              <a:rPr lang="en-US" altLang="en-US" sz="2000"/>
              <a:t>A subject S is not allowed to write an object O unless class(S) ≤ class(O). This known as the </a:t>
            </a:r>
            <a:r>
              <a:rPr lang="en-US" altLang="en-US" sz="2000" b="1"/>
              <a:t>star property</a:t>
            </a:r>
            <a:r>
              <a:rPr lang="en-US" altLang="en-US" sz="2000"/>
              <a:t> (or * property).</a:t>
            </a:r>
          </a:p>
          <a:p>
            <a:pPr>
              <a:lnSpc>
                <a:spcPct val="90000"/>
              </a:lnSpc>
            </a:pPr>
            <a:endParaRPr lang="en-US" altLang="en-US" sz="2000"/>
          </a:p>
          <a:p>
            <a:pPr lvl="1">
              <a:lnSpc>
                <a:spcPct val="90000"/>
              </a:lnSpc>
            </a:pPr>
            <a:endParaRPr lang="en-US" altLang="en-US" sz="2000"/>
          </a:p>
          <a:p>
            <a:pPr>
              <a:lnSpc>
                <a:spcPct val="90000"/>
              </a:lnSpc>
            </a:pPr>
            <a:endParaRPr lang="en-US" altLang="en-US" sz="200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7BE29AF-24E0-7B4B-A6CB-8FA296DD25FA}"/>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32C84EED-18EB-AE42-B3DA-049D2BE259F8}"/>
              </a:ext>
            </a:extLst>
          </p:cNvPr>
          <p:cNvSpPr>
            <a:spLocks noGrp="1"/>
          </p:cNvSpPr>
          <p:nvPr>
            <p:ph type="sldNum" sz="quarter" idx="12"/>
          </p:nvPr>
        </p:nvSpPr>
        <p:spPr/>
        <p:txBody>
          <a:bodyPr/>
          <a:lstStyle/>
          <a:p>
            <a:fld id="{CA7FC71B-86FB-4347-881E-F3E268A7B348}" type="slidenum">
              <a:rPr lang="en-US" altLang="en-US"/>
              <a:pPr/>
              <a:t>31</a:t>
            </a:fld>
            <a:endParaRPr lang="en-US" altLang="en-US"/>
          </a:p>
        </p:txBody>
      </p:sp>
      <p:sp>
        <p:nvSpPr>
          <p:cNvPr id="751622" name="Rectangle 6">
            <a:extLst>
              <a:ext uri="{FF2B5EF4-FFF2-40B4-BE49-F238E27FC236}">
                <a16:creationId xmlns:a16="http://schemas.microsoft.com/office/drawing/2014/main" id="{09907C98-D664-814F-9B05-798C55AE73E9}"/>
              </a:ext>
            </a:extLst>
          </p:cNvPr>
          <p:cNvSpPr>
            <a:spLocks noGrp="1" noChangeArrowheads="1"/>
          </p:cNvSpPr>
          <p:nvPr>
            <p:ph type="title"/>
          </p:nvPr>
        </p:nvSpPr>
        <p:spPr/>
        <p:txBody>
          <a:bodyPr/>
          <a:lstStyle/>
          <a:p>
            <a:r>
              <a:rPr lang="en-US" altLang="en-US" sz="2800"/>
              <a:t>Comparing Discretionary Access Control and Mandatory Access Control</a:t>
            </a:r>
          </a:p>
        </p:txBody>
      </p:sp>
      <p:sp>
        <p:nvSpPr>
          <p:cNvPr id="751623" name="Rectangle 7">
            <a:extLst>
              <a:ext uri="{FF2B5EF4-FFF2-40B4-BE49-F238E27FC236}">
                <a16:creationId xmlns:a16="http://schemas.microsoft.com/office/drawing/2014/main" id="{43358251-E52B-6C4F-9766-C450CB4DDC5A}"/>
              </a:ext>
            </a:extLst>
          </p:cNvPr>
          <p:cNvSpPr>
            <a:spLocks noGrp="1" noChangeArrowheads="1"/>
          </p:cNvSpPr>
          <p:nvPr>
            <p:ph type="body" idx="1"/>
          </p:nvPr>
        </p:nvSpPr>
        <p:spPr/>
        <p:txBody>
          <a:bodyPr/>
          <a:lstStyle/>
          <a:p>
            <a:r>
              <a:rPr lang="en-US" altLang="en-US" b="1"/>
              <a:t>Discretionary Access Control (DAC)</a:t>
            </a:r>
            <a:r>
              <a:rPr lang="en-US" altLang="en-US"/>
              <a:t> policies are characterized by a high degree of flexibility, which makes them suitable for a large variety of application domains.</a:t>
            </a:r>
          </a:p>
          <a:p>
            <a:pPr lvl="1"/>
            <a:r>
              <a:rPr lang="en-US" altLang="en-US"/>
              <a:t>The main drawback of </a:t>
            </a:r>
            <a:r>
              <a:rPr lang="en-US" altLang="en-US" b="1"/>
              <a:t>DAC</a:t>
            </a:r>
            <a:r>
              <a:rPr lang="en-US" altLang="en-US"/>
              <a:t> models is their vulnerability to malicious attacks, such as Trojan horses embedded in application programs.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3D7FFFC-07EF-564E-9EFC-5A9FF2D9E454}"/>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8B22CA0F-EC3D-9B46-81AB-B4FB28E4D01B}"/>
              </a:ext>
            </a:extLst>
          </p:cNvPr>
          <p:cNvSpPr>
            <a:spLocks noGrp="1"/>
          </p:cNvSpPr>
          <p:nvPr>
            <p:ph type="sldNum" sz="quarter" idx="12"/>
          </p:nvPr>
        </p:nvSpPr>
        <p:spPr/>
        <p:txBody>
          <a:bodyPr/>
          <a:lstStyle/>
          <a:p>
            <a:fld id="{C8874A0C-CC04-2747-BDB8-370AED2E05FD}" type="slidenum">
              <a:rPr lang="en-US" altLang="en-US"/>
              <a:pPr/>
              <a:t>32</a:t>
            </a:fld>
            <a:endParaRPr lang="en-US" altLang="en-US"/>
          </a:p>
        </p:txBody>
      </p:sp>
      <p:sp>
        <p:nvSpPr>
          <p:cNvPr id="753670" name="Rectangle 6">
            <a:extLst>
              <a:ext uri="{FF2B5EF4-FFF2-40B4-BE49-F238E27FC236}">
                <a16:creationId xmlns:a16="http://schemas.microsoft.com/office/drawing/2014/main" id="{FFF719B6-DE1C-2E41-BF6B-1BCF52D5CC44}"/>
              </a:ext>
            </a:extLst>
          </p:cNvPr>
          <p:cNvSpPr>
            <a:spLocks noGrp="1" noChangeArrowheads="1"/>
          </p:cNvSpPr>
          <p:nvPr>
            <p:ph type="title"/>
          </p:nvPr>
        </p:nvSpPr>
        <p:spPr/>
        <p:txBody>
          <a:bodyPr/>
          <a:lstStyle/>
          <a:p>
            <a:r>
              <a:rPr lang="en-US" altLang="en-US" sz="2800"/>
              <a:t>Comparing Discretionary Access Control and Mandatory Access Control(2)</a:t>
            </a:r>
          </a:p>
        </p:txBody>
      </p:sp>
      <p:sp>
        <p:nvSpPr>
          <p:cNvPr id="753671" name="Rectangle 7">
            <a:extLst>
              <a:ext uri="{FF2B5EF4-FFF2-40B4-BE49-F238E27FC236}">
                <a16:creationId xmlns:a16="http://schemas.microsoft.com/office/drawing/2014/main" id="{286932DD-128D-8D48-81C4-D64F4ED27731}"/>
              </a:ext>
            </a:extLst>
          </p:cNvPr>
          <p:cNvSpPr>
            <a:spLocks noGrp="1" noChangeArrowheads="1"/>
          </p:cNvSpPr>
          <p:nvPr>
            <p:ph type="body" idx="1"/>
          </p:nvPr>
        </p:nvSpPr>
        <p:spPr/>
        <p:txBody>
          <a:bodyPr/>
          <a:lstStyle/>
          <a:p>
            <a:r>
              <a:rPr lang="en-US" altLang="en-US"/>
              <a:t>By contrast, mandatory policies ensure a high degree of protection in a way, they prevent any illegal flow of information.</a:t>
            </a:r>
          </a:p>
          <a:p>
            <a:r>
              <a:rPr lang="en-US" altLang="en-US"/>
              <a:t>Mandatory policies have the drawback of being too rigid and they are only applicable in limited environments.</a:t>
            </a:r>
          </a:p>
          <a:p>
            <a:r>
              <a:rPr lang="en-US" altLang="en-US"/>
              <a:t>In many practical situations, discretionary policies are preferred because they offer a better trade-off between security and applicability.</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3256A45-1FC3-3E4C-B651-F87F8E9EB9B3}"/>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383F8504-2FBE-9844-940B-86CDBB84DA4C}"/>
              </a:ext>
            </a:extLst>
          </p:cNvPr>
          <p:cNvSpPr>
            <a:spLocks noGrp="1"/>
          </p:cNvSpPr>
          <p:nvPr>
            <p:ph type="sldNum" sz="quarter" idx="12"/>
          </p:nvPr>
        </p:nvSpPr>
        <p:spPr/>
        <p:txBody>
          <a:bodyPr/>
          <a:lstStyle/>
          <a:p>
            <a:fld id="{7BEB4060-F409-FD41-89BC-5EE203AB1AAD}" type="slidenum">
              <a:rPr lang="en-US" altLang="en-US"/>
              <a:pPr/>
              <a:t>33</a:t>
            </a:fld>
            <a:endParaRPr lang="en-US" altLang="en-US"/>
          </a:p>
        </p:txBody>
      </p:sp>
      <p:sp>
        <p:nvSpPr>
          <p:cNvPr id="755718" name="Rectangle 6">
            <a:extLst>
              <a:ext uri="{FF2B5EF4-FFF2-40B4-BE49-F238E27FC236}">
                <a16:creationId xmlns:a16="http://schemas.microsoft.com/office/drawing/2014/main" id="{0EA04EF2-8CF6-3D49-8C5C-98EACAB1131A}"/>
              </a:ext>
            </a:extLst>
          </p:cNvPr>
          <p:cNvSpPr>
            <a:spLocks noGrp="1" noChangeArrowheads="1"/>
          </p:cNvSpPr>
          <p:nvPr>
            <p:ph type="title"/>
          </p:nvPr>
        </p:nvSpPr>
        <p:spPr/>
        <p:txBody>
          <a:bodyPr/>
          <a:lstStyle/>
          <a:p>
            <a:r>
              <a:rPr lang="en-US" altLang="en-US"/>
              <a:t>Role-Based Access Control</a:t>
            </a:r>
          </a:p>
        </p:txBody>
      </p:sp>
      <p:sp>
        <p:nvSpPr>
          <p:cNvPr id="755719" name="Rectangle 7">
            <a:extLst>
              <a:ext uri="{FF2B5EF4-FFF2-40B4-BE49-F238E27FC236}">
                <a16:creationId xmlns:a16="http://schemas.microsoft.com/office/drawing/2014/main" id="{5F39E234-996C-5647-9AE3-A3CB9571B5B9}"/>
              </a:ext>
            </a:extLst>
          </p:cNvPr>
          <p:cNvSpPr>
            <a:spLocks noGrp="1" noChangeArrowheads="1"/>
          </p:cNvSpPr>
          <p:nvPr>
            <p:ph type="body" idx="1"/>
          </p:nvPr>
        </p:nvSpPr>
        <p:spPr/>
        <p:txBody>
          <a:bodyPr/>
          <a:lstStyle/>
          <a:p>
            <a:r>
              <a:rPr lang="en-US" altLang="en-US" sz="2000" b="1"/>
              <a:t>Role-based access control (RBAC)</a:t>
            </a:r>
            <a:r>
              <a:rPr lang="en-US" altLang="en-US" sz="2000"/>
              <a:t> emerged rapidly in the 1990s as a proven technology for managing and enforcing security in large-scale enterprisewide systems.</a:t>
            </a:r>
          </a:p>
          <a:p>
            <a:r>
              <a:rPr lang="en-US" altLang="en-US" sz="2000"/>
              <a:t>Its basic notion is that permissions are associated with roles, and users are assigned to appropriate roles.</a:t>
            </a:r>
          </a:p>
          <a:p>
            <a:r>
              <a:rPr lang="en-US" altLang="en-US" sz="2000"/>
              <a:t>Roles can be created using the </a:t>
            </a:r>
            <a:r>
              <a:rPr lang="en-US" altLang="en-US" sz="2000" b="1"/>
              <a:t>CREATE ROLE</a:t>
            </a:r>
            <a:r>
              <a:rPr lang="en-US" altLang="en-US" sz="2000"/>
              <a:t> and </a:t>
            </a:r>
            <a:r>
              <a:rPr lang="en-US" altLang="en-US" sz="2000" b="1"/>
              <a:t>DESTROY ROLE</a:t>
            </a:r>
            <a:r>
              <a:rPr lang="en-US" altLang="en-US" sz="2000"/>
              <a:t> commands. </a:t>
            </a:r>
          </a:p>
          <a:p>
            <a:pPr lvl="1"/>
            <a:r>
              <a:rPr lang="en-US" altLang="en-US" sz="2000"/>
              <a:t>The </a:t>
            </a:r>
            <a:r>
              <a:rPr lang="en-US" altLang="en-US" sz="2000" b="1"/>
              <a:t>GRANT</a:t>
            </a:r>
            <a:r>
              <a:rPr lang="en-US" altLang="en-US" sz="2000"/>
              <a:t> and </a:t>
            </a:r>
            <a:r>
              <a:rPr lang="en-US" altLang="en-US" sz="2000" b="1"/>
              <a:t>REVOKE</a:t>
            </a:r>
            <a:r>
              <a:rPr lang="en-US" altLang="en-US" sz="2000"/>
              <a:t> commands discussed under DAC can then be used to assign and revoke privileges from roles.</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8F1C021-06FB-934C-9176-1F70DCBFC219}"/>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42FDB74-E451-E345-AD2D-1CBB7EB8C4B8}"/>
              </a:ext>
            </a:extLst>
          </p:cNvPr>
          <p:cNvSpPr>
            <a:spLocks noGrp="1"/>
          </p:cNvSpPr>
          <p:nvPr>
            <p:ph type="sldNum" sz="quarter" idx="12"/>
          </p:nvPr>
        </p:nvSpPr>
        <p:spPr/>
        <p:txBody>
          <a:bodyPr/>
          <a:lstStyle/>
          <a:p>
            <a:fld id="{80F2E1D7-B8C7-D546-AA55-068A78C9A9A1}" type="slidenum">
              <a:rPr lang="en-US" altLang="en-US"/>
              <a:pPr/>
              <a:t>34</a:t>
            </a:fld>
            <a:endParaRPr lang="en-US" altLang="en-US"/>
          </a:p>
        </p:txBody>
      </p:sp>
      <p:sp>
        <p:nvSpPr>
          <p:cNvPr id="757766" name="Rectangle 6">
            <a:extLst>
              <a:ext uri="{FF2B5EF4-FFF2-40B4-BE49-F238E27FC236}">
                <a16:creationId xmlns:a16="http://schemas.microsoft.com/office/drawing/2014/main" id="{6A73FCEA-4FFD-C142-9DAE-22846DAA64DA}"/>
              </a:ext>
            </a:extLst>
          </p:cNvPr>
          <p:cNvSpPr>
            <a:spLocks noGrp="1" noChangeArrowheads="1"/>
          </p:cNvSpPr>
          <p:nvPr>
            <p:ph type="title"/>
          </p:nvPr>
        </p:nvSpPr>
        <p:spPr/>
        <p:txBody>
          <a:bodyPr/>
          <a:lstStyle/>
          <a:p>
            <a:r>
              <a:rPr lang="en-US" altLang="en-US"/>
              <a:t>Role-Based Access Control (2)</a:t>
            </a:r>
          </a:p>
        </p:txBody>
      </p:sp>
      <p:sp>
        <p:nvSpPr>
          <p:cNvPr id="757767" name="Rectangle 7">
            <a:extLst>
              <a:ext uri="{FF2B5EF4-FFF2-40B4-BE49-F238E27FC236}">
                <a16:creationId xmlns:a16="http://schemas.microsoft.com/office/drawing/2014/main" id="{F5479D41-BE5D-3E4A-AE39-E2C9B90F5995}"/>
              </a:ext>
            </a:extLst>
          </p:cNvPr>
          <p:cNvSpPr>
            <a:spLocks noGrp="1" noChangeArrowheads="1"/>
          </p:cNvSpPr>
          <p:nvPr>
            <p:ph type="body" idx="1"/>
          </p:nvPr>
        </p:nvSpPr>
        <p:spPr/>
        <p:txBody>
          <a:bodyPr/>
          <a:lstStyle/>
          <a:p>
            <a:r>
              <a:rPr lang="en-US" altLang="en-US" b="1"/>
              <a:t>RBAC</a:t>
            </a:r>
            <a:r>
              <a:rPr lang="en-US" altLang="en-US"/>
              <a:t> appears to be a viable alternative to traditional discretionary and mandatory access controls; it ensures that only authorized users are given access to certain data or resources.</a:t>
            </a:r>
          </a:p>
          <a:p>
            <a:r>
              <a:rPr lang="en-US" altLang="en-US"/>
              <a:t>Many DBMSs have allowed the concept of roles, where privileges can be assigned to roles.</a:t>
            </a:r>
          </a:p>
          <a:p>
            <a:r>
              <a:rPr lang="en-US" altLang="en-US"/>
              <a:t>Role hierarchy in </a:t>
            </a:r>
            <a:r>
              <a:rPr lang="en-US" altLang="en-US" b="1"/>
              <a:t>RBAC</a:t>
            </a:r>
            <a:r>
              <a:rPr lang="en-US" altLang="en-US"/>
              <a:t> is a natural way of organizing roles to reflect the organization’s lines of authority and responsibility.</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88CE38D-4211-2446-9783-EE6E898B7BA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168C5CF-C999-BA43-BCC0-A8044AAAD3B1}"/>
              </a:ext>
            </a:extLst>
          </p:cNvPr>
          <p:cNvSpPr>
            <a:spLocks noGrp="1"/>
          </p:cNvSpPr>
          <p:nvPr>
            <p:ph type="sldNum" sz="quarter" idx="12"/>
          </p:nvPr>
        </p:nvSpPr>
        <p:spPr/>
        <p:txBody>
          <a:bodyPr/>
          <a:lstStyle/>
          <a:p>
            <a:fld id="{99620292-6F69-2646-A432-F83CB0AC65BD}" type="slidenum">
              <a:rPr lang="en-US" altLang="en-US"/>
              <a:pPr/>
              <a:t>35</a:t>
            </a:fld>
            <a:endParaRPr lang="en-US" altLang="en-US"/>
          </a:p>
        </p:txBody>
      </p:sp>
      <p:sp>
        <p:nvSpPr>
          <p:cNvPr id="759814" name="Rectangle 6">
            <a:extLst>
              <a:ext uri="{FF2B5EF4-FFF2-40B4-BE49-F238E27FC236}">
                <a16:creationId xmlns:a16="http://schemas.microsoft.com/office/drawing/2014/main" id="{F612C756-F5D5-4347-AEB6-536FB9C06D53}"/>
              </a:ext>
            </a:extLst>
          </p:cNvPr>
          <p:cNvSpPr>
            <a:spLocks noGrp="1" noChangeArrowheads="1"/>
          </p:cNvSpPr>
          <p:nvPr>
            <p:ph type="title"/>
          </p:nvPr>
        </p:nvSpPr>
        <p:spPr/>
        <p:txBody>
          <a:bodyPr/>
          <a:lstStyle/>
          <a:p>
            <a:r>
              <a:rPr lang="en-US" altLang="en-US"/>
              <a:t>Role-Based Access Control (3)</a:t>
            </a:r>
          </a:p>
        </p:txBody>
      </p:sp>
      <p:sp>
        <p:nvSpPr>
          <p:cNvPr id="759815" name="Rectangle 7">
            <a:extLst>
              <a:ext uri="{FF2B5EF4-FFF2-40B4-BE49-F238E27FC236}">
                <a16:creationId xmlns:a16="http://schemas.microsoft.com/office/drawing/2014/main" id="{4B7AB617-3449-9E4A-9FA8-5400DE179F0B}"/>
              </a:ext>
            </a:extLst>
          </p:cNvPr>
          <p:cNvSpPr>
            <a:spLocks noGrp="1" noChangeArrowheads="1"/>
          </p:cNvSpPr>
          <p:nvPr>
            <p:ph type="body" idx="1"/>
          </p:nvPr>
        </p:nvSpPr>
        <p:spPr/>
        <p:txBody>
          <a:bodyPr/>
          <a:lstStyle/>
          <a:p>
            <a:r>
              <a:rPr lang="en-US" altLang="en-US" sz="2000"/>
              <a:t>Another important consideration in </a:t>
            </a:r>
            <a:r>
              <a:rPr lang="en-US" altLang="en-US" sz="2000" b="1"/>
              <a:t>RBAC</a:t>
            </a:r>
            <a:r>
              <a:rPr lang="en-US" altLang="en-US" sz="2000"/>
              <a:t> systems is the possible temporal constraints that may exist on roles, such as time and duration of role activations, and timed triggering of a role by an activation of  another role.</a:t>
            </a:r>
          </a:p>
          <a:p>
            <a:r>
              <a:rPr lang="en-US" altLang="en-US" sz="2000"/>
              <a:t>Using an </a:t>
            </a:r>
            <a:r>
              <a:rPr lang="en-US" altLang="en-US" sz="2000" b="1"/>
              <a:t>RBAC</a:t>
            </a:r>
            <a:r>
              <a:rPr lang="en-US" altLang="en-US" sz="2000"/>
              <a:t> model is highly desirable goal for addressing the key security requirements of Web-based applications.</a:t>
            </a:r>
          </a:p>
          <a:p>
            <a:r>
              <a:rPr lang="en-US" altLang="en-US" sz="2000"/>
              <a:t>In contrast,  discretionary access control (</a:t>
            </a:r>
            <a:r>
              <a:rPr lang="en-US" altLang="en-US" sz="2000" b="1"/>
              <a:t>DAC</a:t>
            </a:r>
            <a:r>
              <a:rPr lang="en-US" altLang="en-US" sz="2000"/>
              <a:t>) and mandatory access control (</a:t>
            </a:r>
            <a:r>
              <a:rPr lang="en-US" altLang="en-US" sz="2000" b="1"/>
              <a:t>MAC</a:t>
            </a:r>
            <a:r>
              <a:rPr lang="en-US" altLang="en-US" sz="2000"/>
              <a:t>) models </a:t>
            </a:r>
            <a:r>
              <a:rPr lang="en-US" altLang="en-US" sz="2000" b="1"/>
              <a:t>lack capabilities</a:t>
            </a:r>
            <a:r>
              <a:rPr lang="en-US" altLang="en-US" sz="2000"/>
              <a:t> needed to support the security requirements emerging enterprises and Web-based applications.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896ED84-9140-1F4D-8278-9980A08530E1}"/>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058210D0-F008-4340-959B-BF1B7B7F7708}"/>
              </a:ext>
            </a:extLst>
          </p:cNvPr>
          <p:cNvSpPr>
            <a:spLocks noGrp="1"/>
          </p:cNvSpPr>
          <p:nvPr>
            <p:ph type="sldNum" sz="quarter" idx="12"/>
          </p:nvPr>
        </p:nvSpPr>
        <p:spPr/>
        <p:txBody>
          <a:bodyPr/>
          <a:lstStyle/>
          <a:p>
            <a:fld id="{DF48BE5D-2306-4047-9514-2AE38D0CDE7E}" type="slidenum">
              <a:rPr lang="en-US" altLang="en-US"/>
              <a:pPr/>
              <a:t>36</a:t>
            </a:fld>
            <a:endParaRPr lang="en-US" altLang="en-US"/>
          </a:p>
        </p:txBody>
      </p:sp>
      <p:sp>
        <p:nvSpPr>
          <p:cNvPr id="880642" name="Rectangle 2">
            <a:extLst>
              <a:ext uri="{FF2B5EF4-FFF2-40B4-BE49-F238E27FC236}">
                <a16:creationId xmlns:a16="http://schemas.microsoft.com/office/drawing/2014/main" id="{DE03AA9B-8520-1B44-B2CB-634EC1B53602}"/>
              </a:ext>
            </a:extLst>
          </p:cNvPr>
          <p:cNvSpPr>
            <a:spLocks noGrp="1" noChangeArrowheads="1"/>
          </p:cNvSpPr>
          <p:nvPr>
            <p:ph type="title"/>
          </p:nvPr>
        </p:nvSpPr>
        <p:spPr/>
        <p:txBody>
          <a:bodyPr/>
          <a:lstStyle/>
          <a:p>
            <a:r>
              <a:rPr lang="en-US" altLang="en-US" sz="2800"/>
              <a:t>Introduction to Statistical</a:t>
            </a:r>
            <a:br>
              <a:rPr lang="en-US" altLang="en-US" sz="2800"/>
            </a:br>
            <a:r>
              <a:rPr lang="en-US" altLang="en-US" sz="2800"/>
              <a:t>Database Security</a:t>
            </a:r>
          </a:p>
        </p:txBody>
      </p:sp>
      <p:sp>
        <p:nvSpPr>
          <p:cNvPr id="880643" name="Rectangle 3">
            <a:extLst>
              <a:ext uri="{FF2B5EF4-FFF2-40B4-BE49-F238E27FC236}">
                <a16:creationId xmlns:a16="http://schemas.microsoft.com/office/drawing/2014/main" id="{4D7EA4A2-8989-8B4D-9BD2-D54FC8B72190}"/>
              </a:ext>
            </a:extLst>
          </p:cNvPr>
          <p:cNvSpPr>
            <a:spLocks noGrp="1" noChangeArrowheads="1"/>
          </p:cNvSpPr>
          <p:nvPr>
            <p:ph type="body" idx="1"/>
          </p:nvPr>
        </p:nvSpPr>
        <p:spPr/>
        <p:txBody>
          <a:bodyPr/>
          <a:lstStyle/>
          <a:p>
            <a:r>
              <a:rPr lang="en-US" altLang="en-US" b="1"/>
              <a:t>Statistical databases</a:t>
            </a:r>
            <a:r>
              <a:rPr lang="en-US" altLang="en-US"/>
              <a:t> are used mainly to produce statistics on various populations.</a:t>
            </a:r>
          </a:p>
          <a:p>
            <a:r>
              <a:rPr lang="en-US" altLang="en-US"/>
              <a:t>The database may contain </a:t>
            </a:r>
            <a:r>
              <a:rPr lang="en-US" altLang="en-US" b="1"/>
              <a:t>confidential data</a:t>
            </a:r>
            <a:r>
              <a:rPr lang="en-US" altLang="en-US"/>
              <a:t> on individuals, which should be protected from user access.</a:t>
            </a:r>
          </a:p>
          <a:p>
            <a:r>
              <a:rPr lang="en-US" altLang="en-US"/>
              <a:t>Users are permitted to retrieve </a:t>
            </a:r>
            <a:r>
              <a:rPr lang="en-US" altLang="en-US" b="1"/>
              <a:t>statistical information</a:t>
            </a:r>
            <a:r>
              <a:rPr lang="en-US" altLang="en-US"/>
              <a:t> on the populations, such as </a:t>
            </a:r>
            <a:r>
              <a:rPr lang="en-US" altLang="en-US" b="1"/>
              <a:t>averages, sums, counts, maximums, minimums,</a:t>
            </a:r>
            <a:r>
              <a:rPr lang="en-US" altLang="en-US"/>
              <a:t> and </a:t>
            </a:r>
            <a:r>
              <a:rPr lang="en-US" altLang="en-US" b="1"/>
              <a:t>standard deviations</a:t>
            </a:r>
            <a:r>
              <a:rPr lang="en-US" altLang="en-US"/>
              <a:t>.</a:t>
            </a:r>
          </a:p>
          <a:p>
            <a:endParaRPr lang="en-US" altLang="en-US"/>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E016633-A785-DD44-AD6A-7A1F1EBBF4FF}"/>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B4B9FFDA-D2A8-A544-9942-F2B1AA2CA266}"/>
              </a:ext>
            </a:extLst>
          </p:cNvPr>
          <p:cNvSpPr>
            <a:spLocks noGrp="1"/>
          </p:cNvSpPr>
          <p:nvPr>
            <p:ph type="sldNum" sz="quarter" idx="12"/>
          </p:nvPr>
        </p:nvSpPr>
        <p:spPr/>
        <p:txBody>
          <a:bodyPr/>
          <a:lstStyle/>
          <a:p>
            <a:fld id="{85303583-9007-9746-AEE4-D4567A68A554}" type="slidenum">
              <a:rPr lang="en-US" altLang="en-US"/>
              <a:pPr/>
              <a:t>37</a:t>
            </a:fld>
            <a:endParaRPr lang="en-US" altLang="en-US"/>
          </a:p>
        </p:txBody>
      </p:sp>
      <p:sp>
        <p:nvSpPr>
          <p:cNvPr id="882690" name="Rectangle 2">
            <a:extLst>
              <a:ext uri="{FF2B5EF4-FFF2-40B4-BE49-F238E27FC236}">
                <a16:creationId xmlns:a16="http://schemas.microsoft.com/office/drawing/2014/main" id="{0545B041-C1FC-CC4C-B799-DB14C33C569A}"/>
              </a:ext>
            </a:extLst>
          </p:cNvPr>
          <p:cNvSpPr>
            <a:spLocks noGrp="1" noChangeArrowheads="1"/>
          </p:cNvSpPr>
          <p:nvPr>
            <p:ph type="title"/>
          </p:nvPr>
        </p:nvSpPr>
        <p:spPr/>
        <p:txBody>
          <a:bodyPr/>
          <a:lstStyle/>
          <a:p>
            <a:r>
              <a:rPr lang="en-US" altLang="en-US" sz="2800"/>
              <a:t>Introduction to Statistical</a:t>
            </a:r>
            <a:br>
              <a:rPr lang="en-US" altLang="en-US" sz="2800"/>
            </a:br>
            <a:r>
              <a:rPr lang="en-US" altLang="en-US" sz="2800"/>
              <a:t>Database Security (2)</a:t>
            </a:r>
          </a:p>
        </p:txBody>
      </p:sp>
      <p:sp>
        <p:nvSpPr>
          <p:cNvPr id="882691" name="Rectangle 3">
            <a:extLst>
              <a:ext uri="{FF2B5EF4-FFF2-40B4-BE49-F238E27FC236}">
                <a16:creationId xmlns:a16="http://schemas.microsoft.com/office/drawing/2014/main" id="{D3B57A8A-8320-2E4A-B2CB-59316007EEA6}"/>
              </a:ext>
            </a:extLst>
          </p:cNvPr>
          <p:cNvSpPr>
            <a:spLocks noGrp="1" noChangeArrowheads="1"/>
          </p:cNvSpPr>
          <p:nvPr>
            <p:ph type="body" idx="1"/>
          </p:nvPr>
        </p:nvSpPr>
        <p:spPr/>
        <p:txBody>
          <a:bodyPr/>
          <a:lstStyle/>
          <a:p>
            <a:r>
              <a:rPr lang="en-US" altLang="en-US"/>
              <a:t>A </a:t>
            </a:r>
            <a:r>
              <a:rPr lang="en-US" altLang="en-US" b="1"/>
              <a:t>population</a:t>
            </a:r>
            <a:r>
              <a:rPr lang="en-US" altLang="en-US"/>
              <a:t> is a set of tuples of a relation (table) that satisfy some selection condition. </a:t>
            </a:r>
          </a:p>
          <a:p>
            <a:r>
              <a:rPr lang="en-US" altLang="en-US"/>
              <a:t>Statistical queries involve applying </a:t>
            </a:r>
            <a:r>
              <a:rPr lang="en-US" altLang="en-US" b="1"/>
              <a:t>statistical functions</a:t>
            </a:r>
            <a:r>
              <a:rPr lang="en-US" altLang="en-US"/>
              <a:t> to a </a:t>
            </a:r>
            <a:r>
              <a:rPr lang="en-US" altLang="en-US" b="1"/>
              <a:t>population</a:t>
            </a:r>
            <a:r>
              <a:rPr lang="en-US" altLang="en-US"/>
              <a:t> of tuples.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2A68B6F-ECC6-9C44-9484-DF878D76857B}"/>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FEB35F14-864D-5545-97F5-83B3FC439621}"/>
              </a:ext>
            </a:extLst>
          </p:cNvPr>
          <p:cNvSpPr>
            <a:spLocks noGrp="1"/>
          </p:cNvSpPr>
          <p:nvPr>
            <p:ph type="sldNum" sz="quarter" idx="12"/>
          </p:nvPr>
        </p:nvSpPr>
        <p:spPr/>
        <p:txBody>
          <a:bodyPr/>
          <a:lstStyle/>
          <a:p>
            <a:fld id="{B0B6D86E-1C3F-D741-A61F-C929D4D495CA}" type="slidenum">
              <a:rPr lang="en-US" altLang="en-US"/>
              <a:pPr/>
              <a:t>38</a:t>
            </a:fld>
            <a:endParaRPr lang="en-US" altLang="en-US"/>
          </a:p>
        </p:txBody>
      </p:sp>
      <p:sp>
        <p:nvSpPr>
          <p:cNvPr id="884738" name="Rectangle 2">
            <a:extLst>
              <a:ext uri="{FF2B5EF4-FFF2-40B4-BE49-F238E27FC236}">
                <a16:creationId xmlns:a16="http://schemas.microsoft.com/office/drawing/2014/main" id="{29DB07E7-0C81-9341-B681-778510B94C5D}"/>
              </a:ext>
            </a:extLst>
          </p:cNvPr>
          <p:cNvSpPr>
            <a:spLocks noGrp="1" noChangeArrowheads="1"/>
          </p:cNvSpPr>
          <p:nvPr>
            <p:ph type="title"/>
          </p:nvPr>
        </p:nvSpPr>
        <p:spPr/>
        <p:txBody>
          <a:bodyPr/>
          <a:lstStyle/>
          <a:p>
            <a:r>
              <a:rPr lang="en-US" altLang="en-US" sz="2800"/>
              <a:t>Introduction to Statistical</a:t>
            </a:r>
            <a:br>
              <a:rPr lang="en-US" altLang="en-US" sz="2800"/>
            </a:br>
            <a:r>
              <a:rPr lang="en-US" altLang="en-US" sz="2800"/>
              <a:t>Database Security (3)</a:t>
            </a:r>
          </a:p>
        </p:txBody>
      </p:sp>
      <p:sp>
        <p:nvSpPr>
          <p:cNvPr id="884739" name="Rectangle 3">
            <a:extLst>
              <a:ext uri="{FF2B5EF4-FFF2-40B4-BE49-F238E27FC236}">
                <a16:creationId xmlns:a16="http://schemas.microsoft.com/office/drawing/2014/main" id="{EABDAC9F-967E-C94C-B018-60048512ABB2}"/>
              </a:ext>
            </a:extLst>
          </p:cNvPr>
          <p:cNvSpPr>
            <a:spLocks noGrp="1" noChangeArrowheads="1"/>
          </p:cNvSpPr>
          <p:nvPr>
            <p:ph type="body" idx="1"/>
          </p:nvPr>
        </p:nvSpPr>
        <p:spPr/>
        <p:txBody>
          <a:bodyPr/>
          <a:lstStyle/>
          <a:p>
            <a:pPr>
              <a:lnSpc>
                <a:spcPct val="90000"/>
              </a:lnSpc>
            </a:pPr>
            <a:r>
              <a:rPr lang="en-US" altLang="en-US" sz="2000"/>
              <a:t>For example, we may want to retrieve the </a:t>
            </a:r>
            <a:r>
              <a:rPr lang="en-US" altLang="en-US" sz="2000" i="1"/>
              <a:t>number</a:t>
            </a:r>
            <a:r>
              <a:rPr lang="en-US" altLang="en-US" sz="2000"/>
              <a:t> of individuals in a </a:t>
            </a:r>
            <a:r>
              <a:rPr lang="en-US" altLang="en-US" sz="2000" b="1"/>
              <a:t>population</a:t>
            </a:r>
            <a:r>
              <a:rPr lang="en-US" altLang="en-US" sz="2000"/>
              <a:t> or the </a:t>
            </a:r>
            <a:r>
              <a:rPr lang="en-US" altLang="en-US" sz="2000" i="1"/>
              <a:t>average income</a:t>
            </a:r>
            <a:r>
              <a:rPr lang="en-US" altLang="en-US" sz="2000"/>
              <a:t> in the population.</a:t>
            </a:r>
          </a:p>
          <a:p>
            <a:pPr lvl="1">
              <a:lnSpc>
                <a:spcPct val="90000"/>
              </a:lnSpc>
            </a:pPr>
            <a:r>
              <a:rPr lang="en-US" altLang="en-US" sz="2000"/>
              <a:t>However, statistical users are not allowed to retrieve individual data, such as the income of a specific person.</a:t>
            </a:r>
          </a:p>
          <a:p>
            <a:pPr>
              <a:lnSpc>
                <a:spcPct val="90000"/>
              </a:lnSpc>
            </a:pPr>
            <a:r>
              <a:rPr lang="en-US" altLang="en-US" sz="2000"/>
              <a:t>Statistical database security techniques must prohibit the retrieval of individual data.</a:t>
            </a:r>
          </a:p>
          <a:p>
            <a:pPr>
              <a:lnSpc>
                <a:spcPct val="90000"/>
              </a:lnSpc>
            </a:pPr>
            <a:r>
              <a:rPr lang="en-US" altLang="en-US" sz="2000"/>
              <a:t>This can be achieved by prohibiting queries that retrieve attribute values and by allowing only queries that involve statistical aggregate functions such as COUNT, SUM, MIN, MAX, AVERAGE, and STANDARD DEVIATION.</a:t>
            </a:r>
          </a:p>
          <a:p>
            <a:pPr lvl="1">
              <a:lnSpc>
                <a:spcPct val="90000"/>
              </a:lnSpc>
            </a:pPr>
            <a:r>
              <a:rPr lang="en-US" altLang="en-US" sz="2000"/>
              <a:t>Such queries are sometimes called </a:t>
            </a:r>
            <a:r>
              <a:rPr lang="en-US" altLang="en-US" sz="2000" b="1"/>
              <a:t>statistical queries</a:t>
            </a:r>
            <a:r>
              <a:rPr lang="en-US" altLang="en-US" sz="2000"/>
              <a:t>.</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F266A97-A79D-EB4D-8FED-0A027509297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C8A1D2CC-1419-414D-8528-63D1EB996944}"/>
              </a:ext>
            </a:extLst>
          </p:cNvPr>
          <p:cNvSpPr>
            <a:spLocks noGrp="1"/>
          </p:cNvSpPr>
          <p:nvPr>
            <p:ph type="sldNum" sz="quarter" idx="12"/>
          </p:nvPr>
        </p:nvSpPr>
        <p:spPr/>
        <p:txBody>
          <a:bodyPr/>
          <a:lstStyle/>
          <a:p>
            <a:fld id="{FDB810C1-CCF9-314E-9D9B-837087BF3D9A}" type="slidenum">
              <a:rPr lang="en-US" altLang="en-US"/>
              <a:pPr/>
              <a:t>39</a:t>
            </a:fld>
            <a:endParaRPr lang="en-US" altLang="en-US"/>
          </a:p>
        </p:txBody>
      </p:sp>
      <p:sp>
        <p:nvSpPr>
          <p:cNvPr id="886786" name="Rectangle 2">
            <a:extLst>
              <a:ext uri="{FF2B5EF4-FFF2-40B4-BE49-F238E27FC236}">
                <a16:creationId xmlns:a16="http://schemas.microsoft.com/office/drawing/2014/main" id="{410EBD13-31C4-3C42-9AAB-3E03EFAE361B}"/>
              </a:ext>
            </a:extLst>
          </p:cNvPr>
          <p:cNvSpPr>
            <a:spLocks noGrp="1" noChangeArrowheads="1"/>
          </p:cNvSpPr>
          <p:nvPr>
            <p:ph type="title"/>
          </p:nvPr>
        </p:nvSpPr>
        <p:spPr/>
        <p:txBody>
          <a:bodyPr/>
          <a:lstStyle/>
          <a:p>
            <a:r>
              <a:rPr lang="en-US" altLang="en-US" sz="2800"/>
              <a:t>Introduction to Statistical</a:t>
            </a:r>
            <a:br>
              <a:rPr lang="en-US" altLang="en-US" sz="2800"/>
            </a:br>
            <a:r>
              <a:rPr lang="en-US" altLang="en-US" sz="2800"/>
              <a:t>Database Security (4)</a:t>
            </a:r>
          </a:p>
        </p:txBody>
      </p:sp>
      <p:sp>
        <p:nvSpPr>
          <p:cNvPr id="886787" name="Rectangle 3">
            <a:extLst>
              <a:ext uri="{FF2B5EF4-FFF2-40B4-BE49-F238E27FC236}">
                <a16:creationId xmlns:a16="http://schemas.microsoft.com/office/drawing/2014/main" id="{80C95E47-77F6-1F4A-8DD8-A59534B82D7A}"/>
              </a:ext>
            </a:extLst>
          </p:cNvPr>
          <p:cNvSpPr>
            <a:spLocks noGrp="1" noChangeArrowheads="1"/>
          </p:cNvSpPr>
          <p:nvPr>
            <p:ph type="body" idx="1"/>
          </p:nvPr>
        </p:nvSpPr>
        <p:spPr/>
        <p:txBody>
          <a:bodyPr/>
          <a:lstStyle/>
          <a:p>
            <a:r>
              <a:rPr lang="en-US" altLang="en-US" sz="2000"/>
              <a:t>It is DBMS’s responsibility to ensure confidentiality of information about individuals, while still providing useful statistical summaries of data about those individuals to users. Provision of </a:t>
            </a:r>
            <a:r>
              <a:rPr lang="en-US" altLang="en-US" sz="2000" b="1"/>
              <a:t>privacy protection</a:t>
            </a:r>
            <a:r>
              <a:rPr lang="en-US" altLang="en-US" sz="2000"/>
              <a:t> of users in a statistical database is paramount.</a:t>
            </a:r>
          </a:p>
          <a:p>
            <a:r>
              <a:rPr lang="en-US" altLang="en-US" sz="2000"/>
              <a:t>In some cases it is possible to </a:t>
            </a:r>
            <a:r>
              <a:rPr lang="en-US" altLang="en-US" sz="2000" b="1"/>
              <a:t>infer</a:t>
            </a:r>
            <a:r>
              <a:rPr lang="en-US" altLang="en-US" sz="2000"/>
              <a:t> the values of individual tuples from a sequence statistical queries.</a:t>
            </a:r>
          </a:p>
          <a:p>
            <a:pPr lvl="1"/>
            <a:r>
              <a:rPr lang="en-US" altLang="en-US" sz="2000"/>
              <a:t>This is particularly true when the conditions result in a population consisting of a small number of tuples.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3A764DE-2B90-E24A-A962-8DA3EB67CDE9}"/>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09556812-69F1-3F4E-BD92-3BACE997E2B6}"/>
              </a:ext>
            </a:extLst>
          </p:cNvPr>
          <p:cNvSpPr>
            <a:spLocks noGrp="1"/>
          </p:cNvSpPr>
          <p:nvPr>
            <p:ph type="sldNum" sz="quarter" idx="12"/>
          </p:nvPr>
        </p:nvSpPr>
        <p:spPr/>
        <p:txBody>
          <a:bodyPr/>
          <a:lstStyle/>
          <a:p>
            <a:fld id="{13BBFF37-ACD1-F840-8FDC-2CCC3117948D}" type="slidenum">
              <a:rPr lang="en-US" altLang="en-US"/>
              <a:pPr/>
              <a:t>4</a:t>
            </a:fld>
            <a:endParaRPr lang="en-US" altLang="en-US"/>
          </a:p>
        </p:txBody>
      </p:sp>
      <p:sp>
        <p:nvSpPr>
          <p:cNvPr id="679942" name="Rectangle 6">
            <a:extLst>
              <a:ext uri="{FF2B5EF4-FFF2-40B4-BE49-F238E27FC236}">
                <a16:creationId xmlns:a16="http://schemas.microsoft.com/office/drawing/2014/main" id="{64F413FA-407D-2C4F-8A3C-F174B2EF7CE6}"/>
              </a:ext>
            </a:extLst>
          </p:cNvPr>
          <p:cNvSpPr>
            <a:spLocks noGrp="1" noChangeArrowheads="1"/>
          </p:cNvSpPr>
          <p:nvPr>
            <p:ph type="title"/>
          </p:nvPr>
        </p:nvSpPr>
        <p:spPr/>
        <p:txBody>
          <a:bodyPr/>
          <a:lstStyle/>
          <a:p>
            <a:r>
              <a:rPr lang="en-US" altLang="en-US" sz="2800"/>
              <a:t>Introduction to Database</a:t>
            </a:r>
            <a:br>
              <a:rPr lang="en-US" altLang="en-US" sz="2800"/>
            </a:br>
            <a:r>
              <a:rPr lang="en-US" altLang="en-US" sz="2800"/>
              <a:t>Security Issues (3)</a:t>
            </a:r>
          </a:p>
        </p:txBody>
      </p:sp>
      <p:sp>
        <p:nvSpPr>
          <p:cNvPr id="679943" name="Rectangle 7">
            <a:extLst>
              <a:ext uri="{FF2B5EF4-FFF2-40B4-BE49-F238E27FC236}">
                <a16:creationId xmlns:a16="http://schemas.microsoft.com/office/drawing/2014/main" id="{787AAA15-8C18-264E-860F-752571363211}"/>
              </a:ext>
            </a:extLst>
          </p:cNvPr>
          <p:cNvSpPr>
            <a:spLocks noGrp="1" noChangeArrowheads="1"/>
          </p:cNvSpPr>
          <p:nvPr>
            <p:ph type="body" idx="1"/>
          </p:nvPr>
        </p:nvSpPr>
        <p:spPr/>
        <p:txBody>
          <a:bodyPr/>
          <a:lstStyle/>
          <a:p>
            <a:pPr>
              <a:lnSpc>
                <a:spcPct val="90000"/>
              </a:lnSpc>
            </a:pPr>
            <a:r>
              <a:rPr lang="en-US" altLang="en-US" dirty="0"/>
              <a:t>A DBMS typically includes a </a:t>
            </a:r>
            <a:r>
              <a:rPr lang="en-US" altLang="en-US" b="1" dirty="0"/>
              <a:t>database security and authorization subsystem</a:t>
            </a:r>
            <a:r>
              <a:rPr lang="en-US" altLang="en-US" dirty="0"/>
              <a:t> that is responsible for ensuring the security portions of a database against unauthorized access.</a:t>
            </a:r>
          </a:p>
          <a:p>
            <a:pPr>
              <a:lnSpc>
                <a:spcPct val="90000"/>
              </a:lnSpc>
            </a:pPr>
            <a:endParaRPr lang="en-US" altLang="en-US" dirty="0"/>
          </a:p>
          <a:p>
            <a:pPr>
              <a:lnSpc>
                <a:spcPct val="90000"/>
              </a:lnSpc>
            </a:pPr>
            <a:r>
              <a:rPr lang="en-US" altLang="en-US" dirty="0"/>
              <a:t>Two types of database security mechanisms:</a:t>
            </a:r>
          </a:p>
          <a:p>
            <a:pPr lvl="1">
              <a:lnSpc>
                <a:spcPct val="90000"/>
              </a:lnSpc>
            </a:pPr>
            <a:r>
              <a:rPr lang="en-US" altLang="en-US" b="1" dirty="0"/>
              <a:t>Discretionary</a:t>
            </a:r>
            <a:r>
              <a:rPr lang="en-US" altLang="en-US" dirty="0"/>
              <a:t> security mechanisms (are used to grant privileges to users)</a:t>
            </a:r>
          </a:p>
          <a:p>
            <a:pPr lvl="1">
              <a:lnSpc>
                <a:spcPct val="90000"/>
              </a:lnSpc>
            </a:pPr>
            <a:r>
              <a:rPr lang="en-US" altLang="en-US" b="1" dirty="0"/>
              <a:t>Mandatory</a:t>
            </a:r>
            <a:r>
              <a:rPr lang="en-US" altLang="en-US" dirty="0"/>
              <a:t> security mechanisms (are used to enforce multilevel security by classifying data and the users into various security classes)</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F240AFD-B9AA-1C4A-BD24-98FADC6B5198}"/>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C05533E8-233A-654F-B3B9-916195C3592A}"/>
              </a:ext>
            </a:extLst>
          </p:cNvPr>
          <p:cNvSpPr>
            <a:spLocks noGrp="1"/>
          </p:cNvSpPr>
          <p:nvPr>
            <p:ph type="sldNum" sz="quarter" idx="12"/>
          </p:nvPr>
        </p:nvSpPr>
        <p:spPr/>
        <p:txBody>
          <a:bodyPr/>
          <a:lstStyle/>
          <a:p>
            <a:fld id="{858A2FC6-70FB-8547-9878-F6D8627435BA}" type="slidenum">
              <a:rPr lang="en-US" altLang="en-US"/>
              <a:pPr/>
              <a:t>40</a:t>
            </a:fld>
            <a:endParaRPr lang="en-US" altLang="en-US"/>
          </a:p>
        </p:txBody>
      </p:sp>
      <p:sp>
        <p:nvSpPr>
          <p:cNvPr id="774150" name="Rectangle 6">
            <a:extLst>
              <a:ext uri="{FF2B5EF4-FFF2-40B4-BE49-F238E27FC236}">
                <a16:creationId xmlns:a16="http://schemas.microsoft.com/office/drawing/2014/main" id="{0E94E217-0E62-2B4A-B7E7-EDD48849ACA5}"/>
              </a:ext>
            </a:extLst>
          </p:cNvPr>
          <p:cNvSpPr>
            <a:spLocks noGrp="1" noChangeArrowheads="1"/>
          </p:cNvSpPr>
          <p:nvPr>
            <p:ph type="title"/>
          </p:nvPr>
        </p:nvSpPr>
        <p:spPr/>
        <p:txBody>
          <a:bodyPr/>
          <a:lstStyle/>
          <a:p>
            <a:r>
              <a:rPr lang="en-US" altLang="en-US"/>
              <a:t>Introduction to Flow Control</a:t>
            </a:r>
          </a:p>
        </p:txBody>
      </p:sp>
      <p:sp>
        <p:nvSpPr>
          <p:cNvPr id="774151" name="Rectangle 7">
            <a:extLst>
              <a:ext uri="{FF2B5EF4-FFF2-40B4-BE49-F238E27FC236}">
                <a16:creationId xmlns:a16="http://schemas.microsoft.com/office/drawing/2014/main" id="{C3B65BA0-6599-7A4B-B49F-CE833D73EBE3}"/>
              </a:ext>
            </a:extLst>
          </p:cNvPr>
          <p:cNvSpPr>
            <a:spLocks noGrp="1" noChangeArrowheads="1"/>
          </p:cNvSpPr>
          <p:nvPr>
            <p:ph type="body" idx="1"/>
          </p:nvPr>
        </p:nvSpPr>
        <p:spPr/>
        <p:txBody>
          <a:bodyPr/>
          <a:lstStyle/>
          <a:p>
            <a:pPr>
              <a:lnSpc>
                <a:spcPct val="90000"/>
              </a:lnSpc>
            </a:pPr>
            <a:r>
              <a:rPr lang="en-US" altLang="en-US" sz="2000" b="1"/>
              <a:t>Flow control</a:t>
            </a:r>
            <a:r>
              <a:rPr lang="en-US" altLang="en-US" sz="2000"/>
              <a:t> regulates the distribution or flow of information among accessible objects.</a:t>
            </a:r>
          </a:p>
          <a:p>
            <a:pPr>
              <a:lnSpc>
                <a:spcPct val="90000"/>
              </a:lnSpc>
            </a:pPr>
            <a:r>
              <a:rPr lang="en-US" altLang="en-US" sz="2000"/>
              <a:t>A </a:t>
            </a:r>
            <a:r>
              <a:rPr lang="en-US" altLang="en-US" sz="2000" b="1"/>
              <a:t>flow</a:t>
            </a:r>
            <a:r>
              <a:rPr lang="en-US" altLang="en-US" sz="2000"/>
              <a:t> between object X and object Y occurs when a program reads values from X and writes values into Y.</a:t>
            </a:r>
          </a:p>
          <a:p>
            <a:pPr lvl="1">
              <a:lnSpc>
                <a:spcPct val="90000"/>
              </a:lnSpc>
            </a:pPr>
            <a:r>
              <a:rPr lang="en-US" altLang="en-US" sz="2000"/>
              <a:t>Flow controls check that information contained in some objects does not flow explicitly or implicitly into less protected objects.</a:t>
            </a:r>
          </a:p>
          <a:p>
            <a:pPr>
              <a:lnSpc>
                <a:spcPct val="90000"/>
              </a:lnSpc>
            </a:pPr>
            <a:r>
              <a:rPr lang="en-US" altLang="en-US" sz="2000"/>
              <a:t>A </a:t>
            </a:r>
            <a:r>
              <a:rPr lang="en-US" altLang="en-US" sz="2000" b="1"/>
              <a:t>flow policy</a:t>
            </a:r>
            <a:r>
              <a:rPr lang="en-US" altLang="en-US" sz="2000"/>
              <a:t> specifies the channels along which information is allowed to move.</a:t>
            </a:r>
          </a:p>
          <a:p>
            <a:pPr lvl="1">
              <a:lnSpc>
                <a:spcPct val="90000"/>
              </a:lnSpc>
            </a:pPr>
            <a:r>
              <a:rPr lang="en-US" altLang="en-US" sz="2000"/>
              <a:t>The simplest flow policy specifies just two classes of information:</a:t>
            </a:r>
          </a:p>
          <a:p>
            <a:pPr lvl="2">
              <a:lnSpc>
                <a:spcPct val="90000"/>
              </a:lnSpc>
            </a:pPr>
            <a:r>
              <a:rPr lang="en-US" altLang="en-US" sz="1800"/>
              <a:t>confidential (C)  and nonconfidential (N)</a:t>
            </a:r>
          </a:p>
          <a:p>
            <a:pPr lvl="1">
              <a:lnSpc>
                <a:spcPct val="90000"/>
              </a:lnSpc>
            </a:pPr>
            <a:r>
              <a:rPr lang="en-US" altLang="en-US" sz="2000"/>
              <a:t>and allows all flows except those from class C to class N.</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2AD47BC-956A-A247-A31C-22D57048BF66}"/>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D3D3FF7F-FD20-2144-8202-6A187168868A}"/>
              </a:ext>
            </a:extLst>
          </p:cNvPr>
          <p:cNvSpPr>
            <a:spLocks noGrp="1"/>
          </p:cNvSpPr>
          <p:nvPr>
            <p:ph type="sldNum" sz="quarter" idx="12"/>
          </p:nvPr>
        </p:nvSpPr>
        <p:spPr/>
        <p:txBody>
          <a:bodyPr/>
          <a:lstStyle/>
          <a:p>
            <a:fld id="{FD75A205-D3A1-594C-A64C-1A7D4394C5BE}" type="slidenum">
              <a:rPr lang="en-US" altLang="en-US"/>
              <a:pPr/>
              <a:t>41</a:t>
            </a:fld>
            <a:endParaRPr lang="en-US" altLang="en-US"/>
          </a:p>
        </p:txBody>
      </p:sp>
      <p:sp>
        <p:nvSpPr>
          <p:cNvPr id="776198" name="Rectangle 6">
            <a:extLst>
              <a:ext uri="{FF2B5EF4-FFF2-40B4-BE49-F238E27FC236}">
                <a16:creationId xmlns:a16="http://schemas.microsoft.com/office/drawing/2014/main" id="{6260E4CD-36C7-034E-AB85-38B6F368D3DA}"/>
              </a:ext>
            </a:extLst>
          </p:cNvPr>
          <p:cNvSpPr>
            <a:spLocks noGrp="1" noChangeArrowheads="1"/>
          </p:cNvSpPr>
          <p:nvPr>
            <p:ph type="title"/>
          </p:nvPr>
        </p:nvSpPr>
        <p:spPr/>
        <p:txBody>
          <a:bodyPr/>
          <a:lstStyle/>
          <a:p>
            <a:r>
              <a:rPr lang="en-US" altLang="en-US"/>
              <a:t>Covert Channels</a:t>
            </a:r>
          </a:p>
        </p:txBody>
      </p:sp>
      <p:sp>
        <p:nvSpPr>
          <p:cNvPr id="776199" name="Rectangle 7">
            <a:extLst>
              <a:ext uri="{FF2B5EF4-FFF2-40B4-BE49-F238E27FC236}">
                <a16:creationId xmlns:a16="http://schemas.microsoft.com/office/drawing/2014/main" id="{064379F0-C865-8042-A557-A9026845EC49}"/>
              </a:ext>
            </a:extLst>
          </p:cNvPr>
          <p:cNvSpPr>
            <a:spLocks noGrp="1" noChangeArrowheads="1"/>
          </p:cNvSpPr>
          <p:nvPr>
            <p:ph type="body" idx="1"/>
          </p:nvPr>
        </p:nvSpPr>
        <p:spPr/>
        <p:txBody>
          <a:bodyPr/>
          <a:lstStyle/>
          <a:p>
            <a:r>
              <a:rPr lang="en-US" altLang="en-US"/>
              <a:t>A </a:t>
            </a:r>
            <a:r>
              <a:rPr lang="en-US" altLang="en-US" b="1"/>
              <a:t>covert channel</a:t>
            </a:r>
            <a:r>
              <a:rPr lang="en-US" altLang="en-US"/>
              <a:t> allows a transfer of information that violates the security or the policy.</a:t>
            </a:r>
          </a:p>
          <a:p>
            <a:endParaRPr lang="en-US" altLang="en-US"/>
          </a:p>
          <a:p>
            <a:r>
              <a:rPr lang="en-US" altLang="en-US"/>
              <a:t>A </a:t>
            </a:r>
            <a:r>
              <a:rPr lang="en-US" altLang="en-US" b="1"/>
              <a:t>covert channel</a:t>
            </a:r>
            <a:r>
              <a:rPr lang="en-US" altLang="en-US"/>
              <a:t> </a:t>
            </a:r>
            <a:r>
              <a:rPr lang="en-US" altLang="en-US" b="1"/>
              <a:t>allows</a:t>
            </a:r>
            <a:r>
              <a:rPr lang="en-US" altLang="en-US"/>
              <a:t> information to pass from a higher classification level to a lower classification level through </a:t>
            </a:r>
            <a:r>
              <a:rPr lang="en-US" altLang="en-US" b="1"/>
              <a:t>improper means</a:t>
            </a:r>
            <a:r>
              <a:rPr lang="en-US" altLang="en-US"/>
              <a:t>.</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738A815-F3C7-184F-A6F2-9E33F92886F2}"/>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F4F1CD60-ACE8-634F-99ED-DB96B6072A33}"/>
              </a:ext>
            </a:extLst>
          </p:cNvPr>
          <p:cNvSpPr>
            <a:spLocks noGrp="1"/>
          </p:cNvSpPr>
          <p:nvPr>
            <p:ph type="sldNum" sz="quarter" idx="12"/>
          </p:nvPr>
        </p:nvSpPr>
        <p:spPr/>
        <p:txBody>
          <a:bodyPr/>
          <a:lstStyle/>
          <a:p>
            <a:fld id="{35367A54-5A68-F24D-9B05-610C195B9587}" type="slidenum">
              <a:rPr lang="en-US" altLang="en-US"/>
              <a:pPr/>
              <a:t>42</a:t>
            </a:fld>
            <a:endParaRPr lang="en-US" altLang="en-US"/>
          </a:p>
        </p:txBody>
      </p:sp>
      <p:sp>
        <p:nvSpPr>
          <p:cNvPr id="778246" name="Rectangle 6">
            <a:extLst>
              <a:ext uri="{FF2B5EF4-FFF2-40B4-BE49-F238E27FC236}">
                <a16:creationId xmlns:a16="http://schemas.microsoft.com/office/drawing/2014/main" id="{48BD5C89-7A0B-9349-BF9E-4C2D6E8B95EB}"/>
              </a:ext>
            </a:extLst>
          </p:cNvPr>
          <p:cNvSpPr>
            <a:spLocks noGrp="1" noChangeArrowheads="1"/>
          </p:cNvSpPr>
          <p:nvPr>
            <p:ph type="title"/>
          </p:nvPr>
        </p:nvSpPr>
        <p:spPr/>
        <p:txBody>
          <a:bodyPr/>
          <a:lstStyle/>
          <a:p>
            <a:r>
              <a:rPr lang="en-US" altLang="en-US"/>
              <a:t>Covert Channels (2)</a:t>
            </a:r>
          </a:p>
        </p:txBody>
      </p:sp>
      <p:sp>
        <p:nvSpPr>
          <p:cNvPr id="778247" name="Rectangle 7">
            <a:extLst>
              <a:ext uri="{FF2B5EF4-FFF2-40B4-BE49-F238E27FC236}">
                <a16:creationId xmlns:a16="http://schemas.microsoft.com/office/drawing/2014/main" id="{887BB017-C474-F645-B81F-45808CE187A3}"/>
              </a:ext>
            </a:extLst>
          </p:cNvPr>
          <p:cNvSpPr>
            <a:spLocks noGrp="1" noChangeArrowheads="1"/>
          </p:cNvSpPr>
          <p:nvPr>
            <p:ph type="body" idx="1"/>
          </p:nvPr>
        </p:nvSpPr>
        <p:spPr/>
        <p:txBody>
          <a:bodyPr/>
          <a:lstStyle/>
          <a:p>
            <a:r>
              <a:rPr lang="en-US" altLang="en-US" sz="2000" b="1"/>
              <a:t>Covert channels</a:t>
            </a:r>
            <a:r>
              <a:rPr lang="en-US" altLang="en-US" sz="2000"/>
              <a:t> can be classified into two broad categories:</a:t>
            </a:r>
          </a:p>
          <a:p>
            <a:pPr lvl="1"/>
            <a:r>
              <a:rPr lang="en-US" altLang="en-US" sz="2000" b="1"/>
              <a:t>Storage channels</a:t>
            </a:r>
            <a:r>
              <a:rPr lang="en-US" altLang="en-US" sz="2000"/>
              <a:t> do not require any temporal synchronization, in that information is conveyed by accessing system information or what is otherwise inaccessible to the user.</a:t>
            </a:r>
          </a:p>
          <a:p>
            <a:pPr lvl="1"/>
            <a:r>
              <a:rPr lang="en-US" altLang="en-US" sz="2000" b="1"/>
              <a:t>Timing channel</a:t>
            </a:r>
            <a:r>
              <a:rPr lang="en-US" altLang="en-US" sz="2000"/>
              <a:t> allow the information to be conveyed by the timing of events or processes.</a:t>
            </a:r>
          </a:p>
          <a:p>
            <a:r>
              <a:rPr lang="en-US" altLang="en-US" sz="2000"/>
              <a:t>Some security experts believe that one way to avoid covert channels is for programmers to not actually gain access to sensitive data that a program is supposed to process after the program has been put into operation.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E55548F-4ABE-D947-9D73-42C6836EC346}"/>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73EB7327-3F83-DA4F-AA2B-C544C758C2F2}"/>
              </a:ext>
            </a:extLst>
          </p:cNvPr>
          <p:cNvSpPr>
            <a:spLocks noGrp="1"/>
          </p:cNvSpPr>
          <p:nvPr>
            <p:ph type="sldNum" sz="quarter" idx="12"/>
          </p:nvPr>
        </p:nvSpPr>
        <p:spPr/>
        <p:txBody>
          <a:bodyPr/>
          <a:lstStyle/>
          <a:p>
            <a:fld id="{33BA5F30-5305-004D-95B0-DAA2645DBF4E}" type="slidenum">
              <a:rPr lang="en-US" altLang="en-US"/>
              <a:pPr/>
              <a:t>43</a:t>
            </a:fld>
            <a:endParaRPr lang="en-US" altLang="en-US"/>
          </a:p>
        </p:txBody>
      </p:sp>
      <p:sp>
        <p:nvSpPr>
          <p:cNvPr id="780294" name="Rectangle 6">
            <a:extLst>
              <a:ext uri="{FF2B5EF4-FFF2-40B4-BE49-F238E27FC236}">
                <a16:creationId xmlns:a16="http://schemas.microsoft.com/office/drawing/2014/main" id="{B30A4E6F-8E12-8841-AB1B-34F0BD242144}"/>
              </a:ext>
            </a:extLst>
          </p:cNvPr>
          <p:cNvSpPr>
            <a:spLocks noGrp="1" noChangeArrowheads="1"/>
          </p:cNvSpPr>
          <p:nvPr>
            <p:ph type="title"/>
          </p:nvPr>
        </p:nvSpPr>
        <p:spPr/>
        <p:txBody>
          <a:bodyPr/>
          <a:lstStyle/>
          <a:p>
            <a:r>
              <a:rPr lang="en-US" altLang="en-US" sz="2800"/>
              <a:t>Encryption and Public Key Infrastructures</a:t>
            </a:r>
          </a:p>
        </p:txBody>
      </p:sp>
      <p:sp>
        <p:nvSpPr>
          <p:cNvPr id="780295" name="Rectangle 7">
            <a:extLst>
              <a:ext uri="{FF2B5EF4-FFF2-40B4-BE49-F238E27FC236}">
                <a16:creationId xmlns:a16="http://schemas.microsoft.com/office/drawing/2014/main" id="{23634321-F258-1D43-884E-0C17E7EAB4CA}"/>
              </a:ext>
            </a:extLst>
          </p:cNvPr>
          <p:cNvSpPr>
            <a:spLocks noGrp="1" noChangeArrowheads="1"/>
          </p:cNvSpPr>
          <p:nvPr>
            <p:ph type="body" idx="1"/>
          </p:nvPr>
        </p:nvSpPr>
        <p:spPr/>
        <p:txBody>
          <a:bodyPr/>
          <a:lstStyle/>
          <a:p>
            <a:r>
              <a:rPr lang="en-US" altLang="en-US" b="1"/>
              <a:t>Encryption</a:t>
            </a:r>
            <a:r>
              <a:rPr lang="en-US" altLang="en-US"/>
              <a:t> is a means of maintaining secure data in an insecure environment.</a:t>
            </a:r>
          </a:p>
          <a:p>
            <a:r>
              <a:rPr lang="en-US" altLang="en-US" b="1"/>
              <a:t>Encryption</a:t>
            </a:r>
            <a:r>
              <a:rPr lang="en-US" altLang="en-US"/>
              <a:t> consists of applying an </a:t>
            </a:r>
            <a:r>
              <a:rPr lang="en-US" altLang="en-US" b="1"/>
              <a:t>encryption algorithm</a:t>
            </a:r>
            <a:r>
              <a:rPr lang="en-US" altLang="en-US"/>
              <a:t> to data using some prespecified </a:t>
            </a:r>
            <a:r>
              <a:rPr lang="en-US" altLang="en-US" b="1"/>
              <a:t>encryption key</a:t>
            </a:r>
            <a:r>
              <a:rPr lang="en-US" altLang="en-US"/>
              <a:t>.</a:t>
            </a:r>
          </a:p>
          <a:p>
            <a:r>
              <a:rPr lang="en-US" altLang="en-US"/>
              <a:t>The resulting data has to be </a:t>
            </a:r>
            <a:r>
              <a:rPr lang="en-US" altLang="en-US" b="1"/>
              <a:t>decrypted</a:t>
            </a:r>
            <a:r>
              <a:rPr lang="en-US" altLang="en-US"/>
              <a:t> using a </a:t>
            </a:r>
            <a:r>
              <a:rPr lang="en-US" altLang="en-US" b="1"/>
              <a:t>decryption key</a:t>
            </a:r>
            <a:r>
              <a:rPr lang="en-US" altLang="en-US"/>
              <a:t> to recover the original data.</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1A20272-7923-8648-B2D4-476B77D55D9D}"/>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29509678-2246-9A4F-8A8A-CACCC0C75D2A}"/>
              </a:ext>
            </a:extLst>
          </p:cNvPr>
          <p:cNvSpPr>
            <a:spLocks noGrp="1"/>
          </p:cNvSpPr>
          <p:nvPr>
            <p:ph type="sldNum" sz="quarter" idx="12"/>
          </p:nvPr>
        </p:nvSpPr>
        <p:spPr/>
        <p:txBody>
          <a:bodyPr/>
          <a:lstStyle/>
          <a:p>
            <a:fld id="{11099527-2110-C64E-BFE3-8173BAEF5DED}" type="slidenum">
              <a:rPr lang="en-US" altLang="en-US"/>
              <a:pPr/>
              <a:t>44</a:t>
            </a:fld>
            <a:endParaRPr lang="en-US" altLang="en-US"/>
          </a:p>
        </p:txBody>
      </p:sp>
      <p:sp>
        <p:nvSpPr>
          <p:cNvPr id="854018" name="Rectangle 2">
            <a:extLst>
              <a:ext uri="{FF2B5EF4-FFF2-40B4-BE49-F238E27FC236}">
                <a16:creationId xmlns:a16="http://schemas.microsoft.com/office/drawing/2014/main" id="{ACDFA7A6-51DD-0F45-AB51-BB6856FA4AF0}"/>
              </a:ext>
            </a:extLst>
          </p:cNvPr>
          <p:cNvSpPr>
            <a:spLocks noGrp="1" noChangeArrowheads="1"/>
          </p:cNvSpPr>
          <p:nvPr>
            <p:ph type="title"/>
          </p:nvPr>
        </p:nvSpPr>
        <p:spPr/>
        <p:txBody>
          <a:bodyPr/>
          <a:lstStyle/>
          <a:p>
            <a:r>
              <a:rPr lang="en-US" altLang="en-US" sz="2800"/>
              <a:t>Encryption and Public Key Infrastructures</a:t>
            </a:r>
          </a:p>
        </p:txBody>
      </p:sp>
      <p:sp>
        <p:nvSpPr>
          <p:cNvPr id="854019" name="Rectangle 3">
            <a:extLst>
              <a:ext uri="{FF2B5EF4-FFF2-40B4-BE49-F238E27FC236}">
                <a16:creationId xmlns:a16="http://schemas.microsoft.com/office/drawing/2014/main" id="{15E0D9F4-B5F9-8B43-B092-C7385EFA8279}"/>
              </a:ext>
            </a:extLst>
          </p:cNvPr>
          <p:cNvSpPr>
            <a:spLocks noGrp="1" noChangeArrowheads="1"/>
          </p:cNvSpPr>
          <p:nvPr>
            <p:ph type="body" idx="1"/>
          </p:nvPr>
        </p:nvSpPr>
        <p:spPr/>
        <p:txBody>
          <a:bodyPr/>
          <a:lstStyle/>
          <a:p>
            <a:r>
              <a:rPr lang="en-US" altLang="en-US" b="1"/>
              <a:t>Encryption</a:t>
            </a:r>
            <a:r>
              <a:rPr lang="en-US" altLang="en-US"/>
              <a:t> is a means of maintaining secure data in an insecure environment.</a:t>
            </a:r>
          </a:p>
          <a:p>
            <a:r>
              <a:rPr lang="en-US" altLang="en-US" b="1"/>
              <a:t>Encryption</a:t>
            </a:r>
            <a:r>
              <a:rPr lang="en-US" altLang="en-US"/>
              <a:t> consists of applying an </a:t>
            </a:r>
            <a:r>
              <a:rPr lang="en-US" altLang="en-US" b="1"/>
              <a:t>encryption algorithm</a:t>
            </a:r>
            <a:r>
              <a:rPr lang="en-US" altLang="en-US"/>
              <a:t> to data using some prespecified </a:t>
            </a:r>
            <a:r>
              <a:rPr lang="en-US" altLang="en-US" b="1"/>
              <a:t>encryption key</a:t>
            </a:r>
            <a:r>
              <a:rPr lang="en-US" altLang="en-US"/>
              <a:t>.</a:t>
            </a:r>
          </a:p>
          <a:p>
            <a:r>
              <a:rPr lang="en-US" altLang="en-US"/>
              <a:t>The resulting data has to be </a:t>
            </a:r>
            <a:r>
              <a:rPr lang="en-US" altLang="en-US" b="1"/>
              <a:t>decrypted</a:t>
            </a:r>
            <a:r>
              <a:rPr lang="en-US" altLang="en-US"/>
              <a:t> using a </a:t>
            </a:r>
            <a:r>
              <a:rPr lang="en-US" altLang="en-US" b="1"/>
              <a:t>decryption key</a:t>
            </a:r>
            <a:r>
              <a:rPr lang="en-US" altLang="en-US"/>
              <a:t> to recover the original data.</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59D5DA5-E254-7848-BD1B-7195BBD6183E}"/>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972CDF35-9397-C040-893D-F1DDD7A37C64}"/>
              </a:ext>
            </a:extLst>
          </p:cNvPr>
          <p:cNvSpPr>
            <a:spLocks noGrp="1"/>
          </p:cNvSpPr>
          <p:nvPr>
            <p:ph type="sldNum" sz="quarter" idx="12"/>
          </p:nvPr>
        </p:nvSpPr>
        <p:spPr/>
        <p:txBody>
          <a:bodyPr/>
          <a:lstStyle/>
          <a:p>
            <a:fld id="{B6A245EB-6AB2-2D47-9A07-F0957F74DED4}" type="slidenum">
              <a:rPr lang="en-US" altLang="en-US"/>
              <a:pPr/>
              <a:t>45</a:t>
            </a:fld>
            <a:endParaRPr lang="en-US" altLang="en-US"/>
          </a:p>
        </p:txBody>
      </p:sp>
      <p:sp>
        <p:nvSpPr>
          <p:cNvPr id="862210" name="Rectangle 2">
            <a:extLst>
              <a:ext uri="{FF2B5EF4-FFF2-40B4-BE49-F238E27FC236}">
                <a16:creationId xmlns:a16="http://schemas.microsoft.com/office/drawing/2014/main" id="{64483BE3-4D44-B142-91B3-C13C76792EAC}"/>
              </a:ext>
            </a:extLst>
          </p:cNvPr>
          <p:cNvSpPr>
            <a:spLocks noGrp="1" noChangeArrowheads="1"/>
          </p:cNvSpPr>
          <p:nvPr>
            <p:ph type="title"/>
          </p:nvPr>
        </p:nvSpPr>
        <p:spPr/>
        <p:txBody>
          <a:bodyPr/>
          <a:lstStyle/>
          <a:p>
            <a:r>
              <a:rPr lang="en-US" altLang="en-US"/>
              <a:t>Public Key Encryption</a:t>
            </a:r>
          </a:p>
        </p:txBody>
      </p:sp>
      <p:sp>
        <p:nvSpPr>
          <p:cNvPr id="862211" name="Rectangle 3">
            <a:extLst>
              <a:ext uri="{FF2B5EF4-FFF2-40B4-BE49-F238E27FC236}">
                <a16:creationId xmlns:a16="http://schemas.microsoft.com/office/drawing/2014/main" id="{7BED1535-C81C-0A44-8AC0-8F8DFF04F5FF}"/>
              </a:ext>
            </a:extLst>
          </p:cNvPr>
          <p:cNvSpPr>
            <a:spLocks noGrp="1" noChangeArrowheads="1"/>
          </p:cNvSpPr>
          <p:nvPr>
            <p:ph type="body" idx="1"/>
          </p:nvPr>
        </p:nvSpPr>
        <p:spPr/>
        <p:txBody>
          <a:bodyPr/>
          <a:lstStyle/>
          <a:p>
            <a:r>
              <a:rPr lang="en-US" altLang="en-US" sz="2000"/>
              <a:t>In 1976 Diffie and Hellman proposed a new kind of cryptosystem, which they called </a:t>
            </a:r>
            <a:r>
              <a:rPr lang="en-US" altLang="en-US" sz="2000" b="1"/>
              <a:t>public key encryption</a:t>
            </a:r>
            <a:r>
              <a:rPr lang="en-US" altLang="en-US" sz="2000"/>
              <a:t>.</a:t>
            </a:r>
          </a:p>
          <a:p>
            <a:r>
              <a:rPr lang="en-US" altLang="en-US" sz="2000" b="1"/>
              <a:t>Public key algorithms</a:t>
            </a:r>
            <a:r>
              <a:rPr lang="en-US" altLang="en-US" sz="2000"/>
              <a:t> are based on </a:t>
            </a:r>
            <a:r>
              <a:rPr lang="en-US" altLang="en-US" sz="2000" b="1"/>
              <a:t>mathematical functions</a:t>
            </a:r>
            <a:r>
              <a:rPr lang="en-US" altLang="en-US" sz="2000"/>
              <a:t> rather than operations on bit patterns.</a:t>
            </a:r>
          </a:p>
          <a:p>
            <a:pPr lvl="1"/>
            <a:r>
              <a:rPr lang="en-US" altLang="en-US" sz="2000"/>
              <a:t>They also involve the use of </a:t>
            </a:r>
            <a:r>
              <a:rPr lang="en-US" altLang="en-US" sz="2000" b="1"/>
              <a:t>two separate keys</a:t>
            </a:r>
          </a:p>
          <a:p>
            <a:pPr lvl="2"/>
            <a:r>
              <a:rPr lang="en-US" altLang="en-US" sz="1800"/>
              <a:t>in contrast to conventional encryption, which uses only one key.</a:t>
            </a:r>
          </a:p>
          <a:p>
            <a:pPr lvl="1"/>
            <a:r>
              <a:rPr lang="en-US" altLang="en-US" sz="2000"/>
              <a:t>The use of two keys can have profound consequences in the areas of confidentiality, key distribution, and authentication.</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A8D291F-3722-A44D-8E89-905D5BBC9393}"/>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3B452B0E-5BF1-6E45-A35C-D2A3BA531C2D}"/>
              </a:ext>
            </a:extLst>
          </p:cNvPr>
          <p:cNvSpPr>
            <a:spLocks noGrp="1"/>
          </p:cNvSpPr>
          <p:nvPr>
            <p:ph type="sldNum" sz="quarter" idx="12"/>
          </p:nvPr>
        </p:nvSpPr>
        <p:spPr/>
        <p:txBody>
          <a:bodyPr/>
          <a:lstStyle/>
          <a:p>
            <a:fld id="{576D2D00-E1B9-7E4D-A7D9-2FF041B1E9D7}" type="slidenum">
              <a:rPr lang="en-US" altLang="en-US"/>
              <a:pPr/>
              <a:t>46</a:t>
            </a:fld>
            <a:endParaRPr lang="en-US" altLang="en-US"/>
          </a:p>
        </p:txBody>
      </p:sp>
      <p:sp>
        <p:nvSpPr>
          <p:cNvPr id="864258" name="Rectangle 2">
            <a:extLst>
              <a:ext uri="{FF2B5EF4-FFF2-40B4-BE49-F238E27FC236}">
                <a16:creationId xmlns:a16="http://schemas.microsoft.com/office/drawing/2014/main" id="{BA74F558-E430-0042-94E7-1D1648AB5CC7}"/>
              </a:ext>
            </a:extLst>
          </p:cNvPr>
          <p:cNvSpPr>
            <a:spLocks noGrp="1" noChangeArrowheads="1"/>
          </p:cNvSpPr>
          <p:nvPr>
            <p:ph type="title"/>
          </p:nvPr>
        </p:nvSpPr>
        <p:spPr/>
        <p:txBody>
          <a:bodyPr/>
          <a:lstStyle/>
          <a:p>
            <a:r>
              <a:rPr lang="en-US" altLang="en-US"/>
              <a:t>Public Key Encryption (2)</a:t>
            </a:r>
          </a:p>
        </p:txBody>
      </p:sp>
      <p:sp>
        <p:nvSpPr>
          <p:cNvPr id="864259" name="Rectangle 3">
            <a:extLst>
              <a:ext uri="{FF2B5EF4-FFF2-40B4-BE49-F238E27FC236}">
                <a16:creationId xmlns:a16="http://schemas.microsoft.com/office/drawing/2014/main" id="{A19351DF-D3F3-0046-A9CF-B84C3E69879F}"/>
              </a:ext>
            </a:extLst>
          </p:cNvPr>
          <p:cNvSpPr>
            <a:spLocks noGrp="1" noChangeArrowheads="1"/>
          </p:cNvSpPr>
          <p:nvPr>
            <p:ph type="body" idx="1"/>
          </p:nvPr>
        </p:nvSpPr>
        <p:spPr/>
        <p:txBody>
          <a:bodyPr/>
          <a:lstStyle/>
          <a:p>
            <a:r>
              <a:rPr lang="en-US" altLang="en-US"/>
              <a:t>The two keys used for public key encryption are referred to as the </a:t>
            </a:r>
            <a:r>
              <a:rPr lang="en-US" altLang="en-US" b="1"/>
              <a:t>public key</a:t>
            </a:r>
            <a:r>
              <a:rPr lang="en-US" altLang="en-US"/>
              <a:t> and the </a:t>
            </a:r>
            <a:r>
              <a:rPr lang="en-US" altLang="en-US" b="1"/>
              <a:t>private key</a:t>
            </a:r>
            <a:r>
              <a:rPr lang="en-US" altLang="en-US"/>
              <a:t>.</a:t>
            </a:r>
          </a:p>
          <a:p>
            <a:pPr lvl="1"/>
            <a:r>
              <a:rPr lang="en-US" altLang="en-US"/>
              <a:t>the </a:t>
            </a:r>
            <a:r>
              <a:rPr lang="en-US" altLang="en-US" b="1"/>
              <a:t>private key</a:t>
            </a:r>
            <a:r>
              <a:rPr lang="en-US" altLang="en-US"/>
              <a:t> is kept secret, but it is referred to as private key rather than a secret key (the word used in conventional encryption to avoid confusion with conventional encryption).</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8A5C80B-E313-6642-8751-8C845521FE8E}"/>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95AC1890-1E73-784E-951D-713B81830161}"/>
              </a:ext>
            </a:extLst>
          </p:cNvPr>
          <p:cNvSpPr>
            <a:spLocks noGrp="1"/>
          </p:cNvSpPr>
          <p:nvPr>
            <p:ph type="sldNum" sz="quarter" idx="12"/>
          </p:nvPr>
        </p:nvSpPr>
        <p:spPr/>
        <p:txBody>
          <a:bodyPr/>
          <a:lstStyle/>
          <a:p>
            <a:fld id="{49E4B2E7-B55A-AE4A-86D6-56962E30B0C5}" type="slidenum">
              <a:rPr lang="en-US" altLang="en-US"/>
              <a:pPr/>
              <a:t>47</a:t>
            </a:fld>
            <a:endParaRPr lang="en-US" altLang="en-US"/>
          </a:p>
        </p:txBody>
      </p:sp>
      <p:sp>
        <p:nvSpPr>
          <p:cNvPr id="866306" name="Rectangle 2">
            <a:extLst>
              <a:ext uri="{FF2B5EF4-FFF2-40B4-BE49-F238E27FC236}">
                <a16:creationId xmlns:a16="http://schemas.microsoft.com/office/drawing/2014/main" id="{06CAC303-1E81-CE4C-A2DC-D6F8623091C8}"/>
              </a:ext>
            </a:extLst>
          </p:cNvPr>
          <p:cNvSpPr>
            <a:spLocks noGrp="1" noChangeArrowheads="1"/>
          </p:cNvSpPr>
          <p:nvPr>
            <p:ph type="title"/>
          </p:nvPr>
        </p:nvSpPr>
        <p:spPr/>
        <p:txBody>
          <a:bodyPr/>
          <a:lstStyle/>
          <a:p>
            <a:r>
              <a:rPr lang="en-US" altLang="en-US"/>
              <a:t>Public Key Encryption (3)</a:t>
            </a:r>
          </a:p>
        </p:txBody>
      </p:sp>
      <p:sp>
        <p:nvSpPr>
          <p:cNvPr id="866307" name="Rectangle 3">
            <a:extLst>
              <a:ext uri="{FF2B5EF4-FFF2-40B4-BE49-F238E27FC236}">
                <a16:creationId xmlns:a16="http://schemas.microsoft.com/office/drawing/2014/main" id="{BC602B2C-1DA3-BF47-BF48-1F29AE724F8B}"/>
              </a:ext>
            </a:extLst>
          </p:cNvPr>
          <p:cNvSpPr>
            <a:spLocks noGrp="1" noChangeArrowheads="1"/>
          </p:cNvSpPr>
          <p:nvPr>
            <p:ph type="body" idx="1"/>
          </p:nvPr>
        </p:nvSpPr>
        <p:spPr/>
        <p:txBody>
          <a:bodyPr/>
          <a:lstStyle/>
          <a:p>
            <a:r>
              <a:rPr lang="en-US" altLang="en-US" sz="2000"/>
              <a:t>A public key encryption scheme, or infrastructure, has six ingredients:</a:t>
            </a:r>
          </a:p>
          <a:p>
            <a:pPr lvl="1"/>
            <a:r>
              <a:rPr lang="en-US" altLang="en-US" sz="2000" b="1"/>
              <a:t>Plaintext</a:t>
            </a:r>
            <a:r>
              <a:rPr lang="en-US" altLang="en-US" sz="2000"/>
              <a:t>: This is the data or readable message that is fed into the algorithm as input.</a:t>
            </a:r>
          </a:p>
          <a:p>
            <a:pPr lvl="1"/>
            <a:r>
              <a:rPr lang="en-US" altLang="en-US" sz="2000" b="1"/>
              <a:t>Encryption algorithm</a:t>
            </a:r>
            <a:r>
              <a:rPr lang="en-US" altLang="en-US" sz="2000"/>
              <a:t>: The encryption algorithm performs various transformations on the </a:t>
            </a:r>
            <a:r>
              <a:rPr lang="en-US" altLang="en-US" sz="2000" b="1"/>
              <a:t>plaintext</a:t>
            </a:r>
            <a:r>
              <a:rPr lang="en-US" altLang="en-US" sz="2000"/>
              <a:t>.</a:t>
            </a:r>
          </a:p>
          <a:p>
            <a:pPr lvl="1"/>
            <a:r>
              <a:rPr lang="en-US" altLang="en-US" sz="2000" b="1"/>
              <a:t>Public and private keys</a:t>
            </a:r>
            <a:r>
              <a:rPr lang="en-US" altLang="en-US" sz="2000"/>
              <a:t>: These are pair of keys that have been selected so that if one is used for encryption, the other is used for decryption. </a:t>
            </a:r>
          </a:p>
          <a:p>
            <a:pPr lvl="2"/>
            <a:r>
              <a:rPr lang="en-US" altLang="en-US" sz="1800"/>
              <a:t>The exec transformations  performed by the encryption algorithm depend on the public or private key that is provided as input.</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B46FF1D-C23E-AC47-8455-3576F5F64CF1}"/>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29016EC7-742E-E549-AEE6-70AE25F4944F}"/>
              </a:ext>
            </a:extLst>
          </p:cNvPr>
          <p:cNvSpPr>
            <a:spLocks noGrp="1"/>
          </p:cNvSpPr>
          <p:nvPr>
            <p:ph type="sldNum" sz="quarter" idx="12"/>
          </p:nvPr>
        </p:nvSpPr>
        <p:spPr/>
        <p:txBody>
          <a:bodyPr/>
          <a:lstStyle/>
          <a:p>
            <a:fld id="{6DB9F146-7681-CA4D-BF53-4DA540CCA48C}" type="slidenum">
              <a:rPr lang="en-US" altLang="en-US"/>
              <a:pPr/>
              <a:t>48</a:t>
            </a:fld>
            <a:endParaRPr lang="en-US" altLang="en-US"/>
          </a:p>
        </p:txBody>
      </p:sp>
      <p:sp>
        <p:nvSpPr>
          <p:cNvPr id="868354" name="Rectangle 2">
            <a:extLst>
              <a:ext uri="{FF2B5EF4-FFF2-40B4-BE49-F238E27FC236}">
                <a16:creationId xmlns:a16="http://schemas.microsoft.com/office/drawing/2014/main" id="{1FC9955E-325C-6B40-BE41-B183C5411B9B}"/>
              </a:ext>
            </a:extLst>
          </p:cNvPr>
          <p:cNvSpPr>
            <a:spLocks noGrp="1" noChangeArrowheads="1"/>
          </p:cNvSpPr>
          <p:nvPr>
            <p:ph type="title"/>
          </p:nvPr>
        </p:nvSpPr>
        <p:spPr>
          <a:xfrm>
            <a:off x="239713" y="989013"/>
            <a:ext cx="7796212" cy="992187"/>
          </a:xfrm>
        </p:spPr>
        <p:txBody>
          <a:bodyPr/>
          <a:lstStyle/>
          <a:p>
            <a:r>
              <a:rPr lang="en-US" altLang="en-US"/>
              <a:t>Public Key Encryption (4)</a:t>
            </a:r>
          </a:p>
        </p:txBody>
      </p:sp>
      <p:sp>
        <p:nvSpPr>
          <p:cNvPr id="868355" name="Rectangle 3">
            <a:extLst>
              <a:ext uri="{FF2B5EF4-FFF2-40B4-BE49-F238E27FC236}">
                <a16:creationId xmlns:a16="http://schemas.microsoft.com/office/drawing/2014/main" id="{FA0A8E90-E30D-A14B-954D-D4EE4CBCFE5D}"/>
              </a:ext>
            </a:extLst>
          </p:cNvPr>
          <p:cNvSpPr>
            <a:spLocks noGrp="1" noChangeArrowheads="1"/>
          </p:cNvSpPr>
          <p:nvPr>
            <p:ph type="body" idx="1"/>
          </p:nvPr>
        </p:nvSpPr>
        <p:spPr>
          <a:xfrm>
            <a:off x="239713" y="1981200"/>
            <a:ext cx="8294687" cy="4572000"/>
          </a:xfrm>
        </p:spPr>
        <p:txBody>
          <a:bodyPr/>
          <a:lstStyle/>
          <a:p>
            <a:r>
              <a:rPr lang="en-US" altLang="en-US"/>
              <a:t>A public key encryption scheme, or infrastructure, has six ingredients (contd.):</a:t>
            </a:r>
          </a:p>
          <a:p>
            <a:pPr lvl="1"/>
            <a:r>
              <a:rPr lang="en-US" altLang="en-US" b="1"/>
              <a:t>Ciphertext</a:t>
            </a:r>
            <a:r>
              <a:rPr lang="en-US" altLang="en-US"/>
              <a:t>:</a:t>
            </a:r>
          </a:p>
          <a:p>
            <a:pPr lvl="2"/>
            <a:r>
              <a:rPr lang="en-US" altLang="en-US"/>
              <a:t>This is the scrambled message  produced as output. It depends on the </a:t>
            </a:r>
            <a:r>
              <a:rPr lang="en-US" altLang="en-US" b="1"/>
              <a:t>plaintext</a:t>
            </a:r>
            <a:r>
              <a:rPr lang="en-US" altLang="en-US"/>
              <a:t> and the key.</a:t>
            </a:r>
          </a:p>
          <a:p>
            <a:pPr lvl="2"/>
            <a:r>
              <a:rPr lang="en-US" altLang="en-US"/>
              <a:t>For a given message, two different keys will produce two different </a:t>
            </a:r>
            <a:r>
              <a:rPr lang="en-US" altLang="en-US" b="1"/>
              <a:t>ciphertexts</a:t>
            </a:r>
            <a:r>
              <a:rPr lang="en-US" altLang="en-US"/>
              <a:t>.</a:t>
            </a:r>
          </a:p>
          <a:p>
            <a:pPr lvl="1"/>
            <a:r>
              <a:rPr lang="en-US" altLang="en-US" b="1"/>
              <a:t>Decryption algorithm</a:t>
            </a:r>
            <a:r>
              <a:rPr lang="en-US" altLang="en-US"/>
              <a:t>:</a:t>
            </a:r>
          </a:p>
          <a:p>
            <a:pPr lvl="2"/>
            <a:r>
              <a:rPr lang="en-US" altLang="en-US"/>
              <a:t>This algorithm accepts the </a:t>
            </a:r>
            <a:r>
              <a:rPr lang="en-US" altLang="en-US" b="1"/>
              <a:t>ciphertext</a:t>
            </a:r>
            <a:r>
              <a:rPr lang="en-US" altLang="en-US"/>
              <a:t> and the matching key and produces the original </a:t>
            </a:r>
            <a:r>
              <a:rPr lang="en-US" altLang="en-US" b="1"/>
              <a:t>plaintext</a:t>
            </a:r>
            <a:r>
              <a:rPr lang="en-US" altLang="en-US"/>
              <a:t>.</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625AFB1-1096-564C-BCA4-B1290915EB5B}"/>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1410DC38-8E75-DA41-8F33-F2C242BB12E7}"/>
              </a:ext>
            </a:extLst>
          </p:cNvPr>
          <p:cNvSpPr>
            <a:spLocks noGrp="1"/>
          </p:cNvSpPr>
          <p:nvPr>
            <p:ph type="sldNum" sz="quarter" idx="12"/>
          </p:nvPr>
        </p:nvSpPr>
        <p:spPr/>
        <p:txBody>
          <a:bodyPr/>
          <a:lstStyle/>
          <a:p>
            <a:fld id="{6A8CF484-7E22-2E4B-8691-D6D68FEAC1F7}" type="slidenum">
              <a:rPr lang="en-US" altLang="en-US"/>
              <a:pPr/>
              <a:t>49</a:t>
            </a:fld>
            <a:endParaRPr lang="en-US" altLang="en-US"/>
          </a:p>
        </p:txBody>
      </p:sp>
      <p:sp>
        <p:nvSpPr>
          <p:cNvPr id="870402" name="Rectangle 2">
            <a:extLst>
              <a:ext uri="{FF2B5EF4-FFF2-40B4-BE49-F238E27FC236}">
                <a16:creationId xmlns:a16="http://schemas.microsoft.com/office/drawing/2014/main" id="{FA5FE085-13B9-6D4B-9055-935D52D5A8EB}"/>
              </a:ext>
            </a:extLst>
          </p:cNvPr>
          <p:cNvSpPr>
            <a:spLocks noGrp="1" noChangeArrowheads="1"/>
          </p:cNvSpPr>
          <p:nvPr>
            <p:ph type="title"/>
          </p:nvPr>
        </p:nvSpPr>
        <p:spPr/>
        <p:txBody>
          <a:bodyPr/>
          <a:lstStyle/>
          <a:p>
            <a:r>
              <a:rPr lang="en-US" altLang="en-US"/>
              <a:t>Public Key Encryption (5)</a:t>
            </a:r>
          </a:p>
        </p:txBody>
      </p:sp>
      <p:sp>
        <p:nvSpPr>
          <p:cNvPr id="870403" name="Rectangle 3">
            <a:extLst>
              <a:ext uri="{FF2B5EF4-FFF2-40B4-BE49-F238E27FC236}">
                <a16:creationId xmlns:a16="http://schemas.microsoft.com/office/drawing/2014/main" id="{07EEA50A-4CE6-A04F-BB54-5F65659A8EAE}"/>
              </a:ext>
            </a:extLst>
          </p:cNvPr>
          <p:cNvSpPr>
            <a:spLocks noGrp="1" noChangeArrowheads="1"/>
          </p:cNvSpPr>
          <p:nvPr>
            <p:ph type="body" idx="1"/>
          </p:nvPr>
        </p:nvSpPr>
        <p:spPr/>
        <p:txBody>
          <a:bodyPr/>
          <a:lstStyle/>
          <a:p>
            <a:r>
              <a:rPr lang="en-US" altLang="en-US" b="1"/>
              <a:t>Public</a:t>
            </a:r>
            <a:r>
              <a:rPr lang="en-US" altLang="en-US"/>
              <a:t> key is made for public and </a:t>
            </a:r>
            <a:r>
              <a:rPr lang="en-US" altLang="en-US" b="1"/>
              <a:t>private</a:t>
            </a:r>
            <a:r>
              <a:rPr lang="en-US" altLang="en-US"/>
              <a:t> key is known only by owner.</a:t>
            </a:r>
          </a:p>
          <a:p>
            <a:r>
              <a:rPr lang="en-US" altLang="en-US"/>
              <a:t>A general-purpose public key cryptographic algorithm relies on </a:t>
            </a:r>
          </a:p>
          <a:p>
            <a:pPr lvl="1"/>
            <a:r>
              <a:rPr lang="en-US" altLang="en-US" b="1"/>
              <a:t>one key for encryption</a:t>
            </a:r>
            <a:r>
              <a:rPr lang="en-US" altLang="en-US"/>
              <a:t> and </a:t>
            </a:r>
          </a:p>
          <a:p>
            <a:pPr lvl="1"/>
            <a:r>
              <a:rPr lang="en-US" altLang="en-US"/>
              <a:t>a different but related </a:t>
            </a:r>
            <a:r>
              <a:rPr lang="en-US" altLang="en-US" b="1"/>
              <a:t>key for decryption</a:t>
            </a:r>
            <a:r>
              <a:rPr lang="en-US" altLang="en-US"/>
              <a:t>.</a:t>
            </a:r>
          </a:p>
          <a:p>
            <a:endParaRPr lang="en-US" altLang="en-US"/>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63AFB80-901C-AA48-AD78-4770526C0CA4}"/>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4AB52FA-B537-6547-9C3F-1849A9441B2E}"/>
              </a:ext>
            </a:extLst>
          </p:cNvPr>
          <p:cNvSpPr>
            <a:spLocks noGrp="1"/>
          </p:cNvSpPr>
          <p:nvPr>
            <p:ph type="sldNum" sz="quarter" idx="12"/>
          </p:nvPr>
        </p:nvSpPr>
        <p:spPr/>
        <p:txBody>
          <a:bodyPr/>
          <a:lstStyle/>
          <a:p>
            <a:fld id="{871AAFAA-83CD-664A-8205-6879DE036BE0}" type="slidenum">
              <a:rPr lang="en-US" altLang="en-US"/>
              <a:pPr/>
              <a:t>5</a:t>
            </a:fld>
            <a:endParaRPr lang="en-US" altLang="en-US"/>
          </a:p>
        </p:txBody>
      </p:sp>
      <p:sp>
        <p:nvSpPr>
          <p:cNvPr id="681990" name="Rectangle 6">
            <a:extLst>
              <a:ext uri="{FF2B5EF4-FFF2-40B4-BE49-F238E27FC236}">
                <a16:creationId xmlns:a16="http://schemas.microsoft.com/office/drawing/2014/main" id="{D1B9B382-4B59-0D47-9DF9-10CD779AAA45}"/>
              </a:ext>
            </a:extLst>
          </p:cNvPr>
          <p:cNvSpPr>
            <a:spLocks noGrp="1" noChangeArrowheads="1"/>
          </p:cNvSpPr>
          <p:nvPr>
            <p:ph type="title"/>
          </p:nvPr>
        </p:nvSpPr>
        <p:spPr/>
        <p:txBody>
          <a:bodyPr/>
          <a:lstStyle/>
          <a:p>
            <a:r>
              <a:rPr lang="en-US" altLang="en-US" sz="2800"/>
              <a:t>Access Control</a:t>
            </a:r>
          </a:p>
        </p:txBody>
      </p:sp>
      <p:sp>
        <p:nvSpPr>
          <p:cNvPr id="681991" name="Rectangle 7">
            <a:extLst>
              <a:ext uri="{FF2B5EF4-FFF2-40B4-BE49-F238E27FC236}">
                <a16:creationId xmlns:a16="http://schemas.microsoft.com/office/drawing/2014/main" id="{3E6028B5-6CFC-CA44-AB7D-BB1856B5466D}"/>
              </a:ext>
            </a:extLst>
          </p:cNvPr>
          <p:cNvSpPr>
            <a:spLocks noGrp="1" noChangeArrowheads="1"/>
          </p:cNvSpPr>
          <p:nvPr>
            <p:ph type="body" idx="1"/>
          </p:nvPr>
        </p:nvSpPr>
        <p:spPr/>
        <p:txBody>
          <a:bodyPr/>
          <a:lstStyle/>
          <a:p>
            <a:r>
              <a:rPr lang="en-US" altLang="en-US"/>
              <a:t>The security mechanism of a DBMS must include provisions for restricting access to the database as a whole</a:t>
            </a:r>
          </a:p>
          <a:p>
            <a:pPr lvl="1"/>
            <a:r>
              <a:rPr lang="en-US" altLang="en-US"/>
              <a:t>This function is called </a:t>
            </a:r>
            <a:r>
              <a:rPr lang="en-US" altLang="en-US" b="1"/>
              <a:t>access control</a:t>
            </a:r>
            <a:r>
              <a:rPr lang="en-US" altLang="en-US"/>
              <a:t> and is handled by creating user accounts and passwords to control login process by the DBMS.</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4A4A603-D553-1C46-9292-8C8B77BE9121}"/>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6AE3914-07AC-CB4C-83D1-5729A6306D0E}"/>
              </a:ext>
            </a:extLst>
          </p:cNvPr>
          <p:cNvSpPr>
            <a:spLocks noGrp="1"/>
          </p:cNvSpPr>
          <p:nvPr>
            <p:ph type="sldNum" sz="quarter" idx="12"/>
          </p:nvPr>
        </p:nvSpPr>
        <p:spPr/>
        <p:txBody>
          <a:bodyPr/>
          <a:lstStyle/>
          <a:p>
            <a:fld id="{1ED99E3D-2D92-4043-AFD3-381849905C93}" type="slidenum">
              <a:rPr lang="en-US" altLang="en-US"/>
              <a:pPr/>
              <a:t>50</a:t>
            </a:fld>
            <a:endParaRPr lang="en-US" altLang="en-US"/>
          </a:p>
        </p:txBody>
      </p:sp>
      <p:sp>
        <p:nvSpPr>
          <p:cNvPr id="872450" name="Rectangle 2">
            <a:extLst>
              <a:ext uri="{FF2B5EF4-FFF2-40B4-BE49-F238E27FC236}">
                <a16:creationId xmlns:a16="http://schemas.microsoft.com/office/drawing/2014/main" id="{E001F02C-673D-3D44-888D-0EF9A6FC98C5}"/>
              </a:ext>
            </a:extLst>
          </p:cNvPr>
          <p:cNvSpPr>
            <a:spLocks noGrp="1" noChangeArrowheads="1"/>
          </p:cNvSpPr>
          <p:nvPr>
            <p:ph type="title"/>
          </p:nvPr>
        </p:nvSpPr>
        <p:spPr/>
        <p:txBody>
          <a:bodyPr/>
          <a:lstStyle/>
          <a:p>
            <a:r>
              <a:rPr lang="en-US" altLang="en-US"/>
              <a:t>Public Key Encryption (6)</a:t>
            </a:r>
          </a:p>
        </p:txBody>
      </p:sp>
      <p:sp>
        <p:nvSpPr>
          <p:cNvPr id="872451" name="Rectangle 3">
            <a:extLst>
              <a:ext uri="{FF2B5EF4-FFF2-40B4-BE49-F238E27FC236}">
                <a16:creationId xmlns:a16="http://schemas.microsoft.com/office/drawing/2014/main" id="{B9A2B50D-B855-994B-8E4A-530F1277AF0A}"/>
              </a:ext>
            </a:extLst>
          </p:cNvPr>
          <p:cNvSpPr>
            <a:spLocks noGrp="1" noChangeArrowheads="1"/>
          </p:cNvSpPr>
          <p:nvPr>
            <p:ph type="body" idx="1"/>
          </p:nvPr>
        </p:nvSpPr>
        <p:spPr/>
        <p:txBody>
          <a:bodyPr/>
          <a:lstStyle/>
          <a:p>
            <a:pPr>
              <a:lnSpc>
                <a:spcPct val="90000"/>
              </a:lnSpc>
            </a:pPr>
            <a:r>
              <a:rPr lang="en-US" altLang="en-US" sz="1800"/>
              <a:t>The essential steps are as follows:</a:t>
            </a:r>
          </a:p>
          <a:p>
            <a:pPr lvl="1">
              <a:lnSpc>
                <a:spcPct val="90000"/>
              </a:lnSpc>
            </a:pPr>
            <a:r>
              <a:rPr lang="en-US" altLang="en-US" sz="1800"/>
              <a:t>Each user generates a </a:t>
            </a:r>
            <a:r>
              <a:rPr lang="en-US" altLang="en-US" sz="1800" b="1"/>
              <a:t>pair of keys</a:t>
            </a:r>
            <a:r>
              <a:rPr lang="en-US" altLang="en-US" sz="1800"/>
              <a:t> to be used for the encryption and decryption of messages.</a:t>
            </a:r>
          </a:p>
          <a:p>
            <a:pPr lvl="1">
              <a:lnSpc>
                <a:spcPct val="90000"/>
              </a:lnSpc>
            </a:pPr>
            <a:r>
              <a:rPr lang="en-US" altLang="en-US" sz="1800"/>
              <a:t>Each user places one of the two keys in a public register or other accessible file. This is the </a:t>
            </a:r>
            <a:r>
              <a:rPr lang="en-US" altLang="en-US" sz="1800" b="1"/>
              <a:t>public key</a:t>
            </a:r>
            <a:r>
              <a:rPr lang="en-US" altLang="en-US" sz="1800"/>
              <a:t>. The companion key is kept private (</a:t>
            </a:r>
            <a:r>
              <a:rPr lang="en-US" altLang="en-US" sz="1800" b="1"/>
              <a:t>private key</a:t>
            </a:r>
            <a:r>
              <a:rPr lang="en-US" altLang="en-US" sz="1800"/>
              <a:t>).</a:t>
            </a:r>
          </a:p>
          <a:p>
            <a:pPr lvl="1">
              <a:lnSpc>
                <a:spcPct val="90000"/>
              </a:lnSpc>
            </a:pPr>
            <a:r>
              <a:rPr lang="en-US" altLang="en-US" sz="1800"/>
              <a:t>If  a sender wishes to send a private message to a receiver, the sender </a:t>
            </a:r>
            <a:r>
              <a:rPr lang="en-US" altLang="en-US" sz="1800" b="1"/>
              <a:t>encrypts</a:t>
            </a:r>
            <a:r>
              <a:rPr lang="en-US" altLang="en-US" sz="1800"/>
              <a:t> the message using the receiver’s public key.</a:t>
            </a:r>
          </a:p>
          <a:p>
            <a:pPr lvl="1">
              <a:lnSpc>
                <a:spcPct val="90000"/>
              </a:lnSpc>
            </a:pPr>
            <a:r>
              <a:rPr lang="en-US" altLang="en-US" sz="1800"/>
              <a:t>When the receiver receives the message, he or she </a:t>
            </a:r>
            <a:r>
              <a:rPr lang="en-US" altLang="en-US" sz="1800" b="1"/>
              <a:t>decrypts</a:t>
            </a:r>
            <a:r>
              <a:rPr lang="en-US" altLang="en-US" sz="1800"/>
              <a:t> it using the receiver’s private key.</a:t>
            </a:r>
          </a:p>
          <a:p>
            <a:pPr lvl="2">
              <a:lnSpc>
                <a:spcPct val="90000"/>
              </a:lnSpc>
            </a:pPr>
            <a:r>
              <a:rPr lang="en-US" altLang="en-US" sz="1600"/>
              <a:t>No other recipient can decrypt the message because only the receiver knows his or her private key.</a:t>
            </a:r>
          </a:p>
          <a:p>
            <a:pPr lvl="1">
              <a:lnSpc>
                <a:spcPct val="90000"/>
              </a:lnSpc>
            </a:pPr>
            <a:endParaRPr lang="en-US" altLang="en-US" sz="180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D3E3D85-1CDB-374B-AB80-72CF92FD6DB3}"/>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755BAF63-47A3-BF47-A32A-457BBF77669F}"/>
              </a:ext>
            </a:extLst>
          </p:cNvPr>
          <p:cNvSpPr>
            <a:spLocks noGrp="1"/>
          </p:cNvSpPr>
          <p:nvPr>
            <p:ph type="sldNum" sz="quarter" idx="12"/>
          </p:nvPr>
        </p:nvSpPr>
        <p:spPr/>
        <p:txBody>
          <a:bodyPr/>
          <a:lstStyle/>
          <a:p>
            <a:fld id="{7CFDA204-C1D1-684A-A79E-5DF2EA983F78}" type="slidenum">
              <a:rPr lang="en-US" altLang="en-US"/>
              <a:pPr/>
              <a:t>51</a:t>
            </a:fld>
            <a:endParaRPr lang="en-US" altLang="en-US"/>
          </a:p>
        </p:txBody>
      </p:sp>
      <p:sp>
        <p:nvSpPr>
          <p:cNvPr id="874498" name="Rectangle 2">
            <a:extLst>
              <a:ext uri="{FF2B5EF4-FFF2-40B4-BE49-F238E27FC236}">
                <a16:creationId xmlns:a16="http://schemas.microsoft.com/office/drawing/2014/main" id="{E68CF227-9C20-1244-BB45-7CD70D782E87}"/>
              </a:ext>
            </a:extLst>
          </p:cNvPr>
          <p:cNvSpPr>
            <a:spLocks noGrp="1" noChangeArrowheads="1"/>
          </p:cNvSpPr>
          <p:nvPr>
            <p:ph type="title"/>
          </p:nvPr>
        </p:nvSpPr>
        <p:spPr/>
        <p:txBody>
          <a:bodyPr/>
          <a:lstStyle/>
          <a:p>
            <a:r>
              <a:rPr lang="en-US" altLang="en-US"/>
              <a:t>Public Key Encryption (7)</a:t>
            </a:r>
          </a:p>
        </p:txBody>
      </p:sp>
      <p:sp>
        <p:nvSpPr>
          <p:cNvPr id="874499" name="Rectangle 3">
            <a:extLst>
              <a:ext uri="{FF2B5EF4-FFF2-40B4-BE49-F238E27FC236}">
                <a16:creationId xmlns:a16="http://schemas.microsoft.com/office/drawing/2014/main" id="{FFC69126-16FB-4C4D-B704-4AF4C6D7F15E}"/>
              </a:ext>
            </a:extLst>
          </p:cNvPr>
          <p:cNvSpPr>
            <a:spLocks noGrp="1" noChangeArrowheads="1"/>
          </p:cNvSpPr>
          <p:nvPr>
            <p:ph type="body" idx="1"/>
          </p:nvPr>
        </p:nvSpPr>
        <p:spPr/>
        <p:txBody>
          <a:bodyPr/>
          <a:lstStyle/>
          <a:p>
            <a:pPr>
              <a:lnSpc>
                <a:spcPct val="90000"/>
              </a:lnSpc>
            </a:pPr>
            <a:r>
              <a:rPr lang="en-US" altLang="en-US"/>
              <a:t>The </a:t>
            </a:r>
            <a:r>
              <a:rPr lang="en-US" altLang="en-US" b="1"/>
              <a:t>RSA Public Key Encryption</a:t>
            </a:r>
            <a:r>
              <a:rPr lang="en-US" altLang="en-US"/>
              <a:t> algorithm, one of the first public key schemes was introduced in 1978 by Ron Rivest (R), Adi Shamir (S), and Len Adleman (A) at MIT and is named after them.</a:t>
            </a:r>
          </a:p>
          <a:p>
            <a:pPr lvl="1">
              <a:lnSpc>
                <a:spcPct val="90000"/>
              </a:lnSpc>
            </a:pPr>
            <a:r>
              <a:rPr lang="en-US" altLang="en-US"/>
              <a:t>The RSA encryption algorithm incorporates results from </a:t>
            </a:r>
            <a:r>
              <a:rPr lang="en-US" altLang="en-US" b="1"/>
              <a:t>number theory</a:t>
            </a:r>
            <a:r>
              <a:rPr lang="en-US" altLang="en-US"/>
              <a:t>, such as the difficulty of determining the large prime factors of a large number.</a:t>
            </a:r>
          </a:p>
          <a:p>
            <a:pPr>
              <a:lnSpc>
                <a:spcPct val="90000"/>
              </a:lnSpc>
            </a:pPr>
            <a:r>
              <a:rPr lang="en-US" altLang="en-US"/>
              <a:t>The RSA algorithm also operates with </a:t>
            </a:r>
            <a:r>
              <a:rPr lang="en-US" altLang="en-US" b="1"/>
              <a:t>modular arithmetic</a:t>
            </a:r>
            <a:r>
              <a:rPr lang="en-US" altLang="en-US"/>
              <a:t> – mod n, where n is the product of two large prime numbers.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76060CE-977F-1442-9FD1-895F251AE476}"/>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A591EC21-C3E9-4542-813D-A9F5C94C30D3}"/>
              </a:ext>
            </a:extLst>
          </p:cNvPr>
          <p:cNvSpPr>
            <a:spLocks noGrp="1"/>
          </p:cNvSpPr>
          <p:nvPr>
            <p:ph type="sldNum" sz="quarter" idx="12"/>
          </p:nvPr>
        </p:nvSpPr>
        <p:spPr/>
        <p:txBody>
          <a:bodyPr/>
          <a:lstStyle/>
          <a:p>
            <a:fld id="{21EF27F9-C134-AD49-8B80-41C2E51AC55F}" type="slidenum">
              <a:rPr lang="en-US" altLang="en-US"/>
              <a:pPr/>
              <a:t>52</a:t>
            </a:fld>
            <a:endParaRPr lang="en-US" altLang="en-US"/>
          </a:p>
        </p:txBody>
      </p:sp>
      <p:sp>
        <p:nvSpPr>
          <p:cNvPr id="817154" name="Rectangle 2">
            <a:extLst>
              <a:ext uri="{FF2B5EF4-FFF2-40B4-BE49-F238E27FC236}">
                <a16:creationId xmlns:a16="http://schemas.microsoft.com/office/drawing/2014/main" id="{DB7D53B4-C85A-4E48-B22C-10ECB1B6F060}"/>
              </a:ext>
            </a:extLst>
          </p:cNvPr>
          <p:cNvSpPr>
            <a:spLocks noGrp="1" noChangeArrowheads="1"/>
          </p:cNvSpPr>
          <p:nvPr>
            <p:ph type="title"/>
          </p:nvPr>
        </p:nvSpPr>
        <p:spPr/>
        <p:txBody>
          <a:bodyPr/>
          <a:lstStyle/>
          <a:p>
            <a:r>
              <a:rPr lang="en-US" altLang="en-US"/>
              <a:t>Summary</a:t>
            </a:r>
          </a:p>
        </p:txBody>
      </p:sp>
      <p:sp>
        <p:nvSpPr>
          <p:cNvPr id="817155" name="Rectangle 3">
            <a:extLst>
              <a:ext uri="{FF2B5EF4-FFF2-40B4-BE49-F238E27FC236}">
                <a16:creationId xmlns:a16="http://schemas.microsoft.com/office/drawing/2014/main" id="{5D632B70-2B85-1B49-B34A-FDB1B28C2F12}"/>
              </a:ext>
            </a:extLst>
          </p:cNvPr>
          <p:cNvSpPr>
            <a:spLocks noGrp="1" noChangeArrowheads="1"/>
          </p:cNvSpPr>
          <p:nvPr>
            <p:ph type="body" idx="1"/>
          </p:nvPr>
        </p:nvSpPr>
        <p:spPr/>
        <p:txBody>
          <a:bodyPr/>
          <a:lstStyle/>
          <a:p>
            <a:r>
              <a:rPr lang="en-US" altLang="en-US"/>
              <a:t>1 Database Security and Authorization</a:t>
            </a:r>
          </a:p>
          <a:p>
            <a:r>
              <a:rPr lang="en-US" altLang="en-US"/>
              <a:t>2 Discretionary Access Control </a:t>
            </a:r>
          </a:p>
          <a:p>
            <a:r>
              <a:rPr lang="en-US" altLang="en-US"/>
              <a:t>3 Mandatory Access Control and Role-Based Access Control for Multilevel Security</a:t>
            </a:r>
          </a:p>
          <a:p>
            <a:r>
              <a:rPr lang="en-US" altLang="en-US"/>
              <a:t>4 Statistical Database Security</a:t>
            </a:r>
          </a:p>
          <a:p>
            <a:r>
              <a:rPr lang="en-US" altLang="en-US"/>
              <a:t>5 Flow Control</a:t>
            </a:r>
          </a:p>
          <a:p>
            <a:r>
              <a:rPr lang="en-US" altLang="en-US"/>
              <a:t>6 Encryption and Public Key Infrastructures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C1E3A98-6566-A346-BCB0-136B08B4E953}"/>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6C05F86E-96E0-F64F-8E51-5CBCB73A6E69}"/>
              </a:ext>
            </a:extLst>
          </p:cNvPr>
          <p:cNvSpPr>
            <a:spLocks noGrp="1"/>
          </p:cNvSpPr>
          <p:nvPr>
            <p:ph type="sldNum" sz="quarter" idx="12"/>
          </p:nvPr>
        </p:nvSpPr>
        <p:spPr/>
        <p:txBody>
          <a:bodyPr/>
          <a:lstStyle/>
          <a:p>
            <a:fld id="{8B115E5E-1985-D342-A010-4CEB0CDDBFD8}" type="slidenum">
              <a:rPr lang="en-US" altLang="en-US"/>
              <a:pPr/>
              <a:t>6</a:t>
            </a:fld>
            <a:endParaRPr lang="en-US" altLang="en-US"/>
          </a:p>
        </p:txBody>
      </p:sp>
      <p:sp>
        <p:nvSpPr>
          <p:cNvPr id="684038" name="Rectangle 6">
            <a:extLst>
              <a:ext uri="{FF2B5EF4-FFF2-40B4-BE49-F238E27FC236}">
                <a16:creationId xmlns:a16="http://schemas.microsoft.com/office/drawing/2014/main" id="{5F039C70-7826-7E41-9246-AEBDA431C581}"/>
              </a:ext>
            </a:extLst>
          </p:cNvPr>
          <p:cNvSpPr>
            <a:spLocks noGrp="1" noChangeArrowheads="1"/>
          </p:cNvSpPr>
          <p:nvPr>
            <p:ph type="title"/>
          </p:nvPr>
        </p:nvSpPr>
        <p:spPr/>
        <p:txBody>
          <a:bodyPr/>
          <a:lstStyle/>
          <a:p>
            <a:r>
              <a:rPr lang="en-US" altLang="en-US" sz="2800"/>
              <a:t>Inference Control Measures</a:t>
            </a:r>
          </a:p>
        </p:txBody>
      </p:sp>
      <p:sp>
        <p:nvSpPr>
          <p:cNvPr id="684039" name="Rectangle 7">
            <a:extLst>
              <a:ext uri="{FF2B5EF4-FFF2-40B4-BE49-F238E27FC236}">
                <a16:creationId xmlns:a16="http://schemas.microsoft.com/office/drawing/2014/main" id="{EA77ED26-3F65-744A-8792-D493B6192AC6}"/>
              </a:ext>
            </a:extLst>
          </p:cNvPr>
          <p:cNvSpPr>
            <a:spLocks noGrp="1" noChangeArrowheads="1"/>
          </p:cNvSpPr>
          <p:nvPr>
            <p:ph type="body" idx="1"/>
          </p:nvPr>
        </p:nvSpPr>
        <p:spPr/>
        <p:txBody>
          <a:bodyPr/>
          <a:lstStyle/>
          <a:p>
            <a:r>
              <a:rPr lang="en-US" altLang="en-US"/>
              <a:t>The security problem associated with databases is that of controlling the access to a </a:t>
            </a:r>
            <a:r>
              <a:rPr lang="en-US" altLang="en-US" b="1"/>
              <a:t>statistical database</a:t>
            </a:r>
            <a:r>
              <a:rPr lang="en-US" altLang="en-US"/>
              <a:t>, which is used to provide statistical information or summaries of values based on various criteria.</a:t>
            </a:r>
          </a:p>
          <a:p>
            <a:endParaRPr lang="en-US" altLang="en-US"/>
          </a:p>
          <a:p>
            <a:pPr lvl="1"/>
            <a:r>
              <a:rPr lang="en-US" altLang="en-US"/>
              <a:t>The countermeasures to </a:t>
            </a:r>
            <a:r>
              <a:rPr lang="en-US" altLang="en-US" b="1"/>
              <a:t>statistical database security</a:t>
            </a:r>
            <a:r>
              <a:rPr lang="en-US" altLang="en-US"/>
              <a:t> problem is called </a:t>
            </a:r>
            <a:r>
              <a:rPr lang="en-US" altLang="en-US" b="1"/>
              <a:t>inference control measures</a:t>
            </a:r>
            <a:r>
              <a:rPr lang="en-US" altLang="en-US"/>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1749C31C-769F-4241-9800-BF698B5E1DF8}"/>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22B10B95-4F00-774C-B899-3B4670E08204}"/>
              </a:ext>
            </a:extLst>
          </p:cNvPr>
          <p:cNvSpPr>
            <a:spLocks noGrp="1"/>
          </p:cNvSpPr>
          <p:nvPr>
            <p:ph type="sldNum" sz="quarter" idx="12"/>
          </p:nvPr>
        </p:nvSpPr>
        <p:spPr/>
        <p:txBody>
          <a:bodyPr/>
          <a:lstStyle/>
          <a:p>
            <a:fld id="{D190EF84-80B1-1848-A14D-3B0547766875}" type="slidenum">
              <a:rPr lang="en-US" altLang="en-US"/>
              <a:pPr/>
              <a:t>7</a:t>
            </a:fld>
            <a:endParaRPr lang="en-US" altLang="en-US"/>
          </a:p>
        </p:txBody>
      </p:sp>
      <p:sp>
        <p:nvSpPr>
          <p:cNvPr id="686086" name="Rectangle 6">
            <a:extLst>
              <a:ext uri="{FF2B5EF4-FFF2-40B4-BE49-F238E27FC236}">
                <a16:creationId xmlns:a16="http://schemas.microsoft.com/office/drawing/2014/main" id="{22C3760A-22A8-FF4F-B5F8-931E5CBD996C}"/>
              </a:ext>
            </a:extLst>
          </p:cNvPr>
          <p:cNvSpPr>
            <a:spLocks noGrp="1" noChangeArrowheads="1"/>
          </p:cNvSpPr>
          <p:nvPr>
            <p:ph type="title"/>
          </p:nvPr>
        </p:nvSpPr>
        <p:spPr/>
        <p:txBody>
          <a:bodyPr/>
          <a:lstStyle/>
          <a:p>
            <a:r>
              <a:rPr lang="en-US" altLang="en-US" sz="2800"/>
              <a:t>Flow Control</a:t>
            </a:r>
          </a:p>
        </p:txBody>
      </p:sp>
      <p:sp>
        <p:nvSpPr>
          <p:cNvPr id="686087" name="Rectangle 7">
            <a:extLst>
              <a:ext uri="{FF2B5EF4-FFF2-40B4-BE49-F238E27FC236}">
                <a16:creationId xmlns:a16="http://schemas.microsoft.com/office/drawing/2014/main" id="{4FCAC912-2401-374A-9087-3BC97A400B41}"/>
              </a:ext>
            </a:extLst>
          </p:cNvPr>
          <p:cNvSpPr>
            <a:spLocks noGrp="1" noChangeArrowheads="1"/>
          </p:cNvSpPr>
          <p:nvPr>
            <p:ph type="body" idx="1"/>
          </p:nvPr>
        </p:nvSpPr>
        <p:spPr/>
        <p:txBody>
          <a:bodyPr/>
          <a:lstStyle/>
          <a:p>
            <a:r>
              <a:rPr lang="en-US" altLang="en-US"/>
              <a:t>Another security is that of </a:t>
            </a:r>
            <a:r>
              <a:rPr lang="en-US" altLang="en-US" b="1"/>
              <a:t>flow control</a:t>
            </a:r>
            <a:r>
              <a:rPr lang="en-US" altLang="en-US"/>
              <a:t>, which prevents information from flowing in such a way that it reaches unauthorized users.</a:t>
            </a:r>
          </a:p>
          <a:p>
            <a:endParaRPr lang="en-US" altLang="en-US"/>
          </a:p>
          <a:p>
            <a:r>
              <a:rPr lang="en-US" altLang="en-US"/>
              <a:t>Channels that are pathways for information to flow implicitly in ways that violate the security policy of an organization are called </a:t>
            </a:r>
            <a:r>
              <a:rPr lang="en-US" altLang="en-US" b="1"/>
              <a:t>covert channels</a:t>
            </a:r>
            <a:r>
              <a:rPr lang="en-US" altLang="en-US"/>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9D6E335-1AFB-C646-82D8-AC89CB422D14}"/>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D39240F-1AF3-2B4D-8A21-9937A2A8BCDC}"/>
              </a:ext>
            </a:extLst>
          </p:cNvPr>
          <p:cNvSpPr>
            <a:spLocks noGrp="1"/>
          </p:cNvSpPr>
          <p:nvPr>
            <p:ph type="sldNum" sz="quarter" idx="12"/>
          </p:nvPr>
        </p:nvSpPr>
        <p:spPr/>
        <p:txBody>
          <a:bodyPr/>
          <a:lstStyle/>
          <a:p>
            <a:fld id="{61067E2F-98AF-8746-894A-24C39ABAD2E4}" type="slidenum">
              <a:rPr lang="en-US" altLang="en-US"/>
              <a:pPr/>
              <a:t>8</a:t>
            </a:fld>
            <a:endParaRPr lang="en-US" altLang="en-US"/>
          </a:p>
        </p:txBody>
      </p:sp>
      <p:sp>
        <p:nvSpPr>
          <p:cNvPr id="688134" name="Rectangle 6">
            <a:extLst>
              <a:ext uri="{FF2B5EF4-FFF2-40B4-BE49-F238E27FC236}">
                <a16:creationId xmlns:a16="http://schemas.microsoft.com/office/drawing/2014/main" id="{D85BCC6A-A586-5540-A009-14141E33D079}"/>
              </a:ext>
            </a:extLst>
          </p:cNvPr>
          <p:cNvSpPr>
            <a:spLocks noGrp="1" noChangeArrowheads="1"/>
          </p:cNvSpPr>
          <p:nvPr>
            <p:ph type="title"/>
          </p:nvPr>
        </p:nvSpPr>
        <p:spPr/>
        <p:txBody>
          <a:bodyPr/>
          <a:lstStyle/>
          <a:p>
            <a:r>
              <a:rPr lang="en-US" altLang="en-US" sz="2800"/>
              <a:t>Data Encryption</a:t>
            </a:r>
          </a:p>
        </p:txBody>
      </p:sp>
      <p:sp>
        <p:nvSpPr>
          <p:cNvPr id="688135" name="Rectangle 7">
            <a:extLst>
              <a:ext uri="{FF2B5EF4-FFF2-40B4-BE49-F238E27FC236}">
                <a16:creationId xmlns:a16="http://schemas.microsoft.com/office/drawing/2014/main" id="{D718ABAB-4399-F549-8814-3639E23B63DE}"/>
              </a:ext>
            </a:extLst>
          </p:cNvPr>
          <p:cNvSpPr>
            <a:spLocks noGrp="1" noChangeArrowheads="1"/>
          </p:cNvSpPr>
          <p:nvPr>
            <p:ph type="body" idx="1"/>
          </p:nvPr>
        </p:nvSpPr>
        <p:spPr/>
        <p:txBody>
          <a:bodyPr/>
          <a:lstStyle/>
          <a:p>
            <a:r>
              <a:rPr lang="en-US" altLang="en-US"/>
              <a:t>A final security issue is </a:t>
            </a:r>
            <a:r>
              <a:rPr lang="en-US" altLang="en-US" b="1"/>
              <a:t>data encryption</a:t>
            </a:r>
            <a:r>
              <a:rPr lang="en-US" altLang="en-US"/>
              <a:t>, which is used to protect sensitive data (such as credit card numbers) that is being transmitted via some type communication network.</a:t>
            </a:r>
          </a:p>
          <a:p>
            <a:r>
              <a:rPr lang="en-US" altLang="en-US"/>
              <a:t>The data is </a:t>
            </a:r>
            <a:r>
              <a:rPr lang="en-US" altLang="en-US" b="1"/>
              <a:t>encoded</a:t>
            </a:r>
            <a:r>
              <a:rPr lang="en-US" altLang="en-US"/>
              <a:t> using some </a:t>
            </a:r>
            <a:r>
              <a:rPr lang="en-US" altLang="en-US" b="1"/>
              <a:t>encoding algorithm</a:t>
            </a:r>
            <a:r>
              <a:rPr lang="en-US" altLang="en-US"/>
              <a:t>.</a:t>
            </a:r>
          </a:p>
          <a:p>
            <a:pPr lvl="1"/>
            <a:r>
              <a:rPr lang="en-US" altLang="en-US"/>
              <a:t>An unauthorized user who access encoded data will have difficulty deciphering it, but authorized users are given decoding or decrypting algorithms (or keys) to decipher data.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408CB40-9D85-E741-AF7A-B27FAD19C0B0}"/>
              </a:ext>
            </a:extLst>
          </p:cNvPr>
          <p:cNvSpPr>
            <a:spLocks noGrp="1"/>
          </p:cNvSpPr>
          <p:nvPr>
            <p:ph type="ftr" sz="quarter" idx="11"/>
          </p:nvPr>
        </p:nvSpPr>
        <p:spPr/>
        <p:txBody>
          <a:bodyPr/>
          <a:lstStyle/>
          <a:p>
            <a:r>
              <a:rPr lang="en-US" altLang="en-US"/>
              <a:t>CNG 352</a:t>
            </a:r>
          </a:p>
        </p:txBody>
      </p:sp>
      <p:sp>
        <p:nvSpPr>
          <p:cNvPr id="6" name="Slide Number Placeholder 5">
            <a:extLst>
              <a:ext uri="{FF2B5EF4-FFF2-40B4-BE49-F238E27FC236}">
                <a16:creationId xmlns:a16="http://schemas.microsoft.com/office/drawing/2014/main" id="{E609CF10-E116-D84D-8689-8A5010F322BB}"/>
              </a:ext>
            </a:extLst>
          </p:cNvPr>
          <p:cNvSpPr>
            <a:spLocks noGrp="1"/>
          </p:cNvSpPr>
          <p:nvPr>
            <p:ph type="sldNum" sz="quarter" idx="12"/>
          </p:nvPr>
        </p:nvSpPr>
        <p:spPr/>
        <p:txBody>
          <a:bodyPr/>
          <a:lstStyle/>
          <a:p>
            <a:fld id="{EC173DE1-F776-1F42-A873-5A76E68EFAC8}" type="slidenum">
              <a:rPr lang="en-US" altLang="en-US"/>
              <a:pPr/>
              <a:t>9</a:t>
            </a:fld>
            <a:endParaRPr lang="en-US" altLang="en-US"/>
          </a:p>
        </p:txBody>
      </p:sp>
      <p:sp>
        <p:nvSpPr>
          <p:cNvPr id="690182" name="Rectangle 6">
            <a:extLst>
              <a:ext uri="{FF2B5EF4-FFF2-40B4-BE49-F238E27FC236}">
                <a16:creationId xmlns:a16="http://schemas.microsoft.com/office/drawing/2014/main" id="{3CC15959-2F5A-1449-9014-44A2FFA3B3BF}"/>
              </a:ext>
            </a:extLst>
          </p:cNvPr>
          <p:cNvSpPr>
            <a:spLocks noGrp="1" noChangeArrowheads="1"/>
          </p:cNvSpPr>
          <p:nvPr>
            <p:ph type="title"/>
          </p:nvPr>
        </p:nvSpPr>
        <p:spPr/>
        <p:txBody>
          <a:bodyPr/>
          <a:lstStyle/>
          <a:p>
            <a:r>
              <a:rPr lang="en-US" altLang="en-US"/>
              <a:t>Database Security and the DBA </a:t>
            </a:r>
          </a:p>
        </p:txBody>
      </p:sp>
      <p:sp>
        <p:nvSpPr>
          <p:cNvPr id="690183" name="Rectangle 7">
            <a:extLst>
              <a:ext uri="{FF2B5EF4-FFF2-40B4-BE49-F238E27FC236}">
                <a16:creationId xmlns:a16="http://schemas.microsoft.com/office/drawing/2014/main" id="{6D472CB7-CCBF-1B45-872A-5B237A8A5880}"/>
              </a:ext>
            </a:extLst>
          </p:cNvPr>
          <p:cNvSpPr>
            <a:spLocks noGrp="1" noChangeArrowheads="1"/>
          </p:cNvSpPr>
          <p:nvPr>
            <p:ph type="body" idx="1"/>
          </p:nvPr>
        </p:nvSpPr>
        <p:spPr/>
        <p:txBody>
          <a:bodyPr/>
          <a:lstStyle/>
          <a:p>
            <a:r>
              <a:rPr lang="en-US" altLang="en-US"/>
              <a:t>The database administrator (</a:t>
            </a:r>
            <a:r>
              <a:rPr lang="en-US" altLang="en-US" b="1"/>
              <a:t>DBA</a:t>
            </a:r>
            <a:r>
              <a:rPr lang="en-US" altLang="en-US"/>
              <a:t>) is the central authority for managing a database system.</a:t>
            </a:r>
          </a:p>
          <a:p>
            <a:pPr lvl="1"/>
            <a:r>
              <a:rPr lang="en-US" altLang="en-US"/>
              <a:t>The DBA’s responsibilities include</a:t>
            </a:r>
          </a:p>
          <a:p>
            <a:pPr lvl="2"/>
            <a:r>
              <a:rPr lang="en-US" altLang="en-US"/>
              <a:t>granting privileges to users who need to use the system</a:t>
            </a:r>
          </a:p>
          <a:p>
            <a:pPr lvl="2"/>
            <a:r>
              <a:rPr lang="en-US" altLang="en-US"/>
              <a:t>classifying users and data in accordance with the policy of the organization</a:t>
            </a:r>
          </a:p>
          <a:p>
            <a:r>
              <a:rPr lang="en-US" altLang="en-US"/>
              <a:t>The DBA is responsible for the overall security of the database system.</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NG443Template">
  <a:themeElements>
    <a:clrScheme name="CNG443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NG443Templa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NG443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NG443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NG443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NG443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NG443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NG443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NG443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NG443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NG443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NG443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NG443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NG443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HD:Users:yeliz:Documents:My Teaching:CNG443-Java-2009:style:CNG443Template.pot</Template>
  <TotalTime>2067</TotalTime>
  <Words>4127</Words>
  <Application>Microsoft Macintosh PowerPoint</Application>
  <PresentationFormat>Letter Paper (8.5x11 in)</PresentationFormat>
  <Paragraphs>436</Paragraphs>
  <Slides>52</Slides>
  <Notes>52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ＭＳ Ｐゴシック</vt:lpstr>
      <vt:lpstr>Tahoma</vt:lpstr>
      <vt:lpstr>Helvetica</vt:lpstr>
      <vt:lpstr>Courier New</vt:lpstr>
      <vt:lpstr>CNG443Template</vt:lpstr>
      <vt:lpstr>PowerPoint Presentation</vt:lpstr>
      <vt:lpstr>Introduction to Database Security Issues</vt:lpstr>
      <vt:lpstr>Introduction to Database Security Issues (2)</vt:lpstr>
      <vt:lpstr>Introduction to Database Security Issues (3)</vt:lpstr>
      <vt:lpstr>Access Control</vt:lpstr>
      <vt:lpstr>Inference Control Measures</vt:lpstr>
      <vt:lpstr>Flow Control</vt:lpstr>
      <vt:lpstr>Data Encryption</vt:lpstr>
      <vt:lpstr>Database Security and the DBA </vt:lpstr>
      <vt:lpstr>Database Security and the DBA (2)</vt:lpstr>
      <vt:lpstr>Discretionary Access Control Based on Granting and Revoking Privileges</vt:lpstr>
      <vt:lpstr>Types of Discretionary Privileges</vt:lpstr>
      <vt:lpstr>2.1Types of Discretionary Privileges(2)</vt:lpstr>
      <vt:lpstr>Types of Discretionary Privileges(3)</vt:lpstr>
      <vt:lpstr>Types of Discretionary Privileges(4)</vt:lpstr>
      <vt:lpstr>Types of Discretionary Privileges(5)</vt:lpstr>
      <vt:lpstr>Types of Discretionary Privileges(6)</vt:lpstr>
      <vt:lpstr>Specifying Privileges Using Views</vt:lpstr>
      <vt:lpstr>Revoking Privileges</vt:lpstr>
      <vt:lpstr>Propagation of Privileges using the GRANT OPTION</vt:lpstr>
      <vt:lpstr>An Example</vt:lpstr>
      <vt:lpstr>An Example (2)</vt:lpstr>
      <vt:lpstr>2.5 An Example (3)</vt:lpstr>
      <vt:lpstr>An Example (4)</vt:lpstr>
      <vt:lpstr>An Example (5)</vt:lpstr>
      <vt:lpstr>An Example (6)</vt:lpstr>
      <vt:lpstr>An Example (7)</vt:lpstr>
      <vt:lpstr>Mandatory Access Control and Role-Based Access Control for Multilevel Security</vt:lpstr>
      <vt:lpstr>Mandatory Access Control and Role-Based Access Control for Multilevel Security (2)</vt:lpstr>
      <vt:lpstr>Mandatory Access Control and Role-Based Access Control for Multilevel Security (3)</vt:lpstr>
      <vt:lpstr>Comparing Discretionary Access Control and Mandatory Access Control</vt:lpstr>
      <vt:lpstr>Comparing Discretionary Access Control and Mandatory Access Control(2)</vt:lpstr>
      <vt:lpstr>Role-Based Access Control</vt:lpstr>
      <vt:lpstr>Role-Based Access Control (2)</vt:lpstr>
      <vt:lpstr>Role-Based Access Control (3)</vt:lpstr>
      <vt:lpstr>Introduction to Statistical Database Security</vt:lpstr>
      <vt:lpstr>Introduction to Statistical Database Security (2)</vt:lpstr>
      <vt:lpstr>Introduction to Statistical Database Security (3)</vt:lpstr>
      <vt:lpstr>Introduction to Statistical Database Security (4)</vt:lpstr>
      <vt:lpstr>Introduction to Flow Control</vt:lpstr>
      <vt:lpstr>Covert Channels</vt:lpstr>
      <vt:lpstr>Covert Channels (2)</vt:lpstr>
      <vt:lpstr>Encryption and Public Key Infrastructures</vt:lpstr>
      <vt:lpstr>Encryption and Public Key Infrastructures</vt:lpstr>
      <vt:lpstr>Public Key Encryption</vt:lpstr>
      <vt:lpstr>Public Key Encryption (2)</vt:lpstr>
      <vt:lpstr>Public Key Encryption (3)</vt:lpstr>
      <vt:lpstr>Public Key Encryption (4)</vt:lpstr>
      <vt:lpstr>Public Key Encryption (5)</vt:lpstr>
      <vt:lpstr>Public Key Encryption (6)</vt:lpstr>
      <vt:lpstr>Public Key Encryption (7)</vt:lpstr>
      <vt:lpstr>Summary</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Database Security  and Authorization</dc:subject>
  <dc:creator/>
  <cp:keywords/>
  <dc:description/>
  <cp:lastModifiedBy>Yeliz Yesilada</cp:lastModifiedBy>
  <cp:revision>104</cp:revision>
  <cp:lastPrinted>2001-11-04T00:51:13Z</cp:lastPrinted>
  <dcterms:created xsi:type="dcterms:W3CDTF">2005-02-25T19:46:41Z</dcterms:created>
  <dcterms:modified xsi:type="dcterms:W3CDTF">2020-04-13T18:51:18Z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-1236066078</vt:i4>
  </property>
  <property fmtid="{D5CDD505-2E9C-101B-9397-08002B2CF9AE}" pid="3" name="_EmailSubject">
    <vt:lpwstr>Elmasri/Navathe Template</vt:lpwstr>
  </property>
  <property fmtid="{D5CDD505-2E9C-101B-9397-08002B2CF9AE}" pid="4" name="_AuthorEmail">
    <vt:lpwstr>Katherine.Harutunian@AWL.com</vt:lpwstr>
  </property>
  <property fmtid="{D5CDD505-2E9C-101B-9397-08002B2CF9AE}" pid="5" name="_AuthorEmailDisplayName">
    <vt:lpwstr>Harutunian, Katherine</vt:lpwstr>
  </property>
  <property fmtid="{D5CDD505-2E9C-101B-9397-08002B2CF9AE}" pid="6" name="_ReviewingToolsShownOnce">
    <vt:lpwstr/>
  </property>
</Properties>
</file>