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1" r:id="rId1"/>
  </p:sldMasterIdLst>
  <p:notesMasterIdLst>
    <p:notesMasterId r:id="rId60"/>
  </p:notesMasterIdLst>
  <p:handoutMasterIdLst>
    <p:handoutMasterId r:id="rId61"/>
  </p:handoutMasterIdLst>
  <p:sldIdLst>
    <p:sldId id="370" r:id="rId2"/>
    <p:sldId id="371" r:id="rId3"/>
    <p:sldId id="327" r:id="rId4"/>
    <p:sldId id="372" r:id="rId5"/>
    <p:sldId id="373" r:id="rId6"/>
    <p:sldId id="328" r:id="rId7"/>
    <p:sldId id="387" r:id="rId8"/>
    <p:sldId id="374" r:id="rId9"/>
    <p:sldId id="331" r:id="rId10"/>
    <p:sldId id="359" r:id="rId11"/>
    <p:sldId id="388" r:id="rId12"/>
    <p:sldId id="375" r:id="rId13"/>
    <p:sldId id="332" r:id="rId14"/>
    <p:sldId id="377" r:id="rId15"/>
    <p:sldId id="389" r:id="rId16"/>
    <p:sldId id="376" r:id="rId17"/>
    <p:sldId id="360" r:id="rId18"/>
    <p:sldId id="362" r:id="rId19"/>
    <p:sldId id="390" r:id="rId20"/>
    <p:sldId id="378" r:id="rId21"/>
    <p:sldId id="363" r:id="rId22"/>
    <p:sldId id="364" r:id="rId23"/>
    <p:sldId id="391" r:id="rId24"/>
    <p:sldId id="379" r:id="rId25"/>
    <p:sldId id="365" r:id="rId26"/>
    <p:sldId id="366" r:id="rId27"/>
    <p:sldId id="392" r:id="rId28"/>
    <p:sldId id="380" r:id="rId29"/>
    <p:sldId id="367" r:id="rId30"/>
    <p:sldId id="381" r:id="rId31"/>
    <p:sldId id="368" r:id="rId32"/>
    <p:sldId id="338" r:id="rId33"/>
    <p:sldId id="339" r:id="rId34"/>
    <p:sldId id="340" r:id="rId35"/>
    <p:sldId id="369" r:id="rId36"/>
    <p:sldId id="357" r:id="rId37"/>
    <p:sldId id="383" r:id="rId38"/>
    <p:sldId id="342" r:id="rId39"/>
    <p:sldId id="382" r:id="rId40"/>
    <p:sldId id="343" r:id="rId41"/>
    <p:sldId id="344" r:id="rId42"/>
    <p:sldId id="345" r:id="rId43"/>
    <p:sldId id="341" r:id="rId44"/>
    <p:sldId id="347" r:id="rId45"/>
    <p:sldId id="384" r:id="rId46"/>
    <p:sldId id="348" r:id="rId47"/>
    <p:sldId id="349" r:id="rId48"/>
    <p:sldId id="350" r:id="rId49"/>
    <p:sldId id="351" r:id="rId50"/>
    <p:sldId id="385" r:id="rId51"/>
    <p:sldId id="393" r:id="rId52"/>
    <p:sldId id="386" r:id="rId53"/>
    <p:sldId id="394" r:id="rId54"/>
    <p:sldId id="352" r:id="rId55"/>
    <p:sldId id="353" r:id="rId56"/>
    <p:sldId id="354" r:id="rId57"/>
    <p:sldId id="355" r:id="rId58"/>
    <p:sldId id="358" r:id="rId5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9" autoAdjust="0"/>
    <p:restoredTop sz="84095" autoAdjust="0"/>
  </p:normalViewPr>
  <p:slideViewPr>
    <p:cSldViewPr snapToObjects="1">
      <p:cViewPr varScale="1">
        <p:scale>
          <a:sx n="58" d="100"/>
          <a:sy n="58" d="100"/>
        </p:scale>
        <p:origin x="1040" y="19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BF54CC3-DCB0-AE48-990B-D074807703D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ahoma" panose="020B0604030504040204" pitchFamily="34" charset="0"/>
                <a:ea typeface="+mn-ea"/>
              </a:defRPr>
            </a:lvl1pPr>
          </a:lstStyle>
          <a:p>
            <a:pPr>
              <a:defRPr/>
            </a:pPr>
            <a:endParaRPr lang="en-CA" altLang="en-US"/>
          </a:p>
        </p:txBody>
      </p:sp>
      <p:sp>
        <p:nvSpPr>
          <p:cNvPr id="60419" name="Rectangle 3">
            <a:extLst>
              <a:ext uri="{FF2B5EF4-FFF2-40B4-BE49-F238E27FC236}">
                <a16:creationId xmlns:a16="http://schemas.microsoft.com/office/drawing/2014/main" id="{82DC0DA8-E802-9941-BB65-B8E2AEF8006E}"/>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anose="020B0604030504040204" pitchFamily="34" charset="0"/>
                <a:ea typeface="+mn-ea"/>
              </a:defRPr>
            </a:lvl1pPr>
          </a:lstStyle>
          <a:p>
            <a:pPr>
              <a:defRPr/>
            </a:pPr>
            <a:endParaRPr lang="en-CA" altLang="en-US"/>
          </a:p>
        </p:txBody>
      </p:sp>
      <p:sp>
        <p:nvSpPr>
          <p:cNvPr id="60420" name="Rectangle 4">
            <a:extLst>
              <a:ext uri="{FF2B5EF4-FFF2-40B4-BE49-F238E27FC236}">
                <a16:creationId xmlns:a16="http://schemas.microsoft.com/office/drawing/2014/main" id="{D8BD7B56-CECA-C14B-A6BA-0A03FF3C88E4}"/>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ahoma" panose="020B0604030504040204" pitchFamily="34" charset="0"/>
                <a:ea typeface="+mn-ea"/>
              </a:defRPr>
            </a:lvl1pPr>
          </a:lstStyle>
          <a:p>
            <a:pPr>
              <a:defRPr/>
            </a:pPr>
            <a:endParaRPr lang="en-CA" altLang="en-US"/>
          </a:p>
        </p:txBody>
      </p:sp>
      <p:sp>
        <p:nvSpPr>
          <p:cNvPr id="60421" name="Rectangle 5">
            <a:extLst>
              <a:ext uri="{FF2B5EF4-FFF2-40B4-BE49-F238E27FC236}">
                <a16:creationId xmlns:a16="http://schemas.microsoft.com/office/drawing/2014/main" id="{F677F4E7-2AFE-364D-A4CA-4BBF64618B7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ea typeface="+mn-ea"/>
              </a:defRPr>
            </a:lvl1pPr>
          </a:lstStyle>
          <a:p>
            <a:pPr>
              <a:defRPr/>
            </a:pPr>
            <a:fld id="{018DBDF5-F455-D84B-9801-BFE4C897937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E25AB97-495A-BD4F-94BE-04738DA16C1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ahoma" panose="020B0604030504040204" pitchFamily="34" charset="0"/>
                <a:ea typeface="+mn-ea"/>
              </a:defRPr>
            </a:lvl1pPr>
          </a:lstStyle>
          <a:p>
            <a:pPr>
              <a:defRPr/>
            </a:pPr>
            <a:endParaRPr lang="en-CA" altLang="en-US"/>
          </a:p>
        </p:txBody>
      </p:sp>
      <p:sp>
        <p:nvSpPr>
          <p:cNvPr id="61443" name="Rectangle 3">
            <a:extLst>
              <a:ext uri="{FF2B5EF4-FFF2-40B4-BE49-F238E27FC236}">
                <a16:creationId xmlns:a16="http://schemas.microsoft.com/office/drawing/2014/main" id="{FD85F507-B759-944C-90D2-3E7FD3F655C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anose="020B0604030504040204" pitchFamily="34" charset="0"/>
                <a:ea typeface="+mn-ea"/>
              </a:defRPr>
            </a:lvl1pPr>
          </a:lstStyle>
          <a:p>
            <a:pPr>
              <a:defRPr/>
            </a:pPr>
            <a:endParaRPr lang="en-CA" altLang="en-US"/>
          </a:p>
        </p:txBody>
      </p:sp>
      <p:sp>
        <p:nvSpPr>
          <p:cNvPr id="13316" name="Rectangle 4">
            <a:extLst>
              <a:ext uri="{FF2B5EF4-FFF2-40B4-BE49-F238E27FC236}">
                <a16:creationId xmlns:a16="http://schemas.microsoft.com/office/drawing/2014/main" id="{FD686CCC-E6B8-5344-A71B-5986F23E24B2}"/>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C3A9BF92-0CE3-FB46-A1BA-5C48AD1C0411}"/>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noProof="0"/>
              <a:t>Click to edit Master text styles</a:t>
            </a:r>
          </a:p>
          <a:p>
            <a:pPr lvl="1"/>
            <a:r>
              <a:rPr lang="en-CA" altLang="en-US" noProof="0"/>
              <a:t>Second level</a:t>
            </a:r>
          </a:p>
          <a:p>
            <a:pPr lvl="2"/>
            <a:r>
              <a:rPr lang="en-CA" altLang="en-US" noProof="0"/>
              <a:t>Third level</a:t>
            </a:r>
          </a:p>
          <a:p>
            <a:pPr lvl="3"/>
            <a:r>
              <a:rPr lang="en-CA" altLang="en-US" noProof="0"/>
              <a:t>Fourth level</a:t>
            </a:r>
          </a:p>
          <a:p>
            <a:pPr lvl="4"/>
            <a:r>
              <a:rPr lang="en-CA" altLang="en-US" noProof="0"/>
              <a:t>Fifth level</a:t>
            </a:r>
          </a:p>
        </p:txBody>
      </p:sp>
      <p:sp>
        <p:nvSpPr>
          <p:cNvPr id="61446" name="Rectangle 6">
            <a:extLst>
              <a:ext uri="{FF2B5EF4-FFF2-40B4-BE49-F238E27FC236}">
                <a16:creationId xmlns:a16="http://schemas.microsoft.com/office/drawing/2014/main" id="{6D0AE12A-A786-6D4B-A166-8C92A7642CE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ahoma" panose="020B0604030504040204" pitchFamily="34" charset="0"/>
                <a:ea typeface="+mn-ea"/>
              </a:defRPr>
            </a:lvl1pPr>
          </a:lstStyle>
          <a:p>
            <a:pPr>
              <a:defRPr/>
            </a:pPr>
            <a:endParaRPr lang="en-CA" altLang="en-US"/>
          </a:p>
        </p:txBody>
      </p:sp>
      <p:sp>
        <p:nvSpPr>
          <p:cNvPr id="61447" name="Rectangle 7">
            <a:extLst>
              <a:ext uri="{FF2B5EF4-FFF2-40B4-BE49-F238E27FC236}">
                <a16:creationId xmlns:a16="http://schemas.microsoft.com/office/drawing/2014/main" id="{0316E10C-5B1B-6148-BCF0-213A424572F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ea typeface="+mn-ea"/>
              </a:defRPr>
            </a:lvl1pPr>
          </a:lstStyle>
          <a:p>
            <a:pPr>
              <a:defRPr/>
            </a:pPr>
            <a:fld id="{ED051A1E-26DD-C044-9D0C-E2F24533264D}"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06D2526-11B9-1248-A487-66E0B5AB787E}"/>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A05D4E-F8C5-3D4D-BAEC-F2D273608935}" type="slidenum">
              <a:rPr lang="en-CA" altLang="en-US" sz="1200" smtClean="0">
                <a:latin typeface="Tahoma" panose="020B0604030504040204" pitchFamily="34" charset="0"/>
              </a:rPr>
              <a:pPr/>
              <a:t>1</a:t>
            </a:fld>
            <a:endParaRPr lang="en-CA" altLang="en-US" sz="1200">
              <a:latin typeface="Tahoma" panose="020B0604030504040204" pitchFamily="34" charset="0"/>
            </a:endParaRPr>
          </a:p>
        </p:txBody>
      </p:sp>
      <p:sp>
        <p:nvSpPr>
          <p:cNvPr id="16386" name="Rectangle 2">
            <a:extLst>
              <a:ext uri="{FF2B5EF4-FFF2-40B4-BE49-F238E27FC236}">
                <a16:creationId xmlns:a16="http://schemas.microsoft.com/office/drawing/2014/main" id="{2E71C846-B360-D744-9198-484F5E61D8CA}"/>
              </a:ext>
            </a:extLst>
          </p:cNvPr>
          <p:cNvSpPr>
            <a:spLocks noChangeArrowheads="1" noTextEdit="1"/>
          </p:cNvSpPr>
          <p:nvPr>
            <p:ph type="sldImg"/>
          </p:nvPr>
        </p:nvSpPr>
        <p:spPr>
          <a:ln/>
        </p:spPr>
      </p:sp>
      <p:sp>
        <p:nvSpPr>
          <p:cNvPr id="16387" name="Rectangle 3">
            <a:extLst>
              <a:ext uri="{FF2B5EF4-FFF2-40B4-BE49-F238E27FC236}">
                <a16:creationId xmlns:a16="http://schemas.microsoft.com/office/drawing/2014/main" id="{2863CE96-558B-474E-AE36-6F9FFE045AF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B3ABB4B2-4809-824B-A370-02FD54F9DD1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264A3B-5E41-5543-AEAF-0FC5706F040C}" type="slidenum">
              <a:rPr lang="en-CA" altLang="en-US" sz="1200" smtClean="0">
                <a:latin typeface="Tahoma" panose="020B0604030504040204" pitchFamily="34" charset="0"/>
              </a:rPr>
              <a:pPr/>
              <a:t>10</a:t>
            </a:fld>
            <a:endParaRPr lang="en-CA" altLang="en-US" sz="1200">
              <a:latin typeface="Tahoma" panose="020B0604030504040204" pitchFamily="34" charset="0"/>
            </a:endParaRPr>
          </a:p>
        </p:txBody>
      </p:sp>
      <p:sp>
        <p:nvSpPr>
          <p:cNvPr id="34818" name="Rectangle 2">
            <a:extLst>
              <a:ext uri="{FF2B5EF4-FFF2-40B4-BE49-F238E27FC236}">
                <a16:creationId xmlns:a16="http://schemas.microsoft.com/office/drawing/2014/main" id="{30465669-6583-6646-B232-C52ED5657907}"/>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B7B2B531-EC03-914C-B135-F8FE1745C9A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9124772-FCA6-0A4E-B362-125D7BD82C42}"/>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550FBAE-D07A-2745-AAF0-9EF55183A2A0}" type="slidenum">
              <a:rPr lang="en-CA" altLang="en-US" sz="1200" smtClean="0">
                <a:latin typeface="Tahoma" panose="020B0604030504040204" pitchFamily="34" charset="0"/>
              </a:rPr>
              <a:pPr/>
              <a:t>11</a:t>
            </a:fld>
            <a:endParaRPr lang="en-CA" altLang="en-US" sz="1200">
              <a:latin typeface="Tahoma" panose="020B0604030504040204" pitchFamily="34" charset="0"/>
            </a:endParaRPr>
          </a:p>
        </p:txBody>
      </p:sp>
      <p:sp>
        <p:nvSpPr>
          <p:cNvPr id="36866" name="Rectangle 1026">
            <a:extLst>
              <a:ext uri="{FF2B5EF4-FFF2-40B4-BE49-F238E27FC236}">
                <a16:creationId xmlns:a16="http://schemas.microsoft.com/office/drawing/2014/main" id="{627AF6FC-9256-7C45-918B-32C6D28BFAF1}"/>
              </a:ext>
            </a:extLst>
          </p:cNvPr>
          <p:cNvSpPr>
            <a:spLocks noChangeArrowheads="1" noTextEdit="1"/>
          </p:cNvSpPr>
          <p:nvPr>
            <p:ph type="sldImg"/>
          </p:nvPr>
        </p:nvSpPr>
        <p:spPr>
          <a:solidFill>
            <a:srgbClr val="FFFFFF"/>
          </a:solidFill>
          <a:ln/>
        </p:spPr>
      </p:sp>
      <p:sp>
        <p:nvSpPr>
          <p:cNvPr id="36867" name="Rectangle 1027">
            <a:extLst>
              <a:ext uri="{FF2B5EF4-FFF2-40B4-BE49-F238E27FC236}">
                <a16:creationId xmlns:a16="http://schemas.microsoft.com/office/drawing/2014/main" id="{03366017-79F0-F64E-BBD8-7C17E544C9D5}"/>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BC79E6F-B0DE-614B-A29A-B3190F6C8BE2}"/>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CCB8EF-1B55-7143-A5DB-83B0E96D7527}" type="slidenum">
              <a:rPr lang="en-CA" altLang="en-US" sz="1200" smtClean="0">
                <a:latin typeface="Tahoma" panose="020B0604030504040204" pitchFamily="34" charset="0"/>
              </a:rPr>
              <a:pPr/>
              <a:t>12</a:t>
            </a:fld>
            <a:endParaRPr lang="en-CA" altLang="en-US" sz="1200">
              <a:latin typeface="Tahoma" panose="020B0604030504040204" pitchFamily="34" charset="0"/>
            </a:endParaRPr>
          </a:p>
        </p:txBody>
      </p:sp>
      <p:sp>
        <p:nvSpPr>
          <p:cNvPr id="38914" name="Rectangle 2">
            <a:extLst>
              <a:ext uri="{FF2B5EF4-FFF2-40B4-BE49-F238E27FC236}">
                <a16:creationId xmlns:a16="http://schemas.microsoft.com/office/drawing/2014/main" id="{A1436F9A-06A1-8746-8406-C2F9B345466D}"/>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0FFD11C0-6080-7B4F-8764-7E37B198555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438CDF7C-EC88-DA4F-8759-529B1F5AE1AD}"/>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7EC026-8B37-5F47-ADD8-366FE228E464}" type="slidenum">
              <a:rPr lang="en-CA" altLang="en-US" sz="1200" smtClean="0">
                <a:latin typeface="Tahoma" panose="020B0604030504040204" pitchFamily="34" charset="0"/>
              </a:rPr>
              <a:pPr/>
              <a:t>13</a:t>
            </a:fld>
            <a:endParaRPr lang="en-CA" altLang="en-US" sz="1200">
              <a:latin typeface="Tahoma" panose="020B0604030504040204" pitchFamily="34" charset="0"/>
            </a:endParaRPr>
          </a:p>
        </p:txBody>
      </p:sp>
      <p:sp>
        <p:nvSpPr>
          <p:cNvPr id="40962" name="Rectangle 2">
            <a:extLst>
              <a:ext uri="{FF2B5EF4-FFF2-40B4-BE49-F238E27FC236}">
                <a16:creationId xmlns:a16="http://schemas.microsoft.com/office/drawing/2014/main" id="{59B50911-9829-EF42-BED7-EF565C0756D5}"/>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64690AD0-60C2-F14E-9690-C00528691FB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72642957-6599-634E-B420-A57C075C558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1E6C42-343D-9F4E-A606-A05A6A95820D}" type="slidenum">
              <a:rPr lang="en-CA" altLang="en-US" sz="1200" smtClean="0">
                <a:latin typeface="Tahoma" panose="020B0604030504040204" pitchFamily="34" charset="0"/>
              </a:rPr>
              <a:pPr/>
              <a:t>14</a:t>
            </a:fld>
            <a:endParaRPr lang="en-CA" altLang="en-US" sz="1200">
              <a:latin typeface="Tahoma" panose="020B0604030504040204" pitchFamily="34" charset="0"/>
            </a:endParaRPr>
          </a:p>
        </p:txBody>
      </p:sp>
      <p:sp>
        <p:nvSpPr>
          <p:cNvPr id="43010" name="Rectangle 1026">
            <a:extLst>
              <a:ext uri="{FF2B5EF4-FFF2-40B4-BE49-F238E27FC236}">
                <a16:creationId xmlns:a16="http://schemas.microsoft.com/office/drawing/2014/main" id="{26E17EBD-843F-204E-8D2A-49FF52C03CD4}"/>
              </a:ext>
            </a:extLst>
          </p:cNvPr>
          <p:cNvSpPr>
            <a:spLocks noChangeArrowheads="1" noTextEdit="1"/>
          </p:cNvSpPr>
          <p:nvPr>
            <p:ph type="sldImg"/>
          </p:nvPr>
        </p:nvSpPr>
        <p:spPr>
          <a:ln/>
        </p:spPr>
      </p:sp>
      <p:sp>
        <p:nvSpPr>
          <p:cNvPr id="43011" name="Rectangle 1027">
            <a:extLst>
              <a:ext uri="{FF2B5EF4-FFF2-40B4-BE49-F238E27FC236}">
                <a16:creationId xmlns:a16="http://schemas.microsoft.com/office/drawing/2014/main" id="{9BB2CBCF-763B-AF47-AD1D-BF7088258FA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479A1F0D-6722-1241-B696-794045F7697D}"/>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4ABDF47-1D43-7141-80D0-4B31C91A120F}" type="slidenum">
              <a:rPr lang="en-CA" altLang="en-US" sz="1200" smtClean="0">
                <a:latin typeface="Tahoma" panose="020B0604030504040204" pitchFamily="34" charset="0"/>
              </a:rPr>
              <a:pPr/>
              <a:t>15</a:t>
            </a:fld>
            <a:endParaRPr lang="en-CA" altLang="en-US" sz="1200">
              <a:latin typeface="Tahoma" panose="020B0604030504040204" pitchFamily="34" charset="0"/>
            </a:endParaRPr>
          </a:p>
        </p:txBody>
      </p:sp>
      <p:sp>
        <p:nvSpPr>
          <p:cNvPr id="45058" name="Rectangle 1026">
            <a:extLst>
              <a:ext uri="{FF2B5EF4-FFF2-40B4-BE49-F238E27FC236}">
                <a16:creationId xmlns:a16="http://schemas.microsoft.com/office/drawing/2014/main" id="{6A5013DA-5585-744B-BFD5-44B381FEC64C}"/>
              </a:ext>
            </a:extLst>
          </p:cNvPr>
          <p:cNvSpPr>
            <a:spLocks noChangeArrowheads="1" noTextEdit="1"/>
          </p:cNvSpPr>
          <p:nvPr>
            <p:ph type="sldImg"/>
          </p:nvPr>
        </p:nvSpPr>
        <p:spPr>
          <a:solidFill>
            <a:srgbClr val="FFFFFF"/>
          </a:solidFill>
          <a:ln/>
        </p:spPr>
      </p:sp>
      <p:sp>
        <p:nvSpPr>
          <p:cNvPr id="45059" name="Rectangle 1027">
            <a:extLst>
              <a:ext uri="{FF2B5EF4-FFF2-40B4-BE49-F238E27FC236}">
                <a16:creationId xmlns:a16="http://schemas.microsoft.com/office/drawing/2014/main" id="{6FDF16BC-2CEF-0F41-90AA-9B3B2AE50AD5}"/>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BBDBCF1A-839B-914B-B562-4C39C6EDC415}"/>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D1AE85-BC71-F741-9BC2-7CBB925FC1FA}" type="slidenum">
              <a:rPr lang="en-CA" altLang="en-US" sz="1200" smtClean="0">
                <a:latin typeface="Tahoma" panose="020B0604030504040204" pitchFamily="34" charset="0"/>
              </a:rPr>
              <a:pPr/>
              <a:t>16</a:t>
            </a:fld>
            <a:endParaRPr lang="en-CA" altLang="en-US" sz="1200">
              <a:latin typeface="Tahoma" panose="020B0604030504040204" pitchFamily="34" charset="0"/>
            </a:endParaRPr>
          </a:p>
        </p:txBody>
      </p:sp>
      <p:sp>
        <p:nvSpPr>
          <p:cNvPr id="47106" name="Rectangle 1026">
            <a:extLst>
              <a:ext uri="{FF2B5EF4-FFF2-40B4-BE49-F238E27FC236}">
                <a16:creationId xmlns:a16="http://schemas.microsoft.com/office/drawing/2014/main" id="{7F7EBBEE-4345-ED40-9C57-B63986F9D937}"/>
              </a:ext>
            </a:extLst>
          </p:cNvPr>
          <p:cNvSpPr>
            <a:spLocks noChangeArrowheads="1" noTextEdit="1"/>
          </p:cNvSpPr>
          <p:nvPr>
            <p:ph type="sldImg"/>
          </p:nvPr>
        </p:nvSpPr>
        <p:spPr>
          <a:ln/>
        </p:spPr>
      </p:sp>
      <p:sp>
        <p:nvSpPr>
          <p:cNvPr id="47107" name="Rectangle 1027">
            <a:extLst>
              <a:ext uri="{FF2B5EF4-FFF2-40B4-BE49-F238E27FC236}">
                <a16:creationId xmlns:a16="http://schemas.microsoft.com/office/drawing/2014/main" id="{07CA2C7D-168D-7943-9C30-460B82EA5DF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5AB1E0A7-2764-9840-B141-C6AD12882A5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7E1DB3-8BF1-1745-AE87-3917FBC2FAE7}" type="slidenum">
              <a:rPr lang="en-CA" altLang="en-US" sz="1200" smtClean="0">
                <a:latin typeface="Tahoma" panose="020B0604030504040204" pitchFamily="34" charset="0"/>
              </a:rPr>
              <a:pPr/>
              <a:t>17</a:t>
            </a:fld>
            <a:endParaRPr lang="en-CA" altLang="en-US" sz="1200">
              <a:latin typeface="Tahoma" panose="020B0604030504040204" pitchFamily="34" charset="0"/>
            </a:endParaRPr>
          </a:p>
        </p:txBody>
      </p:sp>
      <p:sp>
        <p:nvSpPr>
          <p:cNvPr id="49154" name="Rectangle 2">
            <a:extLst>
              <a:ext uri="{FF2B5EF4-FFF2-40B4-BE49-F238E27FC236}">
                <a16:creationId xmlns:a16="http://schemas.microsoft.com/office/drawing/2014/main" id="{BFDDFEAC-960D-E84E-A7CD-37D082BA9135}"/>
              </a:ext>
            </a:extLst>
          </p:cNvPr>
          <p:cNvSpPr>
            <a:spLocks noChangeArrowheads="1" noTextEdit="1"/>
          </p:cNvSpPr>
          <p:nvPr>
            <p:ph type="sldImg"/>
          </p:nvPr>
        </p:nvSpPr>
        <p:spPr>
          <a:ln/>
        </p:spPr>
      </p:sp>
      <p:sp>
        <p:nvSpPr>
          <p:cNvPr id="49155" name="Rectangle 3">
            <a:extLst>
              <a:ext uri="{FF2B5EF4-FFF2-40B4-BE49-F238E27FC236}">
                <a16:creationId xmlns:a16="http://schemas.microsoft.com/office/drawing/2014/main" id="{1E1DC48F-A23C-994A-869D-0B064B86C7C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6CA8185A-78B3-3E4D-A62D-C929FC0AB19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B58DA5B-4F42-354D-8AB1-7D5CBD109840}" type="slidenum">
              <a:rPr lang="en-CA" altLang="en-US" sz="1200" smtClean="0">
                <a:latin typeface="Tahoma" panose="020B0604030504040204" pitchFamily="34" charset="0"/>
              </a:rPr>
              <a:pPr/>
              <a:t>18</a:t>
            </a:fld>
            <a:endParaRPr lang="en-CA" altLang="en-US" sz="1200">
              <a:latin typeface="Tahoma" panose="020B0604030504040204" pitchFamily="34" charset="0"/>
            </a:endParaRPr>
          </a:p>
        </p:txBody>
      </p:sp>
      <p:sp>
        <p:nvSpPr>
          <p:cNvPr id="51202" name="Rectangle 2">
            <a:extLst>
              <a:ext uri="{FF2B5EF4-FFF2-40B4-BE49-F238E27FC236}">
                <a16:creationId xmlns:a16="http://schemas.microsoft.com/office/drawing/2014/main" id="{C80211A7-D8AE-BC48-9656-38605C4B1729}"/>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150EFCE6-62D3-0748-8E27-CE78B3B65EB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0BB29349-14DF-944E-9629-B0635564382D}"/>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A469E9B-7119-044F-BF5E-3E65F8E25539}" type="slidenum">
              <a:rPr lang="en-CA" altLang="en-US" sz="1200" smtClean="0">
                <a:latin typeface="Tahoma" panose="020B0604030504040204" pitchFamily="34" charset="0"/>
              </a:rPr>
              <a:pPr/>
              <a:t>19</a:t>
            </a:fld>
            <a:endParaRPr lang="en-CA" altLang="en-US" sz="1200">
              <a:latin typeface="Tahoma" panose="020B0604030504040204" pitchFamily="34" charset="0"/>
            </a:endParaRPr>
          </a:p>
        </p:txBody>
      </p:sp>
      <p:sp>
        <p:nvSpPr>
          <p:cNvPr id="53250" name="Rectangle 1026">
            <a:extLst>
              <a:ext uri="{FF2B5EF4-FFF2-40B4-BE49-F238E27FC236}">
                <a16:creationId xmlns:a16="http://schemas.microsoft.com/office/drawing/2014/main" id="{756CB2BA-4C57-654C-90B6-DB6B672E483D}"/>
              </a:ext>
            </a:extLst>
          </p:cNvPr>
          <p:cNvSpPr>
            <a:spLocks noChangeArrowheads="1" noTextEdit="1"/>
          </p:cNvSpPr>
          <p:nvPr>
            <p:ph type="sldImg"/>
          </p:nvPr>
        </p:nvSpPr>
        <p:spPr>
          <a:solidFill>
            <a:srgbClr val="FFFFFF"/>
          </a:solidFill>
          <a:ln/>
        </p:spPr>
      </p:sp>
      <p:sp>
        <p:nvSpPr>
          <p:cNvPr id="53251" name="Rectangle 1027">
            <a:extLst>
              <a:ext uri="{FF2B5EF4-FFF2-40B4-BE49-F238E27FC236}">
                <a16:creationId xmlns:a16="http://schemas.microsoft.com/office/drawing/2014/main" id="{5DC8237E-0D43-5346-A871-2D0C919ECF0F}"/>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6085928-C348-F144-9AD2-D7A4B403551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54EDA3-E1EE-8C4B-90C8-3D4D7494C3FF}" type="slidenum">
              <a:rPr lang="en-CA" altLang="en-US" sz="1200" smtClean="0">
                <a:latin typeface="Tahoma" panose="020B0604030504040204" pitchFamily="34" charset="0"/>
              </a:rPr>
              <a:pPr/>
              <a:t>2</a:t>
            </a:fld>
            <a:endParaRPr lang="en-CA" altLang="en-US" sz="1200">
              <a:latin typeface="Tahoma" panose="020B0604030504040204" pitchFamily="34" charset="0"/>
            </a:endParaRPr>
          </a:p>
        </p:txBody>
      </p:sp>
      <p:sp>
        <p:nvSpPr>
          <p:cNvPr id="18434" name="Rectangle 2">
            <a:extLst>
              <a:ext uri="{FF2B5EF4-FFF2-40B4-BE49-F238E27FC236}">
                <a16:creationId xmlns:a16="http://schemas.microsoft.com/office/drawing/2014/main" id="{FAD68D10-4411-6249-9937-2E5B7DE34FB6}"/>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278218B7-1249-DD4D-9517-DB1A0ADA1684}"/>
              </a:ext>
            </a:extLst>
          </p:cNvPr>
          <p:cNvSpPr>
            <a:spLocks noGrp="1" noChangeArrowheads="1"/>
          </p:cNvSpPr>
          <p:nvPr>
            <p:ph type="body" idx="1"/>
          </p:nvPr>
        </p:nvSpPr>
        <p:spPr>
          <a:noFill/>
        </p:spPr>
        <p:txBody>
          <a:bodyPr/>
          <a:lstStyle/>
          <a:p>
            <a:pPr eaLnBrk="1" hangingPunct="1"/>
            <a:r>
              <a:rPr lang="en-US" altLang="en-US"/>
              <a:t>Based on this design process, this week we will focus on logical design. How to map ER and EER diagrams to relational database model.</a:t>
            </a:r>
          </a:p>
          <a:p>
            <a:pPr eaLnBrk="1" hangingPunct="1"/>
            <a:endParaRPr lang="en-US" altLang="en-US"/>
          </a:p>
          <a:p>
            <a:pPr eaLnBrk="1" hangingPunct="1"/>
            <a:r>
              <a:rPr lang="en-US" altLang="en-US"/>
              <a:t>We first start with ER mapping which includes entity types, binary relationships, attributes, etc.</a:t>
            </a:r>
          </a:p>
          <a:p>
            <a:pPr eaLnBrk="1" hangingPunct="1"/>
            <a:endParaRPr lang="en-US" altLang="en-US"/>
          </a:p>
          <a:p>
            <a:pPr eaLnBrk="1" hangingPunct="1"/>
            <a:r>
              <a:rPr lang="en-US" altLang="en-US"/>
              <a:t>We then move on to learning how to map EER diagrams, which include advance concepts like specialization/generalization and union types, etc.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442D93FC-E3C1-7845-BA8E-5E3AC74F396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D199098-A3D6-754E-9FC3-648DB3E7E182}" type="slidenum">
              <a:rPr lang="en-CA" altLang="en-US" sz="1200" smtClean="0">
                <a:latin typeface="Tahoma" panose="020B0604030504040204" pitchFamily="34" charset="0"/>
              </a:rPr>
              <a:pPr/>
              <a:t>20</a:t>
            </a:fld>
            <a:endParaRPr lang="en-CA" altLang="en-US" sz="1200">
              <a:latin typeface="Tahoma" panose="020B0604030504040204" pitchFamily="34" charset="0"/>
            </a:endParaRPr>
          </a:p>
        </p:txBody>
      </p:sp>
      <p:sp>
        <p:nvSpPr>
          <p:cNvPr id="55298" name="Rectangle 1026">
            <a:extLst>
              <a:ext uri="{FF2B5EF4-FFF2-40B4-BE49-F238E27FC236}">
                <a16:creationId xmlns:a16="http://schemas.microsoft.com/office/drawing/2014/main" id="{9EB30195-7269-594C-8469-8BD90AD1FEDD}"/>
              </a:ext>
            </a:extLst>
          </p:cNvPr>
          <p:cNvSpPr>
            <a:spLocks noChangeArrowheads="1" noTextEdit="1"/>
          </p:cNvSpPr>
          <p:nvPr>
            <p:ph type="sldImg"/>
          </p:nvPr>
        </p:nvSpPr>
        <p:spPr>
          <a:ln/>
        </p:spPr>
      </p:sp>
      <p:sp>
        <p:nvSpPr>
          <p:cNvPr id="55299" name="Rectangle 1027">
            <a:extLst>
              <a:ext uri="{FF2B5EF4-FFF2-40B4-BE49-F238E27FC236}">
                <a16:creationId xmlns:a16="http://schemas.microsoft.com/office/drawing/2014/main" id="{C234F141-A597-244F-8E3E-96D627A61C8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49634F4F-EEB7-0243-A7E5-52BD88C35EAF}"/>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450A88C-B856-CC46-BC96-4765A9D1290B}" type="slidenum">
              <a:rPr lang="en-CA" altLang="en-US" sz="1200" smtClean="0">
                <a:latin typeface="Tahoma" panose="020B0604030504040204" pitchFamily="34" charset="0"/>
              </a:rPr>
              <a:pPr/>
              <a:t>21</a:t>
            </a:fld>
            <a:endParaRPr lang="en-CA" altLang="en-US" sz="1200">
              <a:latin typeface="Tahoma" panose="020B0604030504040204" pitchFamily="34" charset="0"/>
            </a:endParaRPr>
          </a:p>
        </p:txBody>
      </p:sp>
      <p:sp>
        <p:nvSpPr>
          <p:cNvPr id="57346" name="Rectangle 2">
            <a:extLst>
              <a:ext uri="{FF2B5EF4-FFF2-40B4-BE49-F238E27FC236}">
                <a16:creationId xmlns:a16="http://schemas.microsoft.com/office/drawing/2014/main" id="{CCE6C153-1036-A641-8F85-5F58EEAB8F5A}"/>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F0146043-3933-8A4A-BB07-FF6708B169F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87B5197F-96AA-184C-8667-07ADE0E7C8E3}"/>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6726BA8-E012-EF49-BE08-DC06CC922681}" type="slidenum">
              <a:rPr lang="en-CA" altLang="en-US" sz="1200" smtClean="0">
                <a:latin typeface="Tahoma" panose="020B0604030504040204" pitchFamily="34" charset="0"/>
              </a:rPr>
              <a:pPr/>
              <a:t>22</a:t>
            </a:fld>
            <a:endParaRPr lang="en-CA" altLang="en-US" sz="1200">
              <a:latin typeface="Tahoma" panose="020B0604030504040204" pitchFamily="34" charset="0"/>
            </a:endParaRPr>
          </a:p>
        </p:txBody>
      </p:sp>
      <p:sp>
        <p:nvSpPr>
          <p:cNvPr id="59394" name="Rectangle 2">
            <a:extLst>
              <a:ext uri="{FF2B5EF4-FFF2-40B4-BE49-F238E27FC236}">
                <a16:creationId xmlns:a16="http://schemas.microsoft.com/office/drawing/2014/main" id="{2E19790C-F6F3-874D-8FBE-A77A2AA9D2D2}"/>
              </a:ext>
            </a:extLst>
          </p:cNvPr>
          <p:cNvSpPr>
            <a:spLocks noChangeArrowheads="1" noTextEdit="1"/>
          </p:cNvSpPr>
          <p:nvPr>
            <p:ph type="sldImg"/>
          </p:nvPr>
        </p:nvSpPr>
        <p:spPr>
          <a:ln/>
        </p:spPr>
      </p:sp>
      <p:sp>
        <p:nvSpPr>
          <p:cNvPr id="59395" name="Rectangle 3">
            <a:extLst>
              <a:ext uri="{FF2B5EF4-FFF2-40B4-BE49-F238E27FC236}">
                <a16:creationId xmlns:a16="http://schemas.microsoft.com/office/drawing/2014/main" id="{FE3CC425-42A4-A147-8BC9-C1CD22CCBC1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75F00154-6C31-B944-8782-FB3B2526438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9CF39E-983D-3B4D-AE56-FBC513C64319}" type="slidenum">
              <a:rPr lang="en-CA" altLang="en-US" sz="1200" smtClean="0">
                <a:latin typeface="Tahoma" panose="020B0604030504040204" pitchFamily="34" charset="0"/>
              </a:rPr>
              <a:pPr/>
              <a:t>23</a:t>
            </a:fld>
            <a:endParaRPr lang="en-CA" altLang="en-US" sz="1200">
              <a:latin typeface="Tahoma" panose="020B0604030504040204" pitchFamily="34" charset="0"/>
            </a:endParaRPr>
          </a:p>
        </p:txBody>
      </p:sp>
      <p:sp>
        <p:nvSpPr>
          <p:cNvPr id="61442" name="Rectangle 1026">
            <a:extLst>
              <a:ext uri="{FF2B5EF4-FFF2-40B4-BE49-F238E27FC236}">
                <a16:creationId xmlns:a16="http://schemas.microsoft.com/office/drawing/2014/main" id="{D2216EF0-CFAE-6F4F-8405-22D14EF29A68}"/>
              </a:ext>
            </a:extLst>
          </p:cNvPr>
          <p:cNvSpPr>
            <a:spLocks noChangeArrowheads="1" noTextEdit="1"/>
          </p:cNvSpPr>
          <p:nvPr>
            <p:ph type="sldImg"/>
          </p:nvPr>
        </p:nvSpPr>
        <p:spPr>
          <a:solidFill>
            <a:srgbClr val="FFFFFF"/>
          </a:solidFill>
          <a:ln/>
        </p:spPr>
      </p:sp>
      <p:sp>
        <p:nvSpPr>
          <p:cNvPr id="61443" name="Rectangle 1027">
            <a:extLst>
              <a:ext uri="{FF2B5EF4-FFF2-40B4-BE49-F238E27FC236}">
                <a16:creationId xmlns:a16="http://schemas.microsoft.com/office/drawing/2014/main" id="{3EC68A10-9562-1E46-901C-A202E64E8F24}"/>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5E074F88-F9AC-234F-BB13-A470E197265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72F5633-2F74-9048-ADD1-C10F5C3A9F68}" type="slidenum">
              <a:rPr lang="en-CA" altLang="en-US" sz="1200" smtClean="0">
                <a:latin typeface="Tahoma" panose="020B0604030504040204" pitchFamily="34" charset="0"/>
              </a:rPr>
              <a:pPr/>
              <a:t>24</a:t>
            </a:fld>
            <a:endParaRPr lang="en-CA" altLang="en-US" sz="1200">
              <a:latin typeface="Tahoma" panose="020B0604030504040204" pitchFamily="34" charset="0"/>
            </a:endParaRPr>
          </a:p>
        </p:txBody>
      </p:sp>
      <p:sp>
        <p:nvSpPr>
          <p:cNvPr id="63490" name="Rectangle 2">
            <a:extLst>
              <a:ext uri="{FF2B5EF4-FFF2-40B4-BE49-F238E27FC236}">
                <a16:creationId xmlns:a16="http://schemas.microsoft.com/office/drawing/2014/main" id="{84E01D21-E4C0-2A40-A488-55E93718398B}"/>
              </a:ext>
            </a:extLst>
          </p:cNvPr>
          <p:cNvSpPr>
            <a:spLocks noChangeArrowheads="1" noTextEdit="1"/>
          </p:cNvSpPr>
          <p:nvPr>
            <p:ph type="sldImg"/>
          </p:nvPr>
        </p:nvSpPr>
        <p:spPr>
          <a:ln/>
        </p:spPr>
      </p:sp>
      <p:sp>
        <p:nvSpPr>
          <p:cNvPr id="63491" name="Rectangle 3">
            <a:extLst>
              <a:ext uri="{FF2B5EF4-FFF2-40B4-BE49-F238E27FC236}">
                <a16:creationId xmlns:a16="http://schemas.microsoft.com/office/drawing/2014/main" id="{B9D90D50-CC46-C848-9BE1-5A9FB97F1FD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CDF8FD42-C445-4546-87FB-9CA177A8487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131932-E032-894A-A831-E74BA72658D2}" type="slidenum">
              <a:rPr lang="en-CA" altLang="en-US" sz="1200" smtClean="0">
                <a:latin typeface="Tahoma" panose="020B0604030504040204" pitchFamily="34" charset="0"/>
              </a:rPr>
              <a:pPr/>
              <a:t>25</a:t>
            </a:fld>
            <a:endParaRPr lang="en-CA" altLang="en-US" sz="1200">
              <a:latin typeface="Tahoma" panose="020B0604030504040204" pitchFamily="34" charset="0"/>
            </a:endParaRPr>
          </a:p>
        </p:txBody>
      </p:sp>
      <p:sp>
        <p:nvSpPr>
          <p:cNvPr id="65538" name="Rectangle 2">
            <a:extLst>
              <a:ext uri="{FF2B5EF4-FFF2-40B4-BE49-F238E27FC236}">
                <a16:creationId xmlns:a16="http://schemas.microsoft.com/office/drawing/2014/main" id="{C49874D8-668F-EA46-864B-A45D57DE8BD7}"/>
              </a:ext>
            </a:extLst>
          </p:cNvPr>
          <p:cNvSpPr>
            <a:spLocks noChangeArrowheads="1" noTextEdit="1"/>
          </p:cNvSpPr>
          <p:nvPr>
            <p:ph type="sldImg"/>
          </p:nvPr>
        </p:nvSpPr>
        <p:spPr>
          <a:ln/>
        </p:spPr>
      </p:sp>
      <p:sp>
        <p:nvSpPr>
          <p:cNvPr id="65539" name="Rectangle 3">
            <a:extLst>
              <a:ext uri="{FF2B5EF4-FFF2-40B4-BE49-F238E27FC236}">
                <a16:creationId xmlns:a16="http://schemas.microsoft.com/office/drawing/2014/main" id="{B438F61D-877A-D443-A24F-E91A737E277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C2398608-D6B8-0B46-9E7E-7183A959B86E}"/>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BC2C07D-236D-1740-ACE9-A427912B01D5}" type="slidenum">
              <a:rPr lang="en-CA" altLang="en-US" sz="1200" smtClean="0">
                <a:latin typeface="Tahoma" panose="020B0604030504040204" pitchFamily="34" charset="0"/>
              </a:rPr>
              <a:pPr/>
              <a:t>26</a:t>
            </a:fld>
            <a:endParaRPr lang="en-CA" altLang="en-US" sz="1200">
              <a:latin typeface="Tahoma" panose="020B0604030504040204" pitchFamily="34" charset="0"/>
            </a:endParaRPr>
          </a:p>
        </p:txBody>
      </p:sp>
      <p:sp>
        <p:nvSpPr>
          <p:cNvPr id="67586" name="Rectangle 2">
            <a:extLst>
              <a:ext uri="{FF2B5EF4-FFF2-40B4-BE49-F238E27FC236}">
                <a16:creationId xmlns:a16="http://schemas.microsoft.com/office/drawing/2014/main" id="{CE109785-E4B8-BF40-B94F-5B015BF21291}"/>
              </a:ext>
            </a:extLst>
          </p:cNvPr>
          <p:cNvSpPr>
            <a:spLocks noChangeArrowheads="1" noTextEdit="1"/>
          </p:cNvSpPr>
          <p:nvPr>
            <p:ph type="sldImg"/>
          </p:nvPr>
        </p:nvSpPr>
        <p:spPr>
          <a:ln/>
        </p:spPr>
      </p:sp>
      <p:sp>
        <p:nvSpPr>
          <p:cNvPr id="67587" name="Rectangle 3">
            <a:extLst>
              <a:ext uri="{FF2B5EF4-FFF2-40B4-BE49-F238E27FC236}">
                <a16:creationId xmlns:a16="http://schemas.microsoft.com/office/drawing/2014/main" id="{5077AD2A-20EE-BA44-9EC3-7CA10B37099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F8C79AF9-3C6D-5545-9826-C29005DE20C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58EDEF-A679-854F-9B57-D50A7EF7F4C2}" type="slidenum">
              <a:rPr lang="en-CA" altLang="en-US" sz="1200" smtClean="0">
                <a:latin typeface="Tahoma" panose="020B0604030504040204" pitchFamily="34" charset="0"/>
              </a:rPr>
              <a:pPr/>
              <a:t>27</a:t>
            </a:fld>
            <a:endParaRPr lang="en-CA" altLang="en-US" sz="1200">
              <a:latin typeface="Tahoma" panose="020B0604030504040204" pitchFamily="34" charset="0"/>
            </a:endParaRPr>
          </a:p>
        </p:txBody>
      </p:sp>
      <p:sp>
        <p:nvSpPr>
          <p:cNvPr id="69634" name="Rectangle 1026">
            <a:extLst>
              <a:ext uri="{FF2B5EF4-FFF2-40B4-BE49-F238E27FC236}">
                <a16:creationId xmlns:a16="http://schemas.microsoft.com/office/drawing/2014/main" id="{6CAF8C1E-6D9E-DB4A-BFF8-D08A5AB82806}"/>
              </a:ext>
            </a:extLst>
          </p:cNvPr>
          <p:cNvSpPr>
            <a:spLocks noChangeArrowheads="1" noTextEdit="1"/>
          </p:cNvSpPr>
          <p:nvPr>
            <p:ph type="sldImg"/>
          </p:nvPr>
        </p:nvSpPr>
        <p:spPr>
          <a:solidFill>
            <a:srgbClr val="FFFFFF"/>
          </a:solidFill>
          <a:ln/>
        </p:spPr>
      </p:sp>
      <p:sp>
        <p:nvSpPr>
          <p:cNvPr id="69635" name="Rectangle 1027">
            <a:extLst>
              <a:ext uri="{FF2B5EF4-FFF2-40B4-BE49-F238E27FC236}">
                <a16:creationId xmlns:a16="http://schemas.microsoft.com/office/drawing/2014/main" id="{1DF13112-2DCD-A34D-8647-8793FB8ACFA4}"/>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29B88B8-6F91-6548-8455-100679DBF63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C5D44B-4E05-AB49-A541-7564348C1EC6}" type="slidenum">
              <a:rPr lang="en-CA" altLang="en-US" sz="1200" smtClean="0">
                <a:latin typeface="Tahoma" panose="020B0604030504040204" pitchFamily="34" charset="0"/>
              </a:rPr>
              <a:pPr/>
              <a:t>28</a:t>
            </a:fld>
            <a:endParaRPr lang="en-CA" altLang="en-US" sz="1200">
              <a:latin typeface="Tahoma" panose="020B0604030504040204" pitchFamily="34" charset="0"/>
            </a:endParaRPr>
          </a:p>
        </p:txBody>
      </p:sp>
      <p:sp>
        <p:nvSpPr>
          <p:cNvPr id="71682" name="Rectangle 2">
            <a:extLst>
              <a:ext uri="{FF2B5EF4-FFF2-40B4-BE49-F238E27FC236}">
                <a16:creationId xmlns:a16="http://schemas.microsoft.com/office/drawing/2014/main" id="{7A5B4965-720C-9642-8D18-DB42132418AA}"/>
              </a:ext>
            </a:extLst>
          </p:cNvPr>
          <p:cNvSpPr>
            <a:spLocks noChangeArrowheads="1" noTextEdit="1"/>
          </p:cNvSpPr>
          <p:nvPr>
            <p:ph type="sldImg"/>
          </p:nvPr>
        </p:nvSpPr>
        <p:spPr>
          <a:ln/>
        </p:spPr>
      </p:sp>
      <p:sp>
        <p:nvSpPr>
          <p:cNvPr id="71683" name="Rectangle 3">
            <a:extLst>
              <a:ext uri="{FF2B5EF4-FFF2-40B4-BE49-F238E27FC236}">
                <a16:creationId xmlns:a16="http://schemas.microsoft.com/office/drawing/2014/main" id="{B8092FBA-C6DE-254E-A272-F3EE30EF885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BF1F6680-9F3C-CA46-AE3B-847486F3F0B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94C958-9478-2C4B-8DED-68B7CB72D7A2}" type="slidenum">
              <a:rPr lang="en-CA" altLang="en-US" sz="1200" smtClean="0">
                <a:latin typeface="Tahoma" panose="020B0604030504040204" pitchFamily="34" charset="0"/>
              </a:rPr>
              <a:pPr/>
              <a:t>29</a:t>
            </a:fld>
            <a:endParaRPr lang="en-CA" altLang="en-US" sz="1200">
              <a:latin typeface="Tahoma" panose="020B0604030504040204" pitchFamily="34" charset="0"/>
            </a:endParaRPr>
          </a:p>
        </p:txBody>
      </p:sp>
      <p:sp>
        <p:nvSpPr>
          <p:cNvPr id="73730" name="Rectangle 2">
            <a:extLst>
              <a:ext uri="{FF2B5EF4-FFF2-40B4-BE49-F238E27FC236}">
                <a16:creationId xmlns:a16="http://schemas.microsoft.com/office/drawing/2014/main" id="{EA964013-E831-3848-9A50-44450A61875D}"/>
              </a:ext>
            </a:extLst>
          </p:cNvPr>
          <p:cNvSpPr>
            <a:spLocks noChangeArrowheads="1" noTextEdit="1"/>
          </p:cNvSpPr>
          <p:nvPr>
            <p:ph type="sldImg"/>
          </p:nvPr>
        </p:nvSpPr>
        <p:spPr>
          <a:ln/>
        </p:spPr>
      </p:sp>
      <p:sp>
        <p:nvSpPr>
          <p:cNvPr id="73731" name="Rectangle 3">
            <a:extLst>
              <a:ext uri="{FF2B5EF4-FFF2-40B4-BE49-F238E27FC236}">
                <a16:creationId xmlns:a16="http://schemas.microsoft.com/office/drawing/2014/main" id="{5A67D762-639A-5247-A318-7951A5D5285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033BCFCE-30B1-074D-B405-EBE2208E2BF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F31C4C-3977-E244-9ECB-69487F7CDAF1}" type="slidenum">
              <a:rPr lang="en-CA" altLang="en-US" sz="1200" smtClean="0">
                <a:latin typeface="Tahoma" panose="020B0604030504040204" pitchFamily="34" charset="0"/>
              </a:rPr>
              <a:pPr/>
              <a:t>3</a:t>
            </a:fld>
            <a:endParaRPr lang="en-CA" altLang="en-US" sz="1200">
              <a:latin typeface="Tahoma" panose="020B0604030504040204" pitchFamily="34" charset="0"/>
            </a:endParaRPr>
          </a:p>
        </p:txBody>
      </p:sp>
      <p:sp>
        <p:nvSpPr>
          <p:cNvPr id="20482" name="Rectangle 2">
            <a:extLst>
              <a:ext uri="{FF2B5EF4-FFF2-40B4-BE49-F238E27FC236}">
                <a16:creationId xmlns:a16="http://schemas.microsoft.com/office/drawing/2014/main" id="{67573D56-4A2F-C04C-91CF-FBD4577951C5}"/>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F4C4B258-5C2A-AC45-BF37-21D0EF4FAA8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BBF91399-80C7-834A-8112-E8F84DFDCA5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39F3C9-EF5D-1849-B604-D9323859A6CF}" type="slidenum">
              <a:rPr lang="en-CA" altLang="en-US" sz="1200" smtClean="0">
                <a:latin typeface="Tahoma" panose="020B0604030504040204" pitchFamily="34" charset="0"/>
              </a:rPr>
              <a:pPr/>
              <a:t>30</a:t>
            </a:fld>
            <a:endParaRPr lang="en-CA" altLang="en-US" sz="1200">
              <a:latin typeface="Tahoma" panose="020B0604030504040204" pitchFamily="34" charset="0"/>
            </a:endParaRPr>
          </a:p>
        </p:txBody>
      </p:sp>
      <p:sp>
        <p:nvSpPr>
          <p:cNvPr id="75778" name="Rectangle 1026">
            <a:extLst>
              <a:ext uri="{FF2B5EF4-FFF2-40B4-BE49-F238E27FC236}">
                <a16:creationId xmlns:a16="http://schemas.microsoft.com/office/drawing/2014/main" id="{D326104A-EFAD-624B-8D85-D4BC0B45543C}"/>
              </a:ext>
            </a:extLst>
          </p:cNvPr>
          <p:cNvSpPr>
            <a:spLocks noChangeArrowheads="1" noTextEdit="1"/>
          </p:cNvSpPr>
          <p:nvPr>
            <p:ph type="sldImg"/>
          </p:nvPr>
        </p:nvSpPr>
        <p:spPr>
          <a:solidFill>
            <a:srgbClr val="FFFFFF"/>
          </a:solidFill>
          <a:ln/>
        </p:spPr>
      </p:sp>
      <p:sp>
        <p:nvSpPr>
          <p:cNvPr id="75779" name="Rectangle 1027">
            <a:extLst>
              <a:ext uri="{FF2B5EF4-FFF2-40B4-BE49-F238E27FC236}">
                <a16:creationId xmlns:a16="http://schemas.microsoft.com/office/drawing/2014/main" id="{0A238C68-1B49-C647-8FA2-73DA714A5FC0}"/>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05722960-C632-9748-8561-7C73A83A2CBE}"/>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AF82586-2DC6-5D40-9C58-32EC38A7662B}" type="slidenum">
              <a:rPr lang="en-CA" altLang="en-US" sz="1200" smtClean="0">
                <a:latin typeface="Tahoma" panose="020B0604030504040204" pitchFamily="34" charset="0"/>
              </a:rPr>
              <a:pPr/>
              <a:t>31</a:t>
            </a:fld>
            <a:endParaRPr lang="en-CA" altLang="en-US" sz="1200">
              <a:latin typeface="Tahoma" panose="020B0604030504040204" pitchFamily="34" charset="0"/>
            </a:endParaRPr>
          </a:p>
        </p:txBody>
      </p:sp>
      <p:sp>
        <p:nvSpPr>
          <p:cNvPr id="77826" name="Rectangle 2">
            <a:extLst>
              <a:ext uri="{FF2B5EF4-FFF2-40B4-BE49-F238E27FC236}">
                <a16:creationId xmlns:a16="http://schemas.microsoft.com/office/drawing/2014/main" id="{16C3C2BF-0944-6447-A757-6CDE2B42F39E}"/>
              </a:ext>
            </a:extLst>
          </p:cNvPr>
          <p:cNvSpPr>
            <a:spLocks noChangeArrowheads="1" noTextEdit="1"/>
          </p:cNvSpPr>
          <p:nvPr>
            <p:ph type="sldImg"/>
          </p:nvPr>
        </p:nvSpPr>
        <p:spPr>
          <a:ln/>
        </p:spPr>
      </p:sp>
      <p:sp>
        <p:nvSpPr>
          <p:cNvPr id="77827" name="Rectangle 3">
            <a:extLst>
              <a:ext uri="{FF2B5EF4-FFF2-40B4-BE49-F238E27FC236}">
                <a16:creationId xmlns:a16="http://schemas.microsoft.com/office/drawing/2014/main" id="{D18F09CB-07DB-1E4D-9603-3CDFA06953C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3B8F2704-035E-1D4D-880B-94015C2FEA98}"/>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67DAAB4-69BC-6444-A817-73BE7A114C3A}" type="slidenum">
              <a:rPr lang="en-CA" altLang="en-US" sz="1200" smtClean="0">
                <a:latin typeface="Tahoma" panose="020B0604030504040204" pitchFamily="34" charset="0"/>
              </a:rPr>
              <a:pPr/>
              <a:t>32</a:t>
            </a:fld>
            <a:endParaRPr lang="en-CA" altLang="en-US" sz="1200">
              <a:latin typeface="Tahoma" panose="020B0604030504040204" pitchFamily="34" charset="0"/>
            </a:endParaRPr>
          </a:p>
        </p:txBody>
      </p:sp>
      <p:sp>
        <p:nvSpPr>
          <p:cNvPr id="79874" name="Rectangle 2">
            <a:extLst>
              <a:ext uri="{FF2B5EF4-FFF2-40B4-BE49-F238E27FC236}">
                <a16:creationId xmlns:a16="http://schemas.microsoft.com/office/drawing/2014/main" id="{6B058A0E-8FB5-7441-91A9-BB930757610A}"/>
              </a:ext>
            </a:extLst>
          </p:cNvPr>
          <p:cNvSpPr>
            <a:spLocks noChangeArrowheads="1" noTextEdit="1"/>
          </p:cNvSpPr>
          <p:nvPr>
            <p:ph type="sldImg"/>
          </p:nvPr>
        </p:nvSpPr>
        <p:spPr>
          <a:ln/>
        </p:spPr>
      </p:sp>
      <p:sp>
        <p:nvSpPr>
          <p:cNvPr id="79875" name="Rectangle 3">
            <a:extLst>
              <a:ext uri="{FF2B5EF4-FFF2-40B4-BE49-F238E27FC236}">
                <a16:creationId xmlns:a16="http://schemas.microsoft.com/office/drawing/2014/main" id="{D9A12317-047E-6B4C-85AB-4C22F06931C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69D42A4D-3CD3-4742-9757-C49DD2784C28}"/>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29298A-04C1-F44D-AB85-EAFED48253FC}" type="slidenum">
              <a:rPr lang="en-CA" altLang="en-US" sz="1200" smtClean="0">
                <a:latin typeface="Tahoma" panose="020B0604030504040204" pitchFamily="34" charset="0"/>
              </a:rPr>
              <a:pPr/>
              <a:t>33</a:t>
            </a:fld>
            <a:endParaRPr lang="en-CA" altLang="en-US" sz="1200">
              <a:latin typeface="Tahoma" panose="020B0604030504040204" pitchFamily="34" charset="0"/>
            </a:endParaRPr>
          </a:p>
        </p:txBody>
      </p:sp>
      <p:sp>
        <p:nvSpPr>
          <p:cNvPr id="81922" name="Rectangle 2">
            <a:extLst>
              <a:ext uri="{FF2B5EF4-FFF2-40B4-BE49-F238E27FC236}">
                <a16:creationId xmlns:a16="http://schemas.microsoft.com/office/drawing/2014/main" id="{B0C2CA5B-5D3D-2E4C-BDB0-164D62E43B62}"/>
              </a:ext>
            </a:extLst>
          </p:cNvPr>
          <p:cNvSpPr>
            <a:spLocks noChangeArrowheads="1" noTextEdit="1"/>
          </p:cNvSpPr>
          <p:nvPr>
            <p:ph type="sldImg"/>
          </p:nvPr>
        </p:nvSpPr>
        <p:spPr>
          <a:ln/>
        </p:spPr>
      </p:sp>
      <p:sp>
        <p:nvSpPr>
          <p:cNvPr id="81923" name="Rectangle 3">
            <a:extLst>
              <a:ext uri="{FF2B5EF4-FFF2-40B4-BE49-F238E27FC236}">
                <a16:creationId xmlns:a16="http://schemas.microsoft.com/office/drawing/2014/main" id="{E330A83B-D79F-5C4A-9F11-6FB9844D974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20EE7D4-DA41-D145-BB93-275AE54B878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D400A8-9023-344D-B111-BA3193B0F203}" type="slidenum">
              <a:rPr lang="en-CA" altLang="en-US" sz="1200" smtClean="0">
                <a:latin typeface="Tahoma" panose="020B0604030504040204" pitchFamily="34" charset="0"/>
              </a:rPr>
              <a:pPr/>
              <a:t>34</a:t>
            </a:fld>
            <a:endParaRPr lang="en-CA" altLang="en-US" sz="1200">
              <a:latin typeface="Tahoma" panose="020B0604030504040204" pitchFamily="34" charset="0"/>
            </a:endParaRPr>
          </a:p>
        </p:txBody>
      </p:sp>
      <p:sp>
        <p:nvSpPr>
          <p:cNvPr id="83970" name="Rectangle 2">
            <a:extLst>
              <a:ext uri="{FF2B5EF4-FFF2-40B4-BE49-F238E27FC236}">
                <a16:creationId xmlns:a16="http://schemas.microsoft.com/office/drawing/2014/main" id="{D1B4DCD4-CDF1-5047-8119-EEF8FCE2792E}"/>
              </a:ext>
            </a:extLst>
          </p:cNvPr>
          <p:cNvSpPr>
            <a:spLocks noChangeArrowheads="1" noTextEdit="1"/>
          </p:cNvSpPr>
          <p:nvPr>
            <p:ph type="sldImg"/>
          </p:nvPr>
        </p:nvSpPr>
        <p:spPr>
          <a:ln/>
        </p:spPr>
      </p:sp>
      <p:sp>
        <p:nvSpPr>
          <p:cNvPr id="83971" name="Rectangle 3">
            <a:extLst>
              <a:ext uri="{FF2B5EF4-FFF2-40B4-BE49-F238E27FC236}">
                <a16:creationId xmlns:a16="http://schemas.microsoft.com/office/drawing/2014/main" id="{8CB052F2-D2B5-624A-BA6C-74769A1D501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C5928211-4F89-CF44-A6C2-2AC966DF3387}"/>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93F3A3-0928-2045-9242-B6F1ED5C21B1}" type="slidenum">
              <a:rPr lang="en-CA" altLang="en-US" sz="1200" smtClean="0">
                <a:latin typeface="Tahoma" panose="020B0604030504040204" pitchFamily="34" charset="0"/>
              </a:rPr>
              <a:pPr/>
              <a:t>35</a:t>
            </a:fld>
            <a:endParaRPr lang="en-CA" altLang="en-US" sz="1200">
              <a:latin typeface="Tahoma" panose="020B0604030504040204" pitchFamily="34" charset="0"/>
            </a:endParaRPr>
          </a:p>
        </p:txBody>
      </p:sp>
      <p:sp>
        <p:nvSpPr>
          <p:cNvPr id="86018" name="Rectangle 2">
            <a:extLst>
              <a:ext uri="{FF2B5EF4-FFF2-40B4-BE49-F238E27FC236}">
                <a16:creationId xmlns:a16="http://schemas.microsoft.com/office/drawing/2014/main" id="{0C81FBA9-F14C-0449-8EEA-3CC435FDD260}"/>
              </a:ext>
            </a:extLst>
          </p:cNvPr>
          <p:cNvSpPr>
            <a:spLocks noChangeArrowheads="1" noTextEdit="1"/>
          </p:cNvSpPr>
          <p:nvPr>
            <p:ph type="sldImg"/>
          </p:nvPr>
        </p:nvSpPr>
        <p:spPr>
          <a:ln/>
        </p:spPr>
      </p:sp>
      <p:sp>
        <p:nvSpPr>
          <p:cNvPr id="86019" name="Rectangle 3">
            <a:extLst>
              <a:ext uri="{FF2B5EF4-FFF2-40B4-BE49-F238E27FC236}">
                <a16:creationId xmlns:a16="http://schemas.microsoft.com/office/drawing/2014/main" id="{9C0B097C-029C-EF4C-BEB6-14C707C893F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12A75256-BF3E-994A-A39B-12A7029B071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34D10F-D01F-B242-A500-789C0FAF1770}" type="slidenum">
              <a:rPr lang="en-CA" altLang="en-US" sz="1200" smtClean="0">
                <a:latin typeface="Tahoma" panose="020B0604030504040204" pitchFamily="34" charset="0"/>
              </a:rPr>
              <a:pPr/>
              <a:t>36</a:t>
            </a:fld>
            <a:endParaRPr lang="en-CA" altLang="en-US" sz="1200">
              <a:latin typeface="Tahoma" panose="020B0604030504040204" pitchFamily="34" charset="0"/>
            </a:endParaRPr>
          </a:p>
        </p:txBody>
      </p:sp>
      <p:sp>
        <p:nvSpPr>
          <p:cNvPr id="88066" name="Rectangle 1026">
            <a:extLst>
              <a:ext uri="{FF2B5EF4-FFF2-40B4-BE49-F238E27FC236}">
                <a16:creationId xmlns:a16="http://schemas.microsoft.com/office/drawing/2014/main" id="{CDDF45F7-6513-8A44-9ECE-C1A329683AB6}"/>
              </a:ext>
            </a:extLst>
          </p:cNvPr>
          <p:cNvSpPr>
            <a:spLocks noChangeArrowheads="1" noTextEdit="1"/>
          </p:cNvSpPr>
          <p:nvPr>
            <p:ph type="sldImg"/>
          </p:nvPr>
        </p:nvSpPr>
        <p:spPr>
          <a:ln/>
        </p:spPr>
      </p:sp>
      <p:sp>
        <p:nvSpPr>
          <p:cNvPr id="88067" name="Rectangle 1027">
            <a:extLst>
              <a:ext uri="{FF2B5EF4-FFF2-40B4-BE49-F238E27FC236}">
                <a16:creationId xmlns:a16="http://schemas.microsoft.com/office/drawing/2014/main" id="{32D3364E-D45C-544F-8293-CAEB9D5DC03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1F122CDC-C543-0144-9CCD-ECAB17BBE36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5967DD-90F5-F346-8BCF-55FA3164969D}" type="slidenum">
              <a:rPr lang="en-CA" altLang="en-US" sz="1200" smtClean="0">
                <a:latin typeface="Tahoma" panose="020B0604030504040204" pitchFamily="34" charset="0"/>
              </a:rPr>
              <a:pPr/>
              <a:t>37</a:t>
            </a:fld>
            <a:endParaRPr lang="en-CA" altLang="en-US" sz="1200">
              <a:latin typeface="Tahoma" panose="020B0604030504040204" pitchFamily="34" charset="0"/>
            </a:endParaRPr>
          </a:p>
        </p:txBody>
      </p:sp>
      <p:sp>
        <p:nvSpPr>
          <p:cNvPr id="90114" name="Rectangle 2">
            <a:extLst>
              <a:ext uri="{FF2B5EF4-FFF2-40B4-BE49-F238E27FC236}">
                <a16:creationId xmlns:a16="http://schemas.microsoft.com/office/drawing/2014/main" id="{E4FF47CA-B030-C647-B12F-64D90D642CB1}"/>
              </a:ext>
            </a:extLst>
          </p:cNvPr>
          <p:cNvSpPr>
            <a:spLocks noChangeArrowheads="1" noTextEdit="1"/>
          </p:cNvSpPr>
          <p:nvPr>
            <p:ph type="sldImg"/>
          </p:nvPr>
        </p:nvSpPr>
        <p:spPr>
          <a:ln/>
        </p:spPr>
      </p:sp>
      <p:sp>
        <p:nvSpPr>
          <p:cNvPr id="90115" name="Rectangle 3">
            <a:extLst>
              <a:ext uri="{FF2B5EF4-FFF2-40B4-BE49-F238E27FC236}">
                <a16:creationId xmlns:a16="http://schemas.microsoft.com/office/drawing/2014/main" id="{40E67972-BD86-CE46-9B05-E2A76A498C1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F7821E2F-2B82-924E-8E88-448E0167A6C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888207-2DDC-2F4B-ABAF-89196B4B18A4}" type="slidenum">
              <a:rPr lang="en-CA" altLang="en-US" sz="1200" smtClean="0">
                <a:latin typeface="Tahoma" panose="020B0604030504040204" pitchFamily="34" charset="0"/>
              </a:rPr>
              <a:pPr/>
              <a:t>38</a:t>
            </a:fld>
            <a:endParaRPr lang="en-CA" altLang="en-US" sz="1200">
              <a:latin typeface="Tahoma" panose="020B0604030504040204" pitchFamily="34" charset="0"/>
            </a:endParaRPr>
          </a:p>
        </p:txBody>
      </p:sp>
      <p:sp>
        <p:nvSpPr>
          <p:cNvPr id="92162" name="Rectangle 1026">
            <a:extLst>
              <a:ext uri="{FF2B5EF4-FFF2-40B4-BE49-F238E27FC236}">
                <a16:creationId xmlns:a16="http://schemas.microsoft.com/office/drawing/2014/main" id="{AC9E7A19-17FA-8248-8C18-16DE3FD84EEF}"/>
              </a:ext>
            </a:extLst>
          </p:cNvPr>
          <p:cNvSpPr>
            <a:spLocks noChangeArrowheads="1" noTextEdit="1"/>
          </p:cNvSpPr>
          <p:nvPr>
            <p:ph type="sldImg"/>
          </p:nvPr>
        </p:nvSpPr>
        <p:spPr>
          <a:ln/>
        </p:spPr>
      </p:sp>
      <p:sp>
        <p:nvSpPr>
          <p:cNvPr id="92163" name="Rectangle 1027">
            <a:extLst>
              <a:ext uri="{FF2B5EF4-FFF2-40B4-BE49-F238E27FC236}">
                <a16:creationId xmlns:a16="http://schemas.microsoft.com/office/drawing/2014/main" id="{ED592B52-469F-5A4C-9D4B-71A5291B6E9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6F964E5C-7A07-4240-8E0C-982EA2DDDD4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AFC4E4C-6CAA-2246-BE2E-C42649AB1058}" type="slidenum">
              <a:rPr lang="en-CA" altLang="en-US" sz="1200" smtClean="0">
                <a:latin typeface="Tahoma" panose="020B0604030504040204" pitchFamily="34" charset="0"/>
              </a:rPr>
              <a:pPr/>
              <a:t>39</a:t>
            </a:fld>
            <a:endParaRPr lang="en-CA" altLang="en-US" sz="1200">
              <a:latin typeface="Tahoma" panose="020B0604030504040204" pitchFamily="34" charset="0"/>
            </a:endParaRPr>
          </a:p>
        </p:txBody>
      </p:sp>
      <p:sp>
        <p:nvSpPr>
          <p:cNvPr id="94210" name="Rectangle 2">
            <a:extLst>
              <a:ext uri="{FF2B5EF4-FFF2-40B4-BE49-F238E27FC236}">
                <a16:creationId xmlns:a16="http://schemas.microsoft.com/office/drawing/2014/main" id="{16DEA115-2561-864B-8010-C5B5983FCE28}"/>
              </a:ext>
            </a:extLst>
          </p:cNvPr>
          <p:cNvSpPr>
            <a:spLocks noChangeArrowheads="1" noTextEdit="1"/>
          </p:cNvSpPr>
          <p:nvPr>
            <p:ph type="sldImg"/>
          </p:nvPr>
        </p:nvSpPr>
        <p:spPr>
          <a:ln/>
        </p:spPr>
      </p:sp>
      <p:sp>
        <p:nvSpPr>
          <p:cNvPr id="94211" name="Rectangle 3">
            <a:extLst>
              <a:ext uri="{FF2B5EF4-FFF2-40B4-BE49-F238E27FC236}">
                <a16:creationId xmlns:a16="http://schemas.microsoft.com/office/drawing/2014/main" id="{1669755B-1E82-9445-A425-1F8561681E0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DBDB6B2-4862-D148-9E09-5AA51165B640}"/>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41ED10-A7A1-4B4A-9CC7-1A4C206B7702}" type="slidenum">
              <a:rPr lang="en-CA" altLang="en-US" sz="1200" smtClean="0">
                <a:latin typeface="Tahoma" panose="020B0604030504040204" pitchFamily="34" charset="0"/>
              </a:rPr>
              <a:pPr/>
              <a:t>4</a:t>
            </a:fld>
            <a:endParaRPr lang="en-CA" altLang="en-US" sz="1200">
              <a:latin typeface="Tahoma" panose="020B0604030504040204" pitchFamily="34" charset="0"/>
            </a:endParaRPr>
          </a:p>
        </p:txBody>
      </p:sp>
      <p:sp>
        <p:nvSpPr>
          <p:cNvPr id="22530" name="Rectangle 1026">
            <a:extLst>
              <a:ext uri="{FF2B5EF4-FFF2-40B4-BE49-F238E27FC236}">
                <a16:creationId xmlns:a16="http://schemas.microsoft.com/office/drawing/2014/main" id="{2E0E1565-8242-9A41-804E-71C556D7E062}"/>
              </a:ext>
            </a:extLst>
          </p:cNvPr>
          <p:cNvSpPr>
            <a:spLocks noChangeArrowheads="1" noTextEdit="1"/>
          </p:cNvSpPr>
          <p:nvPr>
            <p:ph type="sldImg"/>
          </p:nvPr>
        </p:nvSpPr>
        <p:spPr>
          <a:solidFill>
            <a:srgbClr val="FFFFFF"/>
          </a:solidFill>
          <a:ln/>
        </p:spPr>
      </p:sp>
      <p:sp>
        <p:nvSpPr>
          <p:cNvPr id="22531" name="Rectangle 1027">
            <a:extLst>
              <a:ext uri="{FF2B5EF4-FFF2-40B4-BE49-F238E27FC236}">
                <a16:creationId xmlns:a16="http://schemas.microsoft.com/office/drawing/2014/main" id="{F2F9CC79-157B-8F40-A26B-9293151B3146}"/>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79E92A38-4113-8144-811A-15F934416137}"/>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BA5E6C-BA96-8246-BFE8-C2C1C6B3BE4C}" type="slidenum">
              <a:rPr lang="en-CA" altLang="en-US" sz="1200" smtClean="0">
                <a:latin typeface="Tahoma" panose="020B0604030504040204" pitchFamily="34" charset="0"/>
              </a:rPr>
              <a:pPr/>
              <a:t>40</a:t>
            </a:fld>
            <a:endParaRPr lang="en-CA" altLang="en-US" sz="1200">
              <a:latin typeface="Tahoma" panose="020B0604030504040204" pitchFamily="34" charset="0"/>
            </a:endParaRPr>
          </a:p>
        </p:txBody>
      </p:sp>
      <p:sp>
        <p:nvSpPr>
          <p:cNvPr id="96258" name="Rectangle 1026">
            <a:extLst>
              <a:ext uri="{FF2B5EF4-FFF2-40B4-BE49-F238E27FC236}">
                <a16:creationId xmlns:a16="http://schemas.microsoft.com/office/drawing/2014/main" id="{D4D0F42D-666E-FF4C-B60E-E7E1F27057A9}"/>
              </a:ext>
            </a:extLst>
          </p:cNvPr>
          <p:cNvSpPr>
            <a:spLocks noChangeArrowheads="1" noTextEdit="1"/>
          </p:cNvSpPr>
          <p:nvPr>
            <p:ph type="sldImg"/>
          </p:nvPr>
        </p:nvSpPr>
        <p:spPr>
          <a:ln/>
        </p:spPr>
      </p:sp>
      <p:sp>
        <p:nvSpPr>
          <p:cNvPr id="96259" name="Rectangle 1027">
            <a:extLst>
              <a:ext uri="{FF2B5EF4-FFF2-40B4-BE49-F238E27FC236}">
                <a16:creationId xmlns:a16="http://schemas.microsoft.com/office/drawing/2014/main" id="{873C9409-0B96-9444-A324-77C2090F44F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FF2D46FA-2F40-6C46-B546-0C7F5A8D27D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C1F550-EC10-D84A-8DC9-A28702F7AA38}" type="slidenum">
              <a:rPr lang="en-CA" altLang="en-US" sz="1200" smtClean="0">
                <a:latin typeface="Tahoma" panose="020B0604030504040204" pitchFamily="34" charset="0"/>
              </a:rPr>
              <a:pPr/>
              <a:t>41</a:t>
            </a:fld>
            <a:endParaRPr lang="en-CA" altLang="en-US" sz="1200">
              <a:latin typeface="Tahoma" panose="020B0604030504040204" pitchFamily="34" charset="0"/>
            </a:endParaRPr>
          </a:p>
        </p:txBody>
      </p:sp>
      <p:sp>
        <p:nvSpPr>
          <p:cNvPr id="98306" name="Rectangle 2">
            <a:extLst>
              <a:ext uri="{FF2B5EF4-FFF2-40B4-BE49-F238E27FC236}">
                <a16:creationId xmlns:a16="http://schemas.microsoft.com/office/drawing/2014/main" id="{ECBB5F99-5191-314D-9AC0-40B19E82CF52}"/>
              </a:ext>
            </a:extLst>
          </p:cNvPr>
          <p:cNvSpPr>
            <a:spLocks noChangeArrowheads="1" noTextEdit="1"/>
          </p:cNvSpPr>
          <p:nvPr>
            <p:ph type="sldImg"/>
          </p:nvPr>
        </p:nvSpPr>
        <p:spPr>
          <a:ln/>
        </p:spPr>
      </p:sp>
      <p:sp>
        <p:nvSpPr>
          <p:cNvPr id="98307" name="Rectangle 3">
            <a:extLst>
              <a:ext uri="{FF2B5EF4-FFF2-40B4-BE49-F238E27FC236}">
                <a16:creationId xmlns:a16="http://schemas.microsoft.com/office/drawing/2014/main" id="{C7248E8C-6952-8C41-9ECA-64DC7761DDA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433D3210-F6A1-A54E-92F8-2CC9D6268573}"/>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BDFDB2-F383-C94F-956B-750FF318D47D}" type="slidenum">
              <a:rPr lang="en-CA" altLang="en-US" sz="1200" smtClean="0">
                <a:latin typeface="Tahoma" panose="020B0604030504040204" pitchFamily="34" charset="0"/>
              </a:rPr>
              <a:pPr/>
              <a:t>42</a:t>
            </a:fld>
            <a:endParaRPr lang="en-CA" altLang="en-US" sz="1200">
              <a:latin typeface="Tahoma" panose="020B0604030504040204" pitchFamily="34" charset="0"/>
            </a:endParaRPr>
          </a:p>
        </p:txBody>
      </p:sp>
      <p:sp>
        <p:nvSpPr>
          <p:cNvPr id="100354" name="Rectangle 2">
            <a:extLst>
              <a:ext uri="{FF2B5EF4-FFF2-40B4-BE49-F238E27FC236}">
                <a16:creationId xmlns:a16="http://schemas.microsoft.com/office/drawing/2014/main" id="{36F30B39-3FC5-964A-B531-688A16CD97A0}"/>
              </a:ext>
            </a:extLst>
          </p:cNvPr>
          <p:cNvSpPr>
            <a:spLocks noChangeArrowheads="1" noTextEdit="1"/>
          </p:cNvSpPr>
          <p:nvPr>
            <p:ph type="sldImg"/>
          </p:nvPr>
        </p:nvSpPr>
        <p:spPr>
          <a:ln/>
        </p:spPr>
      </p:sp>
      <p:sp>
        <p:nvSpPr>
          <p:cNvPr id="100355" name="Rectangle 3">
            <a:extLst>
              <a:ext uri="{FF2B5EF4-FFF2-40B4-BE49-F238E27FC236}">
                <a16:creationId xmlns:a16="http://schemas.microsoft.com/office/drawing/2014/main" id="{5AD738CA-93B2-A848-AC84-4AC1BCBD2DD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24934B24-4802-7E4D-88F7-F792F57E4950}"/>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7CB321-CA6B-0E4A-9AA7-58CA649208FD}" type="slidenum">
              <a:rPr lang="en-CA" altLang="en-US" sz="1200" smtClean="0">
                <a:latin typeface="Tahoma" panose="020B0604030504040204" pitchFamily="34" charset="0"/>
              </a:rPr>
              <a:pPr/>
              <a:t>43</a:t>
            </a:fld>
            <a:endParaRPr lang="en-CA" altLang="en-US" sz="1200">
              <a:latin typeface="Tahoma" panose="020B0604030504040204" pitchFamily="34" charset="0"/>
            </a:endParaRPr>
          </a:p>
        </p:txBody>
      </p:sp>
      <p:sp>
        <p:nvSpPr>
          <p:cNvPr id="102402" name="Rectangle 2">
            <a:extLst>
              <a:ext uri="{FF2B5EF4-FFF2-40B4-BE49-F238E27FC236}">
                <a16:creationId xmlns:a16="http://schemas.microsoft.com/office/drawing/2014/main" id="{9CBD0B98-D13B-E440-85CF-C49A76B529E4}"/>
              </a:ext>
            </a:extLst>
          </p:cNvPr>
          <p:cNvSpPr>
            <a:spLocks noChangeArrowheads="1" noTextEdit="1"/>
          </p:cNvSpPr>
          <p:nvPr>
            <p:ph type="sldImg"/>
          </p:nvPr>
        </p:nvSpPr>
        <p:spPr>
          <a:ln/>
        </p:spPr>
      </p:sp>
      <p:sp>
        <p:nvSpPr>
          <p:cNvPr id="102403" name="Rectangle 3">
            <a:extLst>
              <a:ext uri="{FF2B5EF4-FFF2-40B4-BE49-F238E27FC236}">
                <a16:creationId xmlns:a16="http://schemas.microsoft.com/office/drawing/2014/main" id="{1A61642D-EB24-3A4D-AF43-3BAC3D6F9E8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9BC55F7E-210D-E545-9E28-D2CDEC125BE7}"/>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487770-B9BF-7740-9157-18398F672FB1}" type="slidenum">
              <a:rPr lang="en-CA" altLang="en-US" sz="1200" smtClean="0">
                <a:latin typeface="Tahoma" panose="020B0604030504040204" pitchFamily="34" charset="0"/>
              </a:rPr>
              <a:pPr/>
              <a:t>44</a:t>
            </a:fld>
            <a:endParaRPr lang="en-CA" altLang="en-US" sz="1200">
              <a:latin typeface="Tahoma" panose="020B0604030504040204" pitchFamily="34" charset="0"/>
            </a:endParaRPr>
          </a:p>
        </p:txBody>
      </p:sp>
      <p:sp>
        <p:nvSpPr>
          <p:cNvPr id="104450" name="Rectangle 2">
            <a:extLst>
              <a:ext uri="{FF2B5EF4-FFF2-40B4-BE49-F238E27FC236}">
                <a16:creationId xmlns:a16="http://schemas.microsoft.com/office/drawing/2014/main" id="{6E87B45E-A3E3-624E-A943-EAC0A07413A4}"/>
              </a:ext>
            </a:extLst>
          </p:cNvPr>
          <p:cNvSpPr>
            <a:spLocks noChangeArrowheads="1" noTextEdit="1"/>
          </p:cNvSpPr>
          <p:nvPr>
            <p:ph type="sldImg"/>
          </p:nvPr>
        </p:nvSpPr>
        <p:spPr>
          <a:ln/>
        </p:spPr>
      </p:sp>
      <p:sp>
        <p:nvSpPr>
          <p:cNvPr id="104451" name="Rectangle 3">
            <a:extLst>
              <a:ext uri="{FF2B5EF4-FFF2-40B4-BE49-F238E27FC236}">
                <a16:creationId xmlns:a16="http://schemas.microsoft.com/office/drawing/2014/main" id="{870DE22E-77FE-E448-A128-8D3050C22A0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917FF9A5-544A-DA41-987F-7D7147E126D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2AD8C4-2E72-C440-9697-5FE692B41CAB}" type="slidenum">
              <a:rPr lang="en-CA" altLang="en-US" sz="1200" smtClean="0">
                <a:latin typeface="Tahoma" panose="020B0604030504040204" pitchFamily="34" charset="0"/>
              </a:rPr>
              <a:pPr/>
              <a:t>45</a:t>
            </a:fld>
            <a:endParaRPr lang="en-CA" altLang="en-US" sz="1200">
              <a:latin typeface="Tahoma" panose="020B0604030504040204" pitchFamily="34" charset="0"/>
            </a:endParaRPr>
          </a:p>
        </p:txBody>
      </p:sp>
      <p:sp>
        <p:nvSpPr>
          <p:cNvPr id="106498" name="Rectangle 2">
            <a:extLst>
              <a:ext uri="{FF2B5EF4-FFF2-40B4-BE49-F238E27FC236}">
                <a16:creationId xmlns:a16="http://schemas.microsoft.com/office/drawing/2014/main" id="{A96B7E04-A32E-DE42-839B-A2F46F7F8588}"/>
              </a:ext>
            </a:extLst>
          </p:cNvPr>
          <p:cNvSpPr>
            <a:spLocks noChangeArrowheads="1" noTextEdit="1"/>
          </p:cNvSpPr>
          <p:nvPr>
            <p:ph type="sldImg"/>
          </p:nvPr>
        </p:nvSpPr>
        <p:spPr>
          <a:ln/>
        </p:spPr>
      </p:sp>
      <p:sp>
        <p:nvSpPr>
          <p:cNvPr id="106499" name="Rectangle 3">
            <a:extLst>
              <a:ext uri="{FF2B5EF4-FFF2-40B4-BE49-F238E27FC236}">
                <a16:creationId xmlns:a16="http://schemas.microsoft.com/office/drawing/2014/main" id="{FE2038AE-F2F8-8344-9394-2E411AD0ABD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AE9C3ABB-7E47-A545-8EEB-8EE5A4DBBDF7}"/>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CE49AC-FDF8-7B4D-90A8-8D39603F1DBE}" type="slidenum">
              <a:rPr lang="en-CA" altLang="en-US" sz="1200" smtClean="0">
                <a:latin typeface="Tahoma" panose="020B0604030504040204" pitchFamily="34" charset="0"/>
              </a:rPr>
              <a:pPr/>
              <a:t>46</a:t>
            </a:fld>
            <a:endParaRPr lang="en-CA" altLang="en-US" sz="1200">
              <a:latin typeface="Tahoma" panose="020B0604030504040204" pitchFamily="34" charset="0"/>
            </a:endParaRPr>
          </a:p>
        </p:txBody>
      </p:sp>
      <p:sp>
        <p:nvSpPr>
          <p:cNvPr id="108546" name="Rectangle 2">
            <a:extLst>
              <a:ext uri="{FF2B5EF4-FFF2-40B4-BE49-F238E27FC236}">
                <a16:creationId xmlns:a16="http://schemas.microsoft.com/office/drawing/2014/main" id="{BE1D38DB-4D7D-5E4C-AD77-5766C3CB9E48}"/>
              </a:ext>
            </a:extLst>
          </p:cNvPr>
          <p:cNvSpPr>
            <a:spLocks noChangeArrowheads="1" noTextEdit="1"/>
          </p:cNvSpPr>
          <p:nvPr>
            <p:ph type="sldImg"/>
          </p:nvPr>
        </p:nvSpPr>
        <p:spPr>
          <a:ln/>
        </p:spPr>
      </p:sp>
      <p:sp>
        <p:nvSpPr>
          <p:cNvPr id="108547" name="Rectangle 3">
            <a:extLst>
              <a:ext uri="{FF2B5EF4-FFF2-40B4-BE49-F238E27FC236}">
                <a16:creationId xmlns:a16="http://schemas.microsoft.com/office/drawing/2014/main" id="{9AD76B9C-4785-884B-866B-17A85C4E94B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C71BA11E-70BD-0F45-8A28-BB36EB2CA27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E4F1678-A30B-5648-BC38-CB660DF597A3}" type="slidenum">
              <a:rPr lang="en-CA" altLang="en-US" sz="1200" smtClean="0">
                <a:latin typeface="Tahoma" panose="020B0604030504040204" pitchFamily="34" charset="0"/>
              </a:rPr>
              <a:pPr/>
              <a:t>47</a:t>
            </a:fld>
            <a:endParaRPr lang="en-CA" altLang="en-US" sz="1200">
              <a:latin typeface="Tahoma" panose="020B0604030504040204" pitchFamily="34" charset="0"/>
            </a:endParaRPr>
          </a:p>
        </p:txBody>
      </p:sp>
      <p:sp>
        <p:nvSpPr>
          <p:cNvPr id="110594" name="Rectangle 2">
            <a:extLst>
              <a:ext uri="{FF2B5EF4-FFF2-40B4-BE49-F238E27FC236}">
                <a16:creationId xmlns:a16="http://schemas.microsoft.com/office/drawing/2014/main" id="{1A3A78FE-0428-894D-9530-22DD7BB644C1}"/>
              </a:ext>
            </a:extLst>
          </p:cNvPr>
          <p:cNvSpPr>
            <a:spLocks noChangeArrowheads="1" noTextEdit="1"/>
          </p:cNvSpPr>
          <p:nvPr>
            <p:ph type="sldImg"/>
          </p:nvPr>
        </p:nvSpPr>
        <p:spPr>
          <a:ln/>
        </p:spPr>
      </p:sp>
      <p:sp>
        <p:nvSpPr>
          <p:cNvPr id="110595" name="Rectangle 3">
            <a:extLst>
              <a:ext uri="{FF2B5EF4-FFF2-40B4-BE49-F238E27FC236}">
                <a16:creationId xmlns:a16="http://schemas.microsoft.com/office/drawing/2014/main" id="{2B3CC272-3405-8841-8C45-979D6739230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B93A8EAD-A002-4148-8E94-8E8570C247B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7D117F-BE23-7945-9843-380D1DA2AE91}" type="slidenum">
              <a:rPr lang="en-CA" altLang="en-US" sz="1200" smtClean="0">
                <a:latin typeface="Tahoma" panose="020B0604030504040204" pitchFamily="34" charset="0"/>
              </a:rPr>
              <a:pPr/>
              <a:t>48</a:t>
            </a:fld>
            <a:endParaRPr lang="en-CA" altLang="en-US" sz="1200">
              <a:latin typeface="Tahoma" panose="020B0604030504040204" pitchFamily="34" charset="0"/>
            </a:endParaRPr>
          </a:p>
        </p:txBody>
      </p:sp>
      <p:sp>
        <p:nvSpPr>
          <p:cNvPr id="112642" name="Rectangle 2">
            <a:extLst>
              <a:ext uri="{FF2B5EF4-FFF2-40B4-BE49-F238E27FC236}">
                <a16:creationId xmlns:a16="http://schemas.microsoft.com/office/drawing/2014/main" id="{188B50DC-3506-2046-A00B-F9C3D58B2A52}"/>
              </a:ext>
            </a:extLst>
          </p:cNvPr>
          <p:cNvSpPr>
            <a:spLocks noChangeArrowheads="1" noTextEdit="1"/>
          </p:cNvSpPr>
          <p:nvPr>
            <p:ph type="sldImg"/>
          </p:nvPr>
        </p:nvSpPr>
        <p:spPr>
          <a:ln/>
        </p:spPr>
      </p:sp>
      <p:sp>
        <p:nvSpPr>
          <p:cNvPr id="112643" name="Rectangle 3">
            <a:extLst>
              <a:ext uri="{FF2B5EF4-FFF2-40B4-BE49-F238E27FC236}">
                <a16:creationId xmlns:a16="http://schemas.microsoft.com/office/drawing/2014/main" id="{D633B7E5-B89E-A548-B9E9-67E65299B6A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06F2BE5B-10FE-D949-BAB0-13B09AADDAFA}"/>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F7C1E4-4D6E-6C4D-B380-93704DA78729}" type="slidenum">
              <a:rPr lang="en-CA" altLang="en-US" sz="1200" smtClean="0">
                <a:latin typeface="Tahoma" panose="020B0604030504040204" pitchFamily="34" charset="0"/>
              </a:rPr>
              <a:pPr/>
              <a:t>49</a:t>
            </a:fld>
            <a:endParaRPr lang="en-CA" altLang="en-US" sz="1200">
              <a:latin typeface="Tahoma" panose="020B0604030504040204" pitchFamily="34" charset="0"/>
            </a:endParaRPr>
          </a:p>
        </p:txBody>
      </p:sp>
      <p:sp>
        <p:nvSpPr>
          <p:cNvPr id="114690" name="Rectangle 2">
            <a:extLst>
              <a:ext uri="{FF2B5EF4-FFF2-40B4-BE49-F238E27FC236}">
                <a16:creationId xmlns:a16="http://schemas.microsoft.com/office/drawing/2014/main" id="{F11DED6F-07DA-7442-A3EC-C267ABE0F4AB}"/>
              </a:ext>
            </a:extLst>
          </p:cNvPr>
          <p:cNvSpPr>
            <a:spLocks noChangeArrowheads="1" noTextEdit="1"/>
          </p:cNvSpPr>
          <p:nvPr>
            <p:ph type="sldImg"/>
          </p:nvPr>
        </p:nvSpPr>
        <p:spPr>
          <a:ln/>
        </p:spPr>
      </p:sp>
      <p:sp>
        <p:nvSpPr>
          <p:cNvPr id="114691" name="Rectangle 3">
            <a:extLst>
              <a:ext uri="{FF2B5EF4-FFF2-40B4-BE49-F238E27FC236}">
                <a16:creationId xmlns:a16="http://schemas.microsoft.com/office/drawing/2014/main" id="{1BD8BD5A-9722-4A49-A1AB-4B9FA67DC3C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C8802BCA-D944-4E41-BF65-F9F85CCCBC9D}"/>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6D349F-3550-DD40-BD6E-659CC455B7DB}" type="slidenum">
              <a:rPr lang="en-CA" altLang="en-US" sz="1200" smtClean="0">
                <a:latin typeface="Tahoma" panose="020B0604030504040204" pitchFamily="34" charset="0"/>
              </a:rPr>
              <a:pPr/>
              <a:t>5</a:t>
            </a:fld>
            <a:endParaRPr lang="en-CA" altLang="en-US" sz="1200">
              <a:latin typeface="Tahoma" panose="020B0604030504040204" pitchFamily="34" charset="0"/>
            </a:endParaRPr>
          </a:p>
        </p:txBody>
      </p:sp>
      <p:sp>
        <p:nvSpPr>
          <p:cNvPr id="24578" name="Rectangle 2">
            <a:extLst>
              <a:ext uri="{FF2B5EF4-FFF2-40B4-BE49-F238E27FC236}">
                <a16:creationId xmlns:a16="http://schemas.microsoft.com/office/drawing/2014/main" id="{ECD68C90-9AAE-1C41-BF86-78B37CAFBB33}"/>
              </a:ext>
            </a:extLst>
          </p:cNvPr>
          <p:cNvSpPr>
            <a:spLocks noChangeArrowheads="1" noTextEdit="1"/>
          </p:cNvSpPr>
          <p:nvPr>
            <p:ph type="sldImg"/>
          </p:nvPr>
        </p:nvSpPr>
        <p:spPr>
          <a:solidFill>
            <a:srgbClr val="FFFFFF"/>
          </a:solidFill>
          <a:ln/>
        </p:spPr>
      </p:sp>
      <p:sp>
        <p:nvSpPr>
          <p:cNvPr id="24579" name="Rectangle 3">
            <a:extLst>
              <a:ext uri="{FF2B5EF4-FFF2-40B4-BE49-F238E27FC236}">
                <a16:creationId xmlns:a16="http://schemas.microsoft.com/office/drawing/2014/main" id="{C86FD5D3-F2F6-9B42-B722-52DE12055E1D}"/>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F9C9865C-78BF-A64D-B876-1331D07B3DF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6F39507-C4E1-2A47-B053-B697F1AAF7D7}" type="slidenum">
              <a:rPr lang="en-CA" altLang="en-US" sz="1200" smtClean="0">
                <a:latin typeface="Tahoma" panose="020B0604030504040204" pitchFamily="34" charset="0"/>
              </a:rPr>
              <a:pPr/>
              <a:t>50</a:t>
            </a:fld>
            <a:endParaRPr lang="en-CA" altLang="en-US" sz="1200">
              <a:latin typeface="Tahoma" panose="020B0604030504040204" pitchFamily="34" charset="0"/>
            </a:endParaRPr>
          </a:p>
        </p:txBody>
      </p:sp>
      <p:sp>
        <p:nvSpPr>
          <p:cNvPr id="116738" name="Rectangle 2">
            <a:extLst>
              <a:ext uri="{FF2B5EF4-FFF2-40B4-BE49-F238E27FC236}">
                <a16:creationId xmlns:a16="http://schemas.microsoft.com/office/drawing/2014/main" id="{BB4901CC-20EE-0149-B5B2-8A99FDD17374}"/>
              </a:ext>
            </a:extLst>
          </p:cNvPr>
          <p:cNvSpPr>
            <a:spLocks noChangeArrowheads="1" noTextEdit="1"/>
          </p:cNvSpPr>
          <p:nvPr>
            <p:ph type="sldImg"/>
          </p:nvPr>
        </p:nvSpPr>
        <p:spPr>
          <a:ln/>
        </p:spPr>
      </p:sp>
      <p:sp>
        <p:nvSpPr>
          <p:cNvPr id="116739" name="Rectangle 3">
            <a:extLst>
              <a:ext uri="{FF2B5EF4-FFF2-40B4-BE49-F238E27FC236}">
                <a16:creationId xmlns:a16="http://schemas.microsoft.com/office/drawing/2014/main" id="{2E234675-BF0E-6648-9F5D-05290B7F1AA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B6F32316-B534-7947-94E7-2025C25791D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A6B15E-C88C-8745-8598-F4A77111BF2B}" type="slidenum">
              <a:rPr lang="en-CA" altLang="en-US" sz="1200" smtClean="0">
                <a:latin typeface="Tahoma" panose="020B0604030504040204" pitchFamily="34" charset="0"/>
              </a:rPr>
              <a:pPr/>
              <a:t>51</a:t>
            </a:fld>
            <a:endParaRPr lang="en-CA" altLang="en-US" sz="1200">
              <a:latin typeface="Tahoma" panose="020B0604030504040204" pitchFamily="34" charset="0"/>
            </a:endParaRPr>
          </a:p>
        </p:txBody>
      </p:sp>
      <p:sp>
        <p:nvSpPr>
          <p:cNvPr id="118786" name="Rectangle 2">
            <a:extLst>
              <a:ext uri="{FF2B5EF4-FFF2-40B4-BE49-F238E27FC236}">
                <a16:creationId xmlns:a16="http://schemas.microsoft.com/office/drawing/2014/main" id="{906D01D2-374D-BC4F-AB78-5335614576B7}"/>
              </a:ext>
            </a:extLst>
          </p:cNvPr>
          <p:cNvSpPr>
            <a:spLocks noChangeArrowheads="1" noTextEdit="1"/>
          </p:cNvSpPr>
          <p:nvPr>
            <p:ph type="sldImg"/>
          </p:nvPr>
        </p:nvSpPr>
        <p:spPr>
          <a:ln/>
        </p:spPr>
      </p:sp>
      <p:sp>
        <p:nvSpPr>
          <p:cNvPr id="118787" name="Rectangle 3">
            <a:extLst>
              <a:ext uri="{FF2B5EF4-FFF2-40B4-BE49-F238E27FC236}">
                <a16:creationId xmlns:a16="http://schemas.microsoft.com/office/drawing/2014/main" id="{43810F9B-BFDD-304B-866C-FE35ADF4F0F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38CD07CA-8502-D44E-854B-9FAEF97CAC4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470643-3A11-984D-9CCB-C710606C3BA6}" type="slidenum">
              <a:rPr lang="en-CA" altLang="en-US" sz="1200" smtClean="0">
                <a:latin typeface="Tahoma" panose="020B0604030504040204" pitchFamily="34" charset="0"/>
              </a:rPr>
              <a:pPr/>
              <a:t>52</a:t>
            </a:fld>
            <a:endParaRPr lang="en-CA" altLang="en-US" sz="1200">
              <a:latin typeface="Tahoma" panose="020B0604030504040204" pitchFamily="34" charset="0"/>
            </a:endParaRPr>
          </a:p>
        </p:txBody>
      </p:sp>
      <p:sp>
        <p:nvSpPr>
          <p:cNvPr id="120834" name="Rectangle 2">
            <a:extLst>
              <a:ext uri="{FF2B5EF4-FFF2-40B4-BE49-F238E27FC236}">
                <a16:creationId xmlns:a16="http://schemas.microsoft.com/office/drawing/2014/main" id="{B56CAE89-8CF5-6644-9274-EFC0BF725A48}"/>
              </a:ext>
            </a:extLst>
          </p:cNvPr>
          <p:cNvSpPr>
            <a:spLocks noChangeArrowheads="1" noTextEdit="1"/>
          </p:cNvSpPr>
          <p:nvPr>
            <p:ph type="sldImg"/>
          </p:nvPr>
        </p:nvSpPr>
        <p:spPr>
          <a:solidFill>
            <a:srgbClr val="FFFFFF"/>
          </a:solidFill>
          <a:ln/>
        </p:spPr>
      </p:sp>
      <p:sp>
        <p:nvSpPr>
          <p:cNvPr id="120835" name="Rectangle 3">
            <a:extLst>
              <a:ext uri="{FF2B5EF4-FFF2-40B4-BE49-F238E27FC236}">
                <a16:creationId xmlns:a16="http://schemas.microsoft.com/office/drawing/2014/main" id="{77A5F642-CE27-514D-9806-1FEAF4BA17B2}"/>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63BE4A6D-19DB-7845-BF68-E6CC4E1BE92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99D1AE-4E81-CF4A-9189-2A2B9C5AF14B}" type="slidenum">
              <a:rPr lang="en-CA" altLang="en-US" sz="1200" smtClean="0">
                <a:latin typeface="Tahoma" panose="020B0604030504040204" pitchFamily="34" charset="0"/>
              </a:rPr>
              <a:pPr/>
              <a:t>53</a:t>
            </a:fld>
            <a:endParaRPr lang="en-CA" altLang="en-US" sz="1200">
              <a:latin typeface="Tahoma" panose="020B0604030504040204" pitchFamily="34" charset="0"/>
            </a:endParaRPr>
          </a:p>
        </p:txBody>
      </p:sp>
      <p:sp>
        <p:nvSpPr>
          <p:cNvPr id="122882" name="Rectangle 2">
            <a:extLst>
              <a:ext uri="{FF2B5EF4-FFF2-40B4-BE49-F238E27FC236}">
                <a16:creationId xmlns:a16="http://schemas.microsoft.com/office/drawing/2014/main" id="{D442FDA3-7AD8-F74E-890D-F3DED414F75D}"/>
              </a:ext>
            </a:extLst>
          </p:cNvPr>
          <p:cNvSpPr>
            <a:spLocks noChangeArrowheads="1" noTextEdit="1"/>
          </p:cNvSpPr>
          <p:nvPr>
            <p:ph type="sldImg"/>
          </p:nvPr>
        </p:nvSpPr>
        <p:spPr>
          <a:ln/>
        </p:spPr>
      </p:sp>
      <p:sp>
        <p:nvSpPr>
          <p:cNvPr id="122883" name="Rectangle 3">
            <a:extLst>
              <a:ext uri="{FF2B5EF4-FFF2-40B4-BE49-F238E27FC236}">
                <a16:creationId xmlns:a16="http://schemas.microsoft.com/office/drawing/2014/main" id="{5E17F793-E55C-A84D-B415-7E4EAC3340B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0B27069F-2FBF-1D47-80F0-5D1E6989EC0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CD4E09-9EC9-3C4F-A17D-53F0BA75E2F8}" type="slidenum">
              <a:rPr lang="en-CA" altLang="en-US" sz="1200" smtClean="0">
                <a:latin typeface="Tahoma" panose="020B0604030504040204" pitchFamily="34" charset="0"/>
              </a:rPr>
              <a:pPr/>
              <a:t>54</a:t>
            </a:fld>
            <a:endParaRPr lang="en-CA" altLang="en-US" sz="1200">
              <a:latin typeface="Tahoma" panose="020B0604030504040204" pitchFamily="34" charset="0"/>
            </a:endParaRPr>
          </a:p>
        </p:txBody>
      </p:sp>
      <p:sp>
        <p:nvSpPr>
          <p:cNvPr id="124930" name="Rectangle 2">
            <a:extLst>
              <a:ext uri="{FF2B5EF4-FFF2-40B4-BE49-F238E27FC236}">
                <a16:creationId xmlns:a16="http://schemas.microsoft.com/office/drawing/2014/main" id="{B0AA444B-DF59-7546-8901-1B2BCBD352F2}"/>
              </a:ext>
            </a:extLst>
          </p:cNvPr>
          <p:cNvSpPr>
            <a:spLocks noChangeArrowheads="1" noTextEdit="1"/>
          </p:cNvSpPr>
          <p:nvPr>
            <p:ph type="sldImg"/>
          </p:nvPr>
        </p:nvSpPr>
        <p:spPr>
          <a:ln/>
        </p:spPr>
      </p:sp>
      <p:sp>
        <p:nvSpPr>
          <p:cNvPr id="124931" name="Rectangle 3">
            <a:extLst>
              <a:ext uri="{FF2B5EF4-FFF2-40B4-BE49-F238E27FC236}">
                <a16:creationId xmlns:a16="http://schemas.microsoft.com/office/drawing/2014/main" id="{4BF7509A-9F0E-7A48-B47D-402B05CC8DB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8BD0D393-04F7-0D43-AFB1-89F5934F813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D8B8B7-45FC-E643-AFC1-714FF6ACD4B1}" type="slidenum">
              <a:rPr lang="en-CA" altLang="en-US" sz="1200" smtClean="0">
                <a:latin typeface="Tahoma" panose="020B0604030504040204" pitchFamily="34" charset="0"/>
              </a:rPr>
              <a:pPr/>
              <a:t>55</a:t>
            </a:fld>
            <a:endParaRPr lang="en-CA" altLang="en-US" sz="1200">
              <a:latin typeface="Tahoma" panose="020B0604030504040204" pitchFamily="34" charset="0"/>
            </a:endParaRPr>
          </a:p>
        </p:txBody>
      </p:sp>
      <p:sp>
        <p:nvSpPr>
          <p:cNvPr id="126978" name="Rectangle 2">
            <a:extLst>
              <a:ext uri="{FF2B5EF4-FFF2-40B4-BE49-F238E27FC236}">
                <a16:creationId xmlns:a16="http://schemas.microsoft.com/office/drawing/2014/main" id="{0B66FE2E-C21F-8E40-B167-74A18BD1044B}"/>
              </a:ext>
            </a:extLst>
          </p:cNvPr>
          <p:cNvSpPr>
            <a:spLocks noChangeArrowheads="1" noTextEdit="1"/>
          </p:cNvSpPr>
          <p:nvPr>
            <p:ph type="sldImg"/>
          </p:nvPr>
        </p:nvSpPr>
        <p:spPr>
          <a:ln/>
        </p:spPr>
      </p:sp>
      <p:sp>
        <p:nvSpPr>
          <p:cNvPr id="126979" name="Rectangle 3">
            <a:extLst>
              <a:ext uri="{FF2B5EF4-FFF2-40B4-BE49-F238E27FC236}">
                <a16:creationId xmlns:a16="http://schemas.microsoft.com/office/drawing/2014/main" id="{E5972133-7174-BC4F-90AA-066585DD8FF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B6C2501-73AF-6144-82F4-3BB06E4A3662}"/>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9955C5-10A7-5C45-B702-315033FF83E1}" type="slidenum">
              <a:rPr lang="en-CA" altLang="en-US" sz="1200" smtClean="0">
                <a:latin typeface="Tahoma" panose="020B0604030504040204" pitchFamily="34" charset="0"/>
              </a:rPr>
              <a:pPr/>
              <a:t>56</a:t>
            </a:fld>
            <a:endParaRPr lang="en-CA" altLang="en-US" sz="1200">
              <a:latin typeface="Tahoma" panose="020B0604030504040204" pitchFamily="34" charset="0"/>
            </a:endParaRPr>
          </a:p>
        </p:txBody>
      </p:sp>
      <p:sp>
        <p:nvSpPr>
          <p:cNvPr id="129026" name="Rectangle 2">
            <a:extLst>
              <a:ext uri="{FF2B5EF4-FFF2-40B4-BE49-F238E27FC236}">
                <a16:creationId xmlns:a16="http://schemas.microsoft.com/office/drawing/2014/main" id="{3A54636B-B21F-704E-A813-6494B1D63C3B}"/>
              </a:ext>
            </a:extLst>
          </p:cNvPr>
          <p:cNvSpPr>
            <a:spLocks noChangeArrowheads="1" noTextEdit="1"/>
          </p:cNvSpPr>
          <p:nvPr>
            <p:ph type="sldImg"/>
          </p:nvPr>
        </p:nvSpPr>
        <p:spPr>
          <a:ln/>
        </p:spPr>
      </p:sp>
      <p:sp>
        <p:nvSpPr>
          <p:cNvPr id="129027" name="Rectangle 3">
            <a:extLst>
              <a:ext uri="{FF2B5EF4-FFF2-40B4-BE49-F238E27FC236}">
                <a16:creationId xmlns:a16="http://schemas.microsoft.com/office/drawing/2014/main" id="{6B1957D4-F576-CA4D-9DDB-763854BB877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7BB16959-2AC0-674F-B14E-4DD6EE4295CF}"/>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11B8AB9-1622-5142-B461-CE95B3E3E65A}" type="slidenum">
              <a:rPr lang="en-CA" altLang="en-US" sz="1200" smtClean="0">
                <a:latin typeface="Tahoma" panose="020B0604030504040204" pitchFamily="34" charset="0"/>
              </a:rPr>
              <a:pPr/>
              <a:t>57</a:t>
            </a:fld>
            <a:endParaRPr lang="en-CA" altLang="en-US" sz="1200">
              <a:latin typeface="Tahoma" panose="020B0604030504040204" pitchFamily="34" charset="0"/>
            </a:endParaRPr>
          </a:p>
        </p:txBody>
      </p:sp>
      <p:sp>
        <p:nvSpPr>
          <p:cNvPr id="131074" name="Rectangle 2">
            <a:extLst>
              <a:ext uri="{FF2B5EF4-FFF2-40B4-BE49-F238E27FC236}">
                <a16:creationId xmlns:a16="http://schemas.microsoft.com/office/drawing/2014/main" id="{C07EF91F-D51D-2C42-A390-65169C6DD27C}"/>
              </a:ext>
            </a:extLst>
          </p:cNvPr>
          <p:cNvSpPr>
            <a:spLocks noChangeArrowheads="1" noTextEdit="1"/>
          </p:cNvSpPr>
          <p:nvPr>
            <p:ph type="sldImg"/>
          </p:nvPr>
        </p:nvSpPr>
        <p:spPr>
          <a:ln/>
        </p:spPr>
      </p:sp>
      <p:sp>
        <p:nvSpPr>
          <p:cNvPr id="131075" name="Rectangle 3">
            <a:extLst>
              <a:ext uri="{FF2B5EF4-FFF2-40B4-BE49-F238E27FC236}">
                <a16:creationId xmlns:a16="http://schemas.microsoft.com/office/drawing/2014/main" id="{EAEE3EFB-F499-F049-B290-D1CE9A3C397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A2148C0D-12A9-554F-96F0-3B2B1AC61265}"/>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982826-7E4E-0345-B096-6D5BFF35F661}" type="slidenum">
              <a:rPr lang="en-CA" altLang="en-US" sz="1200" smtClean="0">
                <a:latin typeface="Tahoma" panose="020B0604030504040204" pitchFamily="34" charset="0"/>
              </a:rPr>
              <a:pPr/>
              <a:t>58</a:t>
            </a:fld>
            <a:endParaRPr lang="en-CA" altLang="en-US" sz="1200">
              <a:latin typeface="Tahoma" panose="020B0604030504040204" pitchFamily="34" charset="0"/>
            </a:endParaRPr>
          </a:p>
        </p:txBody>
      </p:sp>
      <p:sp>
        <p:nvSpPr>
          <p:cNvPr id="133122" name="Rectangle 2">
            <a:extLst>
              <a:ext uri="{FF2B5EF4-FFF2-40B4-BE49-F238E27FC236}">
                <a16:creationId xmlns:a16="http://schemas.microsoft.com/office/drawing/2014/main" id="{0A595EEC-7BC2-A849-8147-E817CD2EE375}"/>
              </a:ext>
            </a:extLst>
          </p:cNvPr>
          <p:cNvSpPr>
            <a:spLocks noChangeArrowheads="1" noTextEdit="1"/>
          </p:cNvSpPr>
          <p:nvPr>
            <p:ph type="sldImg"/>
          </p:nvPr>
        </p:nvSpPr>
        <p:spPr>
          <a:ln/>
        </p:spPr>
      </p:sp>
      <p:sp>
        <p:nvSpPr>
          <p:cNvPr id="133123" name="Rectangle 3">
            <a:extLst>
              <a:ext uri="{FF2B5EF4-FFF2-40B4-BE49-F238E27FC236}">
                <a16:creationId xmlns:a16="http://schemas.microsoft.com/office/drawing/2014/main" id="{772615F7-E110-3E41-AF66-C72EFF8811F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B9D1F431-8A34-6746-9968-B6EEB9FEF8F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26A9E2-5777-554F-917F-E013CFD2C405}" type="slidenum">
              <a:rPr lang="en-CA" altLang="en-US" sz="1200" smtClean="0">
                <a:latin typeface="Tahoma" panose="020B0604030504040204" pitchFamily="34" charset="0"/>
              </a:rPr>
              <a:pPr/>
              <a:t>6</a:t>
            </a:fld>
            <a:endParaRPr lang="en-CA" altLang="en-US" sz="1200">
              <a:latin typeface="Tahoma" panose="020B0604030504040204" pitchFamily="34" charset="0"/>
            </a:endParaRPr>
          </a:p>
        </p:txBody>
      </p:sp>
      <p:sp>
        <p:nvSpPr>
          <p:cNvPr id="26626" name="Rectangle 2">
            <a:extLst>
              <a:ext uri="{FF2B5EF4-FFF2-40B4-BE49-F238E27FC236}">
                <a16:creationId xmlns:a16="http://schemas.microsoft.com/office/drawing/2014/main" id="{4B4409F1-E951-8244-B96D-A152BFFE1373}"/>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59F08388-7339-744A-9D1A-EA7BBB32306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992C4CA6-E9C6-7A43-B6D7-3CF33C6180E3}"/>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E35C46-5CAB-1D48-9D03-E2E66337D8DD}" type="slidenum">
              <a:rPr lang="en-CA" altLang="en-US" sz="1200" smtClean="0">
                <a:latin typeface="Tahoma" panose="020B0604030504040204" pitchFamily="34" charset="0"/>
              </a:rPr>
              <a:pPr/>
              <a:t>7</a:t>
            </a:fld>
            <a:endParaRPr lang="en-CA" altLang="en-US" sz="1200">
              <a:latin typeface="Tahoma" panose="020B0604030504040204" pitchFamily="34" charset="0"/>
            </a:endParaRPr>
          </a:p>
        </p:txBody>
      </p:sp>
      <p:sp>
        <p:nvSpPr>
          <p:cNvPr id="28674" name="Rectangle 1026">
            <a:extLst>
              <a:ext uri="{FF2B5EF4-FFF2-40B4-BE49-F238E27FC236}">
                <a16:creationId xmlns:a16="http://schemas.microsoft.com/office/drawing/2014/main" id="{BF26458D-21F8-F047-A1DC-659DD2560937}"/>
              </a:ext>
            </a:extLst>
          </p:cNvPr>
          <p:cNvSpPr>
            <a:spLocks noChangeArrowheads="1" noTextEdit="1"/>
          </p:cNvSpPr>
          <p:nvPr>
            <p:ph type="sldImg"/>
          </p:nvPr>
        </p:nvSpPr>
        <p:spPr>
          <a:solidFill>
            <a:srgbClr val="FFFFFF"/>
          </a:solidFill>
          <a:ln/>
        </p:spPr>
      </p:sp>
      <p:sp>
        <p:nvSpPr>
          <p:cNvPr id="28675" name="Rectangle 1027">
            <a:extLst>
              <a:ext uri="{FF2B5EF4-FFF2-40B4-BE49-F238E27FC236}">
                <a16:creationId xmlns:a16="http://schemas.microsoft.com/office/drawing/2014/main" id="{598D66EB-C63D-7E40-8A0B-A1159D9ADC88}"/>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6EAB64D-FBB3-104B-9818-C943BDD82FA0}"/>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502AC7-BFFE-1149-93BC-FACF8AC0B605}" type="slidenum">
              <a:rPr lang="en-CA" altLang="en-US" sz="1200" smtClean="0">
                <a:latin typeface="Tahoma" panose="020B0604030504040204" pitchFamily="34" charset="0"/>
              </a:rPr>
              <a:pPr/>
              <a:t>8</a:t>
            </a:fld>
            <a:endParaRPr lang="en-CA" altLang="en-US" sz="1200">
              <a:latin typeface="Tahoma" panose="020B0604030504040204" pitchFamily="34" charset="0"/>
            </a:endParaRPr>
          </a:p>
        </p:txBody>
      </p:sp>
      <p:sp>
        <p:nvSpPr>
          <p:cNvPr id="30722" name="Rectangle 1026">
            <a:extLst>
              <a:ext uri="{FF2B5EF4-FFF2-40B4-BE49-F238E27FC236}">
                <a16:creationId xmlns:a16="http://schemas.microsoft.com/office/drawing/2014/main" id="{FFC2434F-1668-9847-8003-7DE54C382CED}"/>
              </a:ext>
            </a:extLst>
          </p:cNvPr>
          <p:cNvSpPr>
            <a:spLocks noChangeArrowheads="1" noTextEdit="1"/>
          </p:cNvSpPr>
          <p:nvPr>
            <p:ph type="sldImg"/>
          </p:nvPr>
        </p:nvSpPr>
        <p:spPr>
          <a:ln/>
        </p:spPr>
      </p:sp>
      <p:sp>
        <p:nvSpPr>
          <p:cNvPr id="30723" name="Rectangle 1027">
            <a:extLst>
              <a:ext uri="{FF2B5EF4-FFF2-40B4-BE49-F238E27FC236}">
                <a16:creationId xmlns:a16="http://schemas.microsoft.com/office/drawing/2014/main" id="{327F50A6-344A-B745-81D9-658B20F25BB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CAABF571-8AA4-CC49-9B43-0A17ED3D009F}"/>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8DE0C66-3ECF-BE4A-B2E6-D458F2E1FEE1}" type="slidenum">
              <a:rPr lang="en-CA" altLang="en-US" sz="1200" smtClean="0">
                <a:latin typeface="Tahoma" panose="020B0604030504040204" pitchFamily="34" charset="0"/>
              </a:rPr>
              <a:pPr/>
              <a:t>9</a:t>
            </a:fld>
            <a:endParaRPr lang="en-CA" altLang="en-US" sz="1200">
              <a:latin typeface="Tahoma" panose="020B0604030504040204" pitchFamily="34" charset="0"/>
            </a:endParaRPr>
          </a:p>
        </p:txBody>
      </p:sp>
      <p:sp>
        <p:nvSpPr>
          <p:cNvPr id="32770" name="Rectangle 2">
            <a:extLst>
              <a:ext uri="{FF2B5EF4-FFF2-40B4-BE49-F238E27FC236}">
                <a16:creationId xmlns:a16="http://schemas.microsoft.com/office/drawing/2014/main" id="{D1349966-477A-F44D-81AE-3EEEF0F79E47}"/>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E7295873-68E6-8E46-AE1F-32C85D32DD5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CAFB0792-1D9D-2C47-85F1-46A4919E208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659DAB79-3F3B-0D41-A366-0642E96594F0}"/>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6" name="Rectangle 5">
            <a:extLst>
              <a:ext uri="{FF2B5EF4-FFF2-40B4-BE49-F238E27FC236}">
                <a16:creationId xmlns:a16="http://schemas.microsoft.com/office/drawing/2014/main" id="{7F260615-006C-4848-8F06-46093FE329BF}"/>
              </a:ext>
            </a:extLst>
          </p:cNvPr>
          <p:cNvSpPr>
            <a:spLocks noGrp="1" noChangeArrowheads="1"/>
          </p:cNvSpPr>
          <p:nvPr>
            <p:ph type="sldNum" sz="quarter" idx="12"/>
          </p:nvPr>
        </p:nvSpPr>
        <p:spPr>
          <a:ln/>
        </p:spPr>
        <p:txBody>
          <a:bodyPr/>
          <a:lstStyle>
            <a:lvl1pPr>
              <a:defRPr/>
            </a:lvl1pPr>
          </a:lstStyle>
          <a:p>
            <a:pPr>
              <a:defRPr/>
            </a:pPr>
            <a:fld id="{E639E91C-E0CA-644E-8CCB-9EE709BC280B}" type="slidenum">
              <a:rPr lang="en-US" altLang="en-US"/>
              <a:pPr>
                <a:defRPr/>
              </a:pPr>
              <a:t>‹#›</a:t>
            </a:fld>
            <a:r>
              <a:rPr lang="en-US" altLang="en-US" dirty="0"/>
              <a:t>/58</a:t>
            </a:r>
          </a:p>
        </p:txBody>
      </p:sp>
    </p:spTree>
    <p:extLst>
      <p:ext uri="{BB962C8B-B14F-4D97-AF65-F5344CB8AC3E}">
        <p14:creationId xmlns:p14="http://schemas.microsoft.com/office/powerpoint/2010/main" val="188025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6004344-C54B-BC49-AC60-AD1B3A9CDE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0C4F364B-87F8-414E-AC37-C6A7231F4B35}"/>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6" name="Rectangle 5">
            <a:extLst>
              <a:ext uri="{FF2B5EF4-FFF2-40B4-BE49-F238E27FC236}">
                <a16:creationId xmlns:a16="http://schemas.microsoft.com/office/drawing/2014/main" id="{BC2E3A24-B4A2-D04E-A4DC-E2F01A73F289}"/>
              </a:ext>
            </a:extLst>
          </p:cNvPr>
          <p:cNvSpPr>
            <a:spLocks noGrp="1" noChangeArrowheads="1"/>
          </p:cNvSpPr>
          <p:nvPr>
            <p:ph type="sldNum" sz="quarter" idx="12"/>
          </p:nvPr>
        </p:nvSpPr>
        <p:spPr>
          <a:ln/>
        </p:spPr>
        <p:txBody>
          <a:bodyPr/>
          <a:lstStyle>
            <a:lvl1pPr>
              <a:defRPr/>
            </a:lvl1pPr>
          </a:lstStyle>
          <a:p>
            <a:pPr>
              <a:defRPr/>
            </a:pPr>
            <a:fld id="{5A6C0ADE-9114-724B-BBF8-A711B79F06AD}" type="slidenum">
              <a:rPr lang="en-US" altLang="en-US"/>
              <a:pPr>
                <a:defRPr/>
              </a:pPr>
              <a:t>‹#›</a:t>
            </a:fld>
            <a:r>
              <a:rPr lang="en-US" altLang="en-US" dirty="0"/>
              <a:t>/58</a:t>
            </a:r>
          </a:p>
        </p:txBody>
      </p:sp>
    </p:spTree>
    <p:extLst>
      <p:ext uri="{BB962C8B-B14F-4D97-AF65-F5344CB8AC3E}">
        <p14:creationId xmlns:p14="http://schemas.microsoft.com/office/powerpoint/2010/main" val="346550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357099F-ACF1-1F4B-8BFF-519E177411E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A335A720-5AB3-B14D-8E8F-529B026D6336}"/>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6" name="Rectangle 5">
            <a:extLst>
              <a:ext uri="{FF2B5EF4-FFF2-40B4-BE49-F238E27FC236}">
                <a16:creationId xmlns:a16="http://schemas.microsoft.com/office/drawing/2014/main" id="{12DE8598-F333-A14D-96D0-9811F1D69CB1}"/>
              </a:ext>
            </a:extLst>
          </p:cNvPr>
          <p:cNvSpPr>
            <a:spLocks noGrp="1" noChangeArrowheads="1"/>
          </p:cNvSpPr>
          <p:nvPr>
            <p:ph type="sldNum" sz="quarter" idx="12"/>
          </p:nvPr>
        </p:nvSpPr>
        <p:spPr>
          <a:ln/>
        </p:spPr>
        <p:txBody>
          <a:bodyPr/>
          <a:lstStyle>
            <a:lvl1pPr>
              <a:defRPr/>
            </a:lvl1pPr>
          </a:lstStyle>
          <a:p>
            <a:pPr>
              <a:defRPr/>
            </a:pPr>
            <a:fld id="{260FCB67-A724-3F4C-90B9-318E153BB6E3}" type="slidenum">
              <a:rPr lang="en-US" altLang="en-US"/>
              <a:pPr>
                <a:defRPr/>
              </a:pPr>
              <a:t>‹#›</a:t>
            </a:fld>
            <a:r>
              <a:rPr lang="en-US" altLang="en-US" dirty="0"/>
              <a:t>/58</a:t>
            </a:r>
          </a:p>
        </p:txBody>
      </p:sp>
    </p:spTree>
    <p:extLst>
      <p:ext uri="{BB962C8B-B14F-4D97-AF65-F5344CB8AC3E}">
        <p14:creationId xmlns:p14="http://schemas.microsoft.com/office/powerpoint/2010/main" val="428570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7">
            <a:extLst>
              <a:ext uri="{FF2B5EF4-FFF2-40B4-BE49-F238E27FC236}">
                <a16:creationId xmlns:a16="http://schemas.microsoft.com/office/drawing/2014/main" id="{971FEF7D-12BF-5A48-B90A-33F13B0885A4}"/>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Footer Placeholder 28">
            <a:extLst>
              <a:ext uri="{FF2B5EF4-FFF2-40B4-BE49-F238E27FC236}">
                <a16:creationId xmlns:a16="http://schemas.microsoft.com/office/drawing/2014/main" id="{A16D4471-8A06-7C48-AEB5-618269C6E39C}"/>
              </a:ext>
            </a:extLst>
          </p:cNvPr>
          <p:cNvSpPr>
            <a:spLocks noGrp="1" noChangeArrowheads="1"/>
          </p:cNvSpPr>
          <p:nvPr>
            <p:ph type="ftr" sz="quarter" idx="11"/>
          </p:nvPr>
        </p:nvSpPr>
        <p:spPr/>
        <p:txBody>
          <a:bodyPr/>
          <a:lstStyle>
            <a:lvl1pPr>
              <a:defRPr/>
            </a:lvl1pPr>
          </a:lstStyle>
          <a:p>
            <a:pPr>
              <a:defRPr/>
            </a:pPr>
            <a:r>
              <a:rPr lang="en-US" altLang="en-US"/>
              <a:t>CNG 351 - lecture 5</a:t>
            </a:r>
          </a:p>
        </p:txBody>
      </p:sp>
      <p:sp>
        <p:nvSpPr>
          <p:cNvPr id="6" name="Slide Number Placeholder 29">
            <a:extLst>
              <a:ext uri="{FF2B5EF4-FFF2-40B4-BE49-F238E27FC236}">
                <a16:creationId xmlns:a16="http://schemas.microsoft.com/office/drawing/2014/main" id="{2CEE66A9-5B3C-5743-885D-C66713DC90C6}"/>
              </a:ext>
            </a:extLst>
          </p:cNvPr>
          <p:cNvSpPr>
            <a:spLocks noGrp="1" noChangeArrowheads="1"/>
          </p:cNvSpPr>
          <p:nvPr>
            <p:ph type="sldNum" sz="quarter" idx="12"/>
          </p:nvPr>
        </p:nvSpPr>
        <p:spPr/>
        <p:txBody>
          <a:bodyPr/>
          <a:lstStyle>
            <a:lvl1pPr>
              <a:defRPr/>
            </a:lvl1pPr>
          </a:lstStyle>
          <a:p>
            <a:pPr>
              <a:defRPr/>
            </a:pPr>
            <a:fld id="{24092C20-3F49-3745-8105-99CECA0A3C90}" type="slidenum">
              <a:rPr lang="en-US" altLang="en-US"/>
              <a:pPr>
                <a:defRPr/>
              </a:pPr>
              <a:t>‹#›</a:t>
            </a:fld>
            <a:r>
              <a:rPr lang="en-US" altLang="en-US" dirty="0"/>
              <a:t>/58</a:t>
            </a:r>
          </a:p>
        </p:txBody>
      </p:sp>
    </p:spTree>
    <p:extLst>
      <p:ext uri="{BB962C8B-B14F-4D97-AF65-F5344CB8AC3E}">
        <p14:creationId xmlns:p14="http://schemas.microsoft.com/office/powerpoint/2010/main" val="42228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1EC776FD-0A42-654D-8179-6D7ECFEE01A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6E0FEEFF-845B-994B-96FD-7D025F0708C5}"/>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6" name="Rectangle 5">
            <a:extLst>
              <a:ext uri="{FF2B5EF4-FFF2-40B4-BE49-F238E27FC236}">
                <a16:creationId xmlns:a16="http://schemas.microsoft.com/office/drawing/2014/main" id="{D4DE28D6-0591-0143-89D9-931C0220936C}"/>
              </a:ext>
            </a:extLst>
          </p:cNvPr>
          <p:cNvSpPr>
            <a:spLocks noGrp="1" noChangeArrowheads="1"/>
          </p:cNvSpPr>
          <p:nvPr>
            <p:ph type="sldNum" sz="quarter" idx="12"/>
          </p:nvPr>
        </p:nvSpPr>
        <p:spPr>
          <a:ln/>
        </p:spPr>
        <p:txBody>
          <a:bodyPr/>
          <a:lstStyle>
            <a:lvl1pPr>
              <a:defRPr/>
            </a:lvl1pPr>
          </a:lstStyle>
          <a:p>
            <a:pPr>
              <a:defRPr/>
            </a:pPr>
            <a:fld id="{1E61D127-F513-0342-9C9F-2EE7163829DF}" type="slidenum">
              <a:rPr lang="en-US" altLang="en-US"/>
              <a:pPr>
                <a:defRPr/>
              </a:pPr>
              <a:t>‹#›</a:t>
            </a:fld>
            <a:r>
              <a:rPr lang="en-US" altLang="en-US" dirty="0"/>
              <a:t>/58</a:t>
            </a:r>
          </a:p>
        </p:txBody>
      </p:sp>
    </p:spTree>
    <p:extLst>
      <p:ext uri="{BB962C8B-B14F-4D97-AF65-F5344CB8AC3E}">
        <p14:creationId xmlns:p14="http://schemas.microsoft.com/office/powerpoint/2010/main" val="324917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715B1CE-F90F-C94E-BA36-7CAA9FD785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281E61ED-CF1B-E84D-AF8C-9B30051462DD}"/>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7" name="Rectangle 5">
            <a:extLst>
              <a:ext uri="{FF2B5EF4-FFF2-40B4-BE49-F238E27FC236}">
                <a16:creationId xmlns:a16="http://schemas.microsoft.com/office/drawing/2014/main" id="{8D8E008D-B709-944E-B90E-A7819E2FD16A}"/>
              </a:ext>
            </a:extLst>
          </p:cNvPr>
          <p:cNvSpPr>
            <a:spLocks noGrp="1" noChangeArrowheads="1"/>
          </p:cNvSpPr>
          <p:nvPr>
            <p:ph type="sldNum" sz="quarter" idx="12"/>
          </p:nvPr>
        </p:nvSpPr>
        <p:spPr>
          <a:ln/>
        </p:spPr>
        <p:txBody>
          <a:bodyPr/>
          <a:lstStyle>
            <a:lvl1pPr>
              <a:defRPr/>
            </a:lvl1pPr>
          </a:lstStyle>
          <a:p>
            <a:pPr>
              <a:defRPr/>
            </a:pPr>
            <a:fld id="{9F7425F6-23F5-8E44-9DFD-26CA1A6C99DA}" type="slidenum">
              <a:rPr lang="en-US" altLang="en-US"/>
              <a:pPr>
                <a:defRPr/>
              </a:pPr>
              <a:t>‹#›</a:t>
            </a:fld>
            <a:r>
              <a:rPr lang="en-US" altLang="en-US" dirty="0"/>
              <a:t>/58</a:t>
            </a:r>
          </a:p>
        </p:txBody>
      </p:sp>
    </p:spTree>
    <p:extLst>
      <p:ext uri="{BB962C8B-B14F-4D97-AF65-F5344CB8AC3E}">
        <p14:creationId xmlns:p14="http://schemas.microsoft.com/office/powerpoint/2010/main" val="176857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B70AB2A2-86CF-6746-A831-B25C99DDE50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4">
            <a:extLst>
              <a:ext uri="{FF2B5EF4-FFF2-40B4-BE49-F238E27FC236}">
                <a16:creationId xmlns:a16="http://schemas.microsoft.com/office/drawing/2014/main" id="{EAEF6BFF-6CD9-F242-88C4-ECD9E38DF75A}"/>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9" name="Rectangle 5">
            <a:extLst>
              <a:ext uri="{FF2B5EF4-FFF2-40B4-BE49-F238E27FC236}">
                <a16:creationId xmlns:a16="http://schemas.microsoft.com/office/drawing/2014/main" id="{5AB35235-C5EC-0A45-AA85-89B73FE45E0B}"/>
              </a:ext>
            </a:extLst>
          </p:cNvPr>
          <p:cNvSpPr>
            <a:spLocks noGrp="1" noChangeArrowheads="1"/>
          </p:cNvSpPr>
          <p:nvPr>
            <p:ph type="sldNum" sz="quarter" idx="12"/>
          </p:nvPr>
        </p:nvSpPr>
        <p:spPr>
          <a:ln/>
        </p:spPr>
        <p:txBody>
          <a:bodyPr/>
          <a:lstStyle>
            <a:lvl1pPr>
              <a:defRPr/>
            </a:lvl1pPr>
          </a:lstStyle>
          <a:p>
            <a:pPr>
              <a:defRPr/>
            </a:pPr>
            <a:fld id="{BF8BA725-93F0-7741-A057-1A4DE862AA62}" type="slidenum">
              <a:rPr lang="en-US" altLang="en-US"/>
              <a:pPr>
                <a:defRPr/>
              </a:pPr>
              <a:t>‹#›</a:t>
            </a:fld>
            <a:r>
              <a:rPr lang="en-US" altLang="en-US" dirty="0"/>
              <a:t>/58</a:t>
            </a:r>
          </a:p>
        </p:txBody>
      </p:sp>
    </p:spTree>
    <p:extLst>
      <p:ext uri="{BB962C8B-B14F-4D97-AF65-F5344CB8AC3E}">
        <p14:creationId xmlns:p14="http://schemas.microsoft.com/office/powerpoint/2010/main" val="33998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85A2DF8-C949-DA45-91AF-BA83DC51D91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4">
            <a:extLst>
              <a:ext uri="{FF2B5EF4-FFF2-40B4-BE49-F238E27FC236}">
                <a16:creationId xmlns:a16="http://schemas.microsoft.com/office/drawing/2014/main" id="{58F9F1D6-F6F4-7E4E-BB0E-F611696A0776}"/>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5" name="Rectangle 5">
            <a:extLst>
              <a:ext uri="{FF2B5EF4-FFF2-40B4-BE49-F238E27FC236}">
                <a16:creationId xmlns:a16="http://schemas.microsoft.com/office/drawing/2014/main" id="{8A3BD5B2-2D2F-2D49-9DE4-3285898DD019}"/>
              </a:ext>
            </a:extLst>
          </p:cNvPr>
          <p:cNvSpPr>
            <a:spLocks noGrp="1" noChangeArrowheads="1"/>
          </p:cNvSpPr>
          <p:nvPr>
            <p:ph type="sldNum" sz="quarter" idx="12"/>
          </p:nvPr>
        </p:nvSpPr>
        <p:spPr>
          <a:ln/>
        </p:spPr>
        <p:txBody>
          <a:bodyPr/>
          <a:lstStyle>
            <a:lvl1pPr>
              <a:defRPr/>
            </a:lvl1pPr>
          </a:lstStyle>
          <a:p>
            <a:pPr>
              <a:defRPr/>
            </a:pPr>
            <a:fld id="{11A00B8C-DD08-3D4E-AFB2-8C03CC3B0D31}" type="slidenum">
              <a:rPr lang="en-US" altLang="en-US"/>
              <a:pPr>
                <a:defRPr/>
              </a:pPr>
              <a:t>‹#›</a:t>
            </a:fld>
            <a:r>
              <a:rPr lang="en-US" altLang="en-US" dirty="0"/>
              <a:t>/58</a:t>
            </a:r>
          </a:p>
        </p:txBody>
      </p:sp>
    </p:spTree>
    <p:extLst>
      <p:ext uri="{BB962C8B-B14F-4D97-AF65-F5344CB8AC3E}">
        <p14:creationId xmlns:p14="http://schemas.microsoft.com/office/powerpoint/2010/main" val="6790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3BA5954-2699-5148-91E8-E6499AFCC93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4">
            <a:extLst>
              <a:ext uri="{FF2B5EF4-FFF2-40B4-BE49-F238E27FC236}">
                <a16:creationId xmlns:a16="http://schemas.microsoft.com/office/drawing/2014/main" id="{C2A6240A-908D-A143-AC8A-433C4E3E6DC9}"/>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4" name="Rectangle 5">
            <a:extLst>
              <a:ext uri="{FF2B5EF4-FFF2-40B4-BE49-F238E27FC236}">
                <a16:creationId xmlns:a16="http://schemas.microsoft.com/office/drawing/2014/main" id="{BFFD0C3E-6AB3-1340-BE92-19D391DA1B72}"/>
              </a:ext>
            </a:extLst>
          </p:cNvPr>
          <p:cNvSpPr>
            <a:spLocks noGrp="1" noChangeArrowheads="1"/>
          </p:cNvSpPr>
          <p:nvPr>
            <p:ph type="sldNum" sz="quarter" idx="12"/>
          </p:nvPr>
        </p:nvSpPr>
        <p:spPr>
          <a:ln/>
        </p:spPr>
        <p:txBody>
          <a:bodyPr/>
          <a:lstStyle>
            <a:lvl1pPr>
              <a:defRPr/>
            </a:lvl1pPr>
          </a:lstStyle>
          <a:p>
            <a:pPr>
              <a:defRPr/>
            </a:pPr>
            <a:fld id="{DB164DF3-B41C-B546-8A41-6FE8FD050208}" type="slidenum">
              <a:rPr lang="en-US" altLang="en-US"/>
              <a:pPr>
                <a:defRPr/>
              </a:pPr>
              <a:t>‹#›</a:t>
            </a:fld>
            <a:r>
              <a:rPr lang="en-US" altLang="en-US" dirty="0"/>
              <a:t>/58</a:t>
            </a:r>
          </a:p>
        </p:txBody>
      </p:sp>
    </p:spTree>
    <p:extLst>
      <p:ext uri="{BB962C8B-B14F-4D97-AF65-F5344CB8AC3E}">
        <p14:creationId xmlns:p14="http://schemas.microsoft.com/office/powerpoint/2010/main" val="192963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344855BE-3DDB-BC48-8397-2CA54BE6F0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71E3B36B-5B86-BE4D-B214-10C05B660618}"/>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7" name="Rectangle 5">
            <a:extLst>
              <a:ext uri="{FF2B5EF4-FFF2-40B4-BE49-F238E27FC236}">
                <a16:creationId xmlns:a16="http://schemas.microsoft.com/office/drawing/2014/main" id="{187AB666-9191-8844-A7F0-F7EF43C2F499}"/>
              </a:ext>
            </a:extLst>
          </p:cNvPr>
          <p:cNvSpPr>
            <a:spLocks noGrp="1" noChangeArrowheads="1"/>
          </p:cNvSpPr>
          <p:nvPr>
            <p:ph type="sldNum" sz="quarter" idx="12"/>
          </p:nvPr>
        </p:nvSpPr>
        <p:spPr>
          <a:ln/>
        </p:spPr>
        <p:txBody>
          <a:bodyPr/>
          <a:lstStyle>
            <a:lvl1pPr>
              <a:defRPr/>
            </a:lvl1pPr>
          </a:lstStyle>
          <a:p>
            <a:pPr>
              <a:defRPr/>
            </a:pPr>
            <a:fld id="{D01B9D06-E2DE-3C4D-8AB9-F03E64951633}" type="slidenum">
              <a:rPr lang="en-US" altLang="en-US"/>
              <a:pPr>
                <a:defRPr/>
              </a:pPr>
              <a:t>‹#›</a:t>
            </a:fld>
            <a:r>
              <a:rPr lang="en-US" altLang="en-US" dirty="0"/>
              <a:t>/58</a:t>
            </a:r>
          </a:p>
        </p:txBody>
      </p:sp>
    </p:spTree>
    <p:extLst>
      <p:ext uri="{BB962C8B-B14F-4D97-AF65-F5344CB8AC3E}">
        <p14:creationId xmlns:p14="http://schemas.microsoft.com/office/powerpoint/2010/main" val="298887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21681E15-BD61-4B4B-B54A-B1C2737EFA2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0E9AE50A-3394-B34B-ACE3-A269139D11D9}"/>
              </a:ext>
            </a:extLst>
          </p:cNvPr>
          <p:cNvSpPr>
            <a:spLocks noGrp="1" noChangeArrowheads="1"/>
          </p:cNvSpPr>
          <p:nvPr>
            <p:ph type="ftr" sz="quarter" idx="11"/>
          </p:nvPr>
        </p:nvSpPr>
        <p:spPr>
          <a:ln/>
        </p:spPr>
        <p:txBody>
          <a:bodyPr/>
          <a:lstStyle>
            <a:lvl1pPr>
              <a:defRPr/>
            </a:lvl1pPr>
          </a:lstStyle>
          <a:p>
            <a:pPr>
              <a:defRPr/>
            </a:pPr>
            <a:r>
              <a:rPr lang="en-US" altLang="en-US"/>
              <a:t>CNG 351 - lecture 5</a:t>
            </a:r>
          </a:p>
        </p:txBody>
      </p:sp>
      <p:sp>
        <p:nvSpPr>
          <p:cNvPr id="7" name="Rectangle 5">
            <a:extLst>
              <a:ext uri="{FF2B5EF4-FFF2-40B4-BE49-F238E27FC236}">
                <a16:creationId xmlns:a16="http://schemas.microsoft.com/office/drawing/2014/main" id="{99624925-FD5E-B042-B1FB-03B1E636BF3B}"/>
              </a:ext>
            </a:extLst>
          </p:cNvPr>
          <p:cNvSpPr>
            <a:spLocks noGrp="1" noChangeArrowheads="1"/>
          </p:cNvSpPr>
          <p:nvPr>
            <p:ph type="sldNum" sz="quarter" idx="12"/>
          </p:nvPr>
        </p:nvSpPr>
        <p:spPr>
          <a:ln/>
        </p:spPr>
        <p:txBody>
          <a:bodyPr/>
          <a:lstStyle>
            <a:lvl1pPr>
              <a:defRPr/>
            </a:lvl1pPr>
          </a:lstStyle>
          <a:p>
            <a:pPr>
              <a:defRPr/>
            </a:pPr>
            <a:fld id="{8CF292E9-FC92-2547-98DE-C47BAD84E0FD}" type="slidenum">
              <a:rPr lang="en-US" altLang="en-US"/>
              <a:pPr>
                <a:defRPr/>
              </a:pPr>
              <a:t>‹#›</a:t>
            </a:fld>
            <a:r>
              <a:rPr lang="en-US" altLang="en-US" dirty="0"/>
              <a:t>/58</a:t>
            </a:r>
          </a:p>
        </p:txBody>
      </p:sp>
    </p:spTree>
    <p:extLst>
      <p:ext uri="{BB962C8B-B14F-4D97-AF65-F5344CB8AC3E}">
        <p14:creationId xmlns:p14="http://schemas.microsoft.com/office/powerpoint/2010/main" val="344291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32E0FB2-A8CC-934E-968F-0E8487792717}"/>
              </a:ext>
            </a:extLst>
          </p:cNvPr>
          <p:cNvSpPr>
            <a:spLocks noGrp="1" noChangeArrowheads="1"/>
          </p:cNvSpPr>
          <p:nvPr>
            <p:ph type="body" idx="1"/>
          </p:nvPr>
        </p:nvSpPr>
        <p:spPr bwMode="auto">
          <a:xfrm>
            <a:off x="685800" y="20574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39331" name="Rectangle 3">
            <a:extLst>
              <a:ext uri="{FF2B5EF4-FFF2-40B4-BE49-F238E27FC236}">
                <a16:creationId xmlns:a16="http://schemas.microsoft.com/office/drawing/2014/main" id="{95E61E7A-8BE0-FB44-89DA-E9766AF5B790}"/>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0" hangingPunct="0">
              <a:defRPr sz="1400">
                <a:ea typeface="+mn-ea"/>
              </a:defRPr>
            </a:lvl1pPr>
          </a:lstStyle>
          <a:p>
            <a:pPr>
              <a:defRPr/>
            </a:pPr>
            <a:endParaRPr lang="en-US" altLang="en-US"/>
          </a:p>
        </p:txBody>
      </p:sp>
      <p:sp>
        <p:nvSpPr>
          <p:cNvPr id="739332" name="Rectangle 4">
            <a:extLst>
              <a:ext uri="{FF2B5EF4-FFF2-40B4-BE49-F238E27FC236}">
                <a16:creationId xmlns:a16="http://schemas.microsoft.com/office/drawing/2014/main" id="{7A511616-BF09-FC45-943F-D0BB7BC2176C}"/>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defRPr sz="1400">
                <a:ea typeface="+mn-ea"/>
              </a:defRPr>
            </a:lvl1pPr>
          </a:lstStyle>
          <a:p>
            <a:pPr>
              <a:defRPr/>
            </a:pPr>
            <a:r>
              <a:rPr lang="en-US" altLang="en-US"/>
              <a:t>CNG 351 - lecture 5</a:t>
            </a:r>
          </a:p>
        </p:txBody>
      </p:sp>
      <p:sp>
        <p:nvSpPr>
          <p:cNvPr id="739333" name="Rectangle 5">
            <a:extLst>
              <a:ext uri="{FF2B5EF4-FFF2-40B4-BE49-F238E27FC236}">
                <a16:creationId xmlns:a16="http://schemas.microsoft.com/office/drawing/2014/main" id="{FC1D8623-5643-4C4B-ABBA-F99B340B61C9}"/>
              </a:ext>
            </a:extLst>
          </p:cNvPr>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defRPr sz="1400" smtClean="0">
                <a:ea typeface="+mn-ea"/>
              </a:defRPr>
            </a:lvl1pPr>
          </a:lstStyle>
          <a:p>
            <a:pPr>
              <a:defRPr/>
            </a:pPr>
            <a:fld id="{0760763C-9559-C442-9F7E-F78791CF48A8}" type="slidenum">
              <a:rPr lang="en-US" altLang="en-US"/>
              <a:pPr>
                <a:defRPr/>
              </a:pPr>
              <a:t>‹#›</a:t>
            </a:fld>
            <a:r>
              <a:rPr lang="en-US" altLang="en-US" dirty="0"/>
              <a:t>/58</a:t>
            </a:r>
          </a:p>
        </p:txBody>
      </p:sp>
      <p:pic>
        <p:nvPicPr>
          <p:cNvPr id="1030" name="Picture 6" descr="index_01">
            <a:extLst>
              <a:ext uri="{FF2B5EF4-FFF2-40B4-BE49-F238E27FC236}">
                <a16:creationId xmlns:a16="http://schemas.microsoft.com/office/drawing/2014/main" id="{B6C76883-6880-D947-B1AB-EB4C1214DF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88" y="0"/>
            <a:ext cx="1273176"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index_02">
            <a:extLst>
              <a:ext uri="{FF2B5EF4-FFF2-40B4-BE49-F238E27FC236}">
                <a16:creationId xmlns:a16="http://schemas.microsoft.com/office/drawing/2014/main" id="{E8E80F60-E818-5249-8F5E-073B9A8193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0"/>
            <a:ext cx="24653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index_03">
            <a:extLst>
              <a:ext uri="{FF2B5EF4-FFF2-40B4-BE49-F238E27FC236}">
                <a16:creationId xmlns:a16="http://schemas.microsoft.com/office/drawing/2014/main" id="{9DD61866-E880-C549-A628-A58DDC5FE8A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0"/>
            <a:ext cx="43402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index_05">
            <a:extLst>
              <a:ext uri="{FF2B5EF4-FFF2-40B4-BE49-F238E27FC236}">
                <a16:creationId xmlns:a16="http://schemas.microsoft.com/office/drawing/2014/main" id="{52603604-3A6B-FA4F-8719-26794931C2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914400"/>
            <a:ext cx="24653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index_03">
            <a:extLst>
              <a:ext uri="{FF2B5EF4-FFF2-40B4-BE49-F238E27FC236}">
                <a16:creationId xmlns:a16="http://schemas.microsoft.com/office/drawing/2014/main" id="{FCE6D037-A585-7342-A4F7-3507941432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5715000" y="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index_03">
            <a:extLst>
              <a:ext uri="{FF2B5EF4-FFF2-40B4-BE49-F238E27FC236}">
                <a16:creationId xmlns:a16="http://schemas.microsoft.com/office/drawing/2014/main" id="{4865BDA9-3F03-1047-BD38-DC81E245E87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7239000" y="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index_03">
            <a:extLst>
              <a:ext uri="{FF2B5EF4-FFF2-40B4-BE49-F238E27FC236}">
                <a16:creationId xmlns:a16="http://schemas.microsoft.com/office/drawing/2014/main" id="{25A5BB78-E4F2-9C42-A286-D1C83E3BEB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7620000" y="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descr="index_05">
            <a:extLst>
              <a:ext uri="{FF2B5EF4-FFF2-40B4-BE49-F238E27FC236}">
                <a16:creationId xmlns:a16="http://schemas.microsoft.com/office/drawing/2014/main" id="{385BCCF5-6875-A947-8532-87279CF892E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2971800" y="914400"/>
            <a:ext cx="12461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descr="index_05">
            <a:extLst>
              <a:ext uri="{FF2B5EF4-FFF2-40B4-BE49-F238E27FC236}">
                <a16:creationId xmlns:a16="http://schemas.microsoft.com/office/drawing/2014/main" id="{FBECDC7A-D738-284D-BD7E-A67FA78540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4191000" y="914400"/>
            <a:ext cx="12461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index_05">
            <a:extLst>
              <a:ext uri="{FF2B5EF4-FFF2-40B4-BE49-F238E27FC236}">
                <a16:creationId xmlns:a16="http://schemas.microsoft.com/office/drawing/2014/main" id="{0A746BAF-E9DB-7C4C-A1AF-623177CD095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5334000" y="914400"/>
            <a:ext cx="12461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6" descr="index_05">
            <a:extLst>
              <a:ext uri="{FF2B5EF4-FFF2-40B4-BE49-F238E27FC236}">
                <a16:creationId xmlns:a16="http://schemas.microsoft.com/office/drawing/2014/main" id="{06E855A3-EB56-C74E-8CAA-20FA6434F0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6553200" y="914400"/>
            <a:ext cx="12461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17" descr="index_05">
            <a:extLst>
              <a:ext uri="{FF2B5EF4-FFF2-40B4-BE49-F238E27FC236}">
                <a16:creationId xmlns:a16="http://schemas.microsoft.com/office/drawing/2014/main" id="{D8A9D5D4-A9AD-5D41-AC6B-34E5B587427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7696200" y="914400"/>
            <a:ext cx="12461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descr="index_05">
            <a:extLst>
              <a:ext uri="{FF2B5EF4-FFF2-40B4-BE49-F238E27FC236}">
                <a16:creationId xmlns:a16="http://schemas.microsoft.com/office/drawing/2014/main" id="{733AFEC9-119B-1F46-AE0A-EA38BBC67B4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8520113" y="914400"/>
            <a:ext cx="1246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19" descr="index_03">
            <a:extLst>
              <a:ext uri="{FF2B5EF4-FFF2-40B4-BE49-F238E27FC236}">
                <a16:creationId xmlns:a16="http://schemas.microsoft.com/office/drawing/2014/main" id="{FEEFCEC0-2605-6C4A-ABB5-9D16473FA7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index_03">
            <a:extLst>
              <a:ext uri="{FF2B5EF4-FFF2-40B4-BE49-F238E27FC236}">
                <a16:creationId xmlns:a16="http://schemas.microsoft.com/office/drawing/2014/main" id="{0D8F9EC8-077C-AB4D-869D-1AB6D7863BF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13716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1" descr="index_03">
            <a:extLst>
              <a:ext uri="{FF2B5EF4-FFF2-40B4-BE49-F238E27FC236}">
                <a16:creationId xmlns:a16="http://schemas.microsoft.com/office/drawing/2014/main" id="{468FBDE9-359E-F047-8955-78461B16209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29718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22" descr="index_03">
            <a:extLst>
              <a:ext uri="{FF2B5EF4-FFF2-40B4-BE49-F238E27FC236}">
                <a16:creationId xmlns:a16="http://schemas.microsoft.com/office/drawing/2014/main" id="{BE69A7D1-51A0-154B-8372-51D1D6A3C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45720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 name="Picture 23" descr="index_03">
            <a:extLst>
              <a:ext uri="{FF2B5EF4-FFF2-40B4-BE49-F238E27FC236}">
                <a16:creationId xmlns:a16="http://schemas.microsoft.com/office/drawing/2014/main" id="{86BA6B2A-BBF3-5341-AE80-5505E812F33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61722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descr="index_03">
            <a:extLst>
              <a:ext uri="{FF2B5EF4-FFF2-40B4-BE49-F238E27FC236}">
                <a16:creationId xmlns:a16="http://schemas.microsoft.com/office/drawing/2014/main" id="{C9F225C2-9917-FE40-8652-788BF6A1680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75438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 name="Rectangle 25">
            <a:extLst>
              <a:ext uri="{FF2B5EF4-FFF2-40B4-BE49-F238E27FC236}">
                <a16:creationId xmlns:a16="http://schemas.microsoft.com/office/drawing/2014/main" id="{A1FB498F-7FAA-F64F-B9A7-6B74255AD035}"/>
              </a:ext>
            </a:extLst>
          </p:cNvPr>
          <p:cNvSpPr>
            <a:spLocks noGrp="1" noChangeArrowheads="1"/>
          </p:cNvSpPr>
          <p:nvPr>
            <p:ph type="title"/>
          </p:nvPr>
        </p:nvSpPr>
        <p:spPr bwMode="auto">
          <a:xfrm>
            <a:off x="685800" y="838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50" name="Rectangle 26">
            <a:extLst>
              <a:ext uri="{FF2B5EF4-FFF2-40B4-BE49-F238E27FC236}">
                <a16:creationId xmlns:a16="http://schemas.microsoft.com/office/drawing/2014/main" id="{84ED3464-CB0A-8A4F-8956-BC887486E814}"/>
              </a:ext>
            </a:extLst>
          </p:cNvPr>
          <p:cNvSpPr>
            <a:spLocks noChangeArrowheads="1"/>
          </p:cNvSpPr>
          <p:nvPr/>
        </p:nvSpPr>
        <p:spPr bwMode="auto">
          <a:xfrm>
            <a:off x="4419600" y="685800"/>
            <a:ext cx="2895600" cy="228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Arial" panose="020B0604020202020204" pitchFamily="34" charset="0"/>
                <a:ea typeface="ＭＳ Ｐゴシック" panose="020B0600070205080204" pitchFamily="34" charset="-128"/>
              </a:defRPr>
            </a:lvl1pPr>
            <a:lvl2pPr marL="742950" indent="-285750" algn="ctr">
              <a:defRPr sz="2400">
                <a:solidFill>
                  <a:schemeClr val="tx1"/>
                </a:solidFill>
                <a:latin typeface="Arial" panose="020B0604020202020204" pitchFamily="34" charset="0"/>
                <a:ea typeface="ＭＳ Ｐゴシック" panose="020B0600070205080204" pitchFamily="34" charset="-128"/>
              </a:defRPr>
            </a:lvl2pPr>
            <a:lvl3pPr marL="1143000" indent="-228600" algn="ctr">
              <a:defRPr sz="2400">
                <a:solidFill>
                  <a:schemeClr val="tx1"/>
                </a:solidFill>
                <a:latin typeface="Arial" panose="020B0604020202020204" pitchFamily="34" charset="0"/>
                <a:ea typeface="ＭＳ Ｐゴシック" panose="020B0600070205080204" pitchFamily="34" charset="-128"/>
              </a:defRPr>
            </a:lvl3pPr>
            <a:lvl4pPr marL="1600200" indent="-228600" algn="ctr">
              <a:defRPr sz="2400">
                <a:solidFill>
                  <a:schemeClr val="tx1"/>
                </a:solidFill>
                <a:latin typeface="Arial" panose="020B0604020202020204" pitchFamily="34" charset="0"/>
                <a:ea typeface="ＭＳ Ｐゴシック" panose="020B0600070205080204" pitchFamily="34" charset="-128"/>
              </a:defRPr>
            </a:lvl4pPr>
            <a:lvl5pPr marL="2057400" indent="-228600" algn="ctr">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51" name="Line 27">
            <a:extLst>
              <a:ext uri="{FF2B5EF4-FFF2-40B4-BE49-F238E27FC236}">
                <a16:creationId xmlns:a16="http://schemas.microsoft.com/office/drawing/2014/main" id="{7FB302BD-1265-0143-AF87-AC8C0A74714C}"/>
              </a:ext>
            </a:extLst>
          </p:cNvPr>
          <p:cNvSpPr>
            <a:spLocks noChangeShapeType="1"/>
          </p:cNvSpPr>
          <p:nvPr/>
        </p:nvSpPr>
        <p:spPr bwMode="auto">
          <a:xfrm>
            <a:off x="685800" y="1752600"/>
            <a:ext cx="7772400" cy="0"/>
          </a:xfrm>
          <a:prstGeom prst="line">
            <a:avLst/>
          </a:prstGeom>
          <a:noFill/>
          <a:ln w="9525">
            <a:solidFill>
              <a:srgbClr val="A5292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6" r:id="rId1"/>
    <p:sldLayoutId id="214748368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2pPr>
      <a:lvl3pPr algn="ctr" rtl="0" eaLnBrk="0" fontAlgn="base" hangingPunct="0">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3pPr>
      <a:lvl4pPr algn="ctr" rtl="0" eaLnBrk="0" fontAlgn="base" hangingPunct="0">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4pPr>
      <a:lvl5pPr algn="ctr" rtl="0" eaLnBrk="0" fontAlgn="base" hangingPunct="0">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5pPr>
      <a:lvl6pPr marL="4572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6pPr>
      <a:lvl7pPr marL="9144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7pPr>
      <a:lvl8pPr marL="13716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8pPr>
      <a:lvl9pPr marL="18288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1028">
            <a:extLst>
              <a:ext uri="{FF2B5EF4-FFF2-40B4-BE49-F238E27FC236}">
                <a16:creationId xmlns:a16="http://schemas.microsoft.com/office/drawing/2014/main" id="{6CEC99C2-4F0B-0446-8F7E-9EA6902D8E5B}"/>
              </a:ext>
            </a:extLst>
          </p:cNvPr>
          <p:cNvSpPr>
            <a:spLocks noChangeArrowheads="1"/>
          </p:cNvSpPr>
          <p:nvPr/>
        </p:nvSpPr>
        <p:spPr bwMode="auto">
          <a:xfrm>
            <a:off x="533400" y="1828800"/>
            <a:ext cx="8534400" cy="1103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3200">
                <a:solidFill>
                  <a:schemeClr val="tx2"/>
                </a:solidFill>
              </a:rPr>
              <a:t>ER- and EER- Relational Mapping</a:t>
            </a:r>
          </a:p>
        </p:txBody>
      </p:sp>
      <p:sp>
        <p:nvSpPr>
          <p:cNvPr id="15362" name="Rectangle 1029">
            <a:extLst>
              <a:ext uri="{FF2B5EF4-FFF2-40B4-BE49-F238E27FC236}">
                <a16:creationId xmlns:a16="http://schemas.microsoft.com/office/drawing/2014/main" id="{8C6BFDA8-B67C-6242-8CE2-6F86AABC4996}"/>
              </a:ext>
            </a:extLst>
          </p:cNvPr>
          <p:cNvSpPr>
            <a:spLocks noChangeArrowheads="1"/>
          </p:cNvSpPr>
          <p:nvPr/>
        </p:nvSpPr>
        <p:spPr bwMode="auto">
          <a:xfrm>
            <a:off x="1295400" y="3429000"/>
            <a:ext cx="6477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buFontTx/>
              <a:buNone/>
            </a:pPr>
            <a:r>
              <a:rPr lang="en-US" altLang="en-US" sz="2200"/>
              <a:t>CNG351 - Data Management and File Structures</a:t>
            </a:r>
            <a:r>
              <a:rPr lang="en-US" altLang="en-US" sz="2200">
                <a:latin typeface="Helvetica" pitchFamily="2" charset="0"/>
              </a:rPr>
              <a:t> </a:t>
            </a:r>
            <a:endParaRPr lang="en-US" altLang="en-US" sz="2200"/>
          </a:p>
          <a:p>
            <a:pPr algn="ctr" eaLnBrk="1" hangingPunct="1">
              <a:buFontTx/>
              <a:buNone/>
            </a:pPr>
            <a:r>
              <a:rPr lang="en-US" altLang="en-US" sz="2200"/>
              <a:t>Lecture - 5</a:t>
            </a:r>
          </a:p>
          <a:p>
            <a:pPr algn="ctr" eaLnBrk="1" hangingPunct="1">
              <a:buFontTx/>
              <a:buNone/>
            </a:pPr>
            <a:r>
              <a:rPr lang="en-US" altLang="en-US" sz="2200"/>
              <a:t>Instructor: Dr. Yeliz Yesilada</a:t>
            </a:r>
          </a:p>
        </p:txBody>
      </p:sp>
      <p:sp>
        <p:nvSpPr>
          <p:cNvPr id="15363" name="Line 1030">
            <a:extLst>
              <a:ext uri="{FF2B5EF4-FFF2-40B4-BE49-F238E27FC236}">
                <a16:creationId xmlns:a16="http://schemas.microsoft.com/office/drawing/2014/main" id="{5663235C-60DF-4640-977E-980E912AD258}"/>
              </a:ext>
            </a:extLst>
          </p:cNvPr>
          <p:cNvSpPr>
            <a:spLocks noChangeShapeType="1"/>
          </p:cNvSpPr>
          <p:nvPr/>
        </p:nvSpPr>
        <p:spPr bwMode="auto">
          <a:xfrm>
            <a:off x="1600200" y="2895600"/>
            <a:ext cx="5867400" cy="0"/>
          </a:xfrm>
          <a:prstGeom prst="line">
            <a:avLst/>
          </a:prstGeom>
          <a:noFill/>
          <a:ln w="9525">
            <a:solidFill>
              <a:srgbClr val="A5292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5364" name="Picture 1031" descr="index_01">
            <a:extLst>
              <a:ext uri="{FF2B5EF4-FFF2-40B4-BE49-F238E27FC236}">
                <a16:creationId xmlns:a16="http://schemas.microsoft.com/office/drawing/2014/main" id="{B7C3C202-30C6-734D-8574-682BB2B47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317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032" descr="index_02">
            <a:extLst>
              <a:ext uri="{FF2B5EF4-FFF2-40B4-BE49-F238E27FC236}">
                <a16:creationId xmlns:a16="http://schemas.microsoft.com/office/drawing/2014/main" id="{7F8B4BE1-0561-6447-B774-5036189E2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8" y="0"/>
            <a:ext cx="2465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033" descr="index_03">
            <a:extLst>
              <a:ext uri="{FF2B5EF4-FFF2-40B4-BE49-F238E27FC236}">
                <a16:creationId xmlns:a16="http://schemas.microsoft.com/office/drawing/2014/main" id="{8BC35DFB-E48B-3C41-B5BA-B9BEEC159D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388" y="0"/>
            <a:ext cx="43402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034" descr="index_05">
            <a:extLst>
              <a:ext uri="{FF2B5EF4-FFF2-40B4-BE49-F238E27FC236}">
                <a16:creationId xmlns:a16="http://schemas.microsoft.com/office/drawing/2014/main" id="{99DD0D4B-B635-0548-B2BF-36422E991C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988" y="914400"/>
            <a:ext cx="24653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35" descr="index_03">
            <a:extLst>
              <a:ext uri="{FF2B5EF4-FFF2-40B4-BE49-F238E27FC236}">
                <a16:creationId xmlns:a16="http://schemas.microsoft.com/office/drawing/2014/main" id="{6D0CC89E-C604-9C4E-A06C-5467593DD1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6351588" y="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036" descr="index_03">
            <a:extLst>
              <a:ext uri="{FF2B5EF4-FFF2-40B4-BE49-F238E27FC236}">
                <a16:creationId xmlns:a16="http://schemas.microsoft.com/office/drawing/2014/main" id="{EC2026AC-85E0-4E4C-A291-25EF380E1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7875588" y="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037" descr="index_03">
            <a:extLst>
              <a:ext uri="{FF2B5EF4-FFF2-40B4-BE49-F238E27FC236}">
                <a16:creationId xmlns:a16="http://schemas.microsoft.com/office/drawing/2014/main" id="{10F6890A-2114-3647-AB22-2AE5EE4DA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8256588" y="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038" descr="index_05">
            <a:extLst>
              <a:ext uri="{FF2B5EF4-FFF2-40B4-BE49-F238E27FC236}">
                <a16:creationId xmlns:a16="http://schemas.microsoft.com/office/drawing/2014/main" id="{A9876DE2-D7A5-7B49-A3B2-A05DB0A502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3608388" y="914400"/>
            <a:ext cx="1246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039" descr="index_05">
            <a:extLst>
              <a:ext uri="{FF2B5EF4-FFF2-40B4-BE49-F238E27FC236}">
                <a16:creationId xmlns:a16="http://schemas.microsoft.com/office/drawing/2014/main" id="{BAE10980-BE49-CA4F-AEF1-C46326ED31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4827588" y="914400"/>
            <a:ext cx="1246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040" descr="index_05">
            <a:extLst>
              <a:ext uri="{FF2B5EF4-FFF2-40B4-BE49-F238E27FC236}">
                <a16:creationId xmlns:a16="http://schemas.microsoft.com/office/drawing/2014/main" id="{5FDBE711-1433-7E4C-96DA-346FAC5F1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5970588" y="914400"/>
            <a:ext cx="1246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1041" descr="index_05">
            <a:extLst>
              <a:ext uri="{FF2B5EF4-FFF2-40B4-BE49-F238E27FC236}">
                <a16:creationId xmlns:a16="http://schemas.microsoft.com/office/drawing/2014/main" id="{F2D368C5-9104-9C4F-B43F-01B681B119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7189788" y="914400"/>
            <a:ext cx="1246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1042" descr="index_05">
            <a:extLst>
              <a:ext uri="{FF2B5EF4-FFF2-40B4-BE49-F238E27FC236}">
                <a16:creationId xmlns:a16="http://schemas.microsoft.com/office/drawing/2014/main" id="{04805D3F-EBAF-2546-95D8-6A9799FDD7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8332788" y="914400"/>
            <a:ext cx="12461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1043" descr="index_05">
            <a:extLst>
              <a:ext uri="{FF2B5EF4-FFF2-40B4-BE49-F238E27FC236}">
                <a16:creationId xmlns:a16="http://schemas.microsoft.com/office/drawing/2014/main" id="{53257796-0115-3846-8BB8-74B6AB6A49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9156700" y="914400"/>
            <a:ext cx="12461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1044" descr="index_03">
            <a:extLst>
              <a:ext uri="{FF2B5EF4-FFF2-40B4-BE49-F238E27FC236}">
                <a16:creationId xmlns:a16="http://schemas.microsoft.com/office/drawing/2014/main" id="{5D33EA2B-C5E0-9D41-923B-025EA8A6BD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1045" descr="index_03">
            <a:extLst>
              <a:ext uri="{FF2B5EF4-FFF2-40B4-BE49-F238E27FC236}">
                <a16:creationId xmlns:a16="http://schemas.microsoft.com/office/drawing/2014/main" id="{5E632ED0-E812-E44C-BA61-1A1535C50C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16002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1046" descr="index_03">
            <a:extLst>
              <a:ext uri="{FF2B5EF4-FFF2-40B4-BE49-F238E27FC236}">
                <a16:creationId xmlns:a16="http://schemas.microsoft.com/office/drawing/2014/main" id="{83271C59-7DAC-2D4E-A58B-81E340932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32004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047" descr="index_03">
            <a:extLst>
              <a:ext uri="{FF2B5EF4-FFF2-40B4-BE49-F238E27FC236}">
                <a16:creationId xmlns:a16="http://schemas.microsoft.com/office/drawing/2014/main" id="{F4D66243-D8E7-EE49-AC6C-140A75079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48006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048" descr="index_03">
            <a:extLst>
              <a:ext uri="{FF2B5EF4-FFF2-40B4-BE49-F238E27FC236}">
                <a16:creationId xmlns:a16="http://schemas.microsoft.com/office/drawing/2014/main" id="{D23291F4-91A1-E742-ADB1-3B824A6D9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64008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049" descr="index_03">
            <a:extLst>
              <a:ext uri="{FF2B5EF4-FFF2-40B4-BE49-F238E27FC236}">
                <a16:creationId xmlns:a16="http://schemas.microsoft.com/office/drawing/2014/main" id="{E6C5A73A-FFE2-AF4F-A032-FD7CEEFA8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7924800" y="6553200"/>
            <a:ext cx="160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3" name="Rectangle 1050">
            <a:extLst>
              <a:ext uri="{FF2B5EF4-FFF2-40B4-BE49-F238E27FC236}">
                <a16:creationId xmlns:a16="http://schemas.microsoft.com/office/drawing/2014/main" id="{DA2E7D1D-5026-B846-BED9-46AAD239671E}"/>
              </a:ext>
            </a:extLst>
          </p:cNvPr>
          <p:cNvSpPr>
            <a:spLocks noChangeArrowheads="1"/>
          </p:cNvSpPr>
          <p:nvPr/>
        </p:nvSpPr>
        <p:spPr bwMode="auto">
          <a:xfrm>
            <a:off x="5056188" y="685800"/>
            <a:ext cx="2895600" cy="228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a:extLst>
              <a:ext uri="{FF2B5EF4-FFF2-40B4-BE49-F238E27FC236}">
                <a16:creationId xmlns:a16="http://schemas.microsoft.com/office/drawing/2014/main" id="{6E838C88-3987-6142-AB04-42D71BEE93E1}"/>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33794" name="Slide Number Placeholder 5">
            <a:extLst>
              <a:ext uri="{FF2B5EF4-FFF2-40B4-BE49-F238E27FC236}">
                <a16:creationId xmlns:a16="http://schemas.microsoft.com/office/drawing/2014/main" id="{B27EECF4-B804-744B-A381-C6FA2923FA03}"/>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29ECE14-E5D4-6C4C-B189-3B352C6130C5}" type="slidenum">
              <a:rPr lang="en-US" altLang="en-US" sz="1400" smtClean="0"/>
              <a:pPr>
                <a:spcBef>
                  <a:spcPct val="0"/>
                </a:spcBef>
                <a:buFontTx/>
                <a:buNone/>
              </a:pPr>
              <a:t>10</a:t>
            </a:fld>
            <a:r>
              <a:rPr lang="en-US" altLang="en-US" sz="1400"/>
              <a:t>/58</a:t>
            </a:r>
          </a:p>
        </p:txBody>
      </p:sp>
      <p:sp>
        <p:nvSpPr>
          <p:cNvPr id="33795" name="Rectangle 1026">
            <a:extLst>
              <a:ext uri="{FF2B5EF4-FFF2-40B4-BE49-F238E27FC236}">
                <a16:creationId xmlns:a16="http://schemas.microsoft.com/office/drawing/2014/main" id="{ED42E143-0595-DB40-916F-550665BEF9D9}"/>
              </a:ext>
            </a:extLst>
          </p:cNvPr>
          <p:cNvSpPr>
            <a:spLocks noGrp="1" noChangeArrowheads="1"/>
          </p:cNvSpPr>
          <p:nvPr>
            <p:ph type="title"/>
          </p:nvPr>
        </p:nvSpPr>
        <p:spPr/>
        <p:txBody>
          <a:bodyPr/>
          <a:lstStyle/>
          <a:p>
            <a:pPr eaLnBrk="1" hangingPunct="1"/>
            <a:r>
              <a:rPr lang="en-US" altLang="en-US"/>
              <a:t>Step 2: Mapping Weak Entity Types</a:t>
            </a:r>
          </a:p>
        </p:txBody>
      </p:sp>
      <p:sp>
        <p:nvSpPr>
          <p:cNvPr id="33796" name="Rectangle 1027">
            <a:extLst>
              <a:ext uri="{FF2B5EF4-FFF2-40B4-BE49-F238E27FC236}">
                <a16:creationId xmlns:a16="http://schemas.microsoft.com/office/drawing/2014/main" id="{3E084424-C364-334E-9C0F-1DDA8E7816C5}"/>
              </a:ext>
            </a:extLst>
          </p:cNvPr>
          <p:cNvSpPr>
            <a:spLocks noGrp="1" noChangeArrowheads="1"/>
          </p:cNvSpPr>
          <p:nvPr>
            <p:ph type="body" idx="1"/>
          </p:nvPr>
        </p:nvSpPr>
        <p:spPr/>
        <p:txBody>
          <a:bodyPr/>
          <a:lstStyle/>
          <a:p>
            <a:pPr eaLnBrk="1" hangingPunct="1"/>
            <a:r>
              <a:rPr lang="en-US" altLang="en-US" sz="2200" b="1"/>
              <a:t>Example</a:t>
            </a:r>
            <a:r>
              <a:rPr lang="en-US" altLang="en-US" sz="2200"/>
              <a:t>: Create the relation DEPENDENT in this step to correspond to the weak entity type DEPENDENT.</a:t>
            </a:r>
          </a:p>
          <a:p>
            <a:pPr lvl="1" eaLnBrk="1" hangingPunct="1"/>
            <a:r>
              <a:rPr lang="en-US" altLang="en-US"/>
              <a:t>Include the primary key SSN of the EMPLOYEE relation as a </a:t>
            </a:r>
            <a:r>
              <a:rPr lang="en-US" altLang="en-US" b="1"/>
              <a:t>foreign</a:t>
            </a:r>
            <a:r>
              <a:rPr lang="en-US" altLang="en-US"/>
              <a:t> key attribute of DEPENDENT (renamed to ESSN). </a:t>
            </a:r>
          </a:p>
          <a:p>
            <a:pPr lvl="1" eaLnBrk="1" hangingPunct="1"/>
            <a:r>
              <a:rPr lang="en-US" altLang="en-US"/>
              <a:t>The </a:t>
            </a:r>
            <a:r>
              <a:rPr lang="en-US" altLang="en-US" b="1"/>
              <a:t>primary</a:t>
            </a:r>
            <a:r>
              <a:rPr lang="en-US" altLang="en-US"/>
              <a:t> key of the DEPENDENT relation is the combination {ESSN, DEPENDENT_NAME} because DEPENDENT_NAME is the partial key of DEPENDENT. </a:t>
            </a:r>
          </a:p>
          <a:p>
            <a:pPr eaLnBrk="1" hangingPunct="1"/>
            <a:endParaRPr lang="en-US" altLang="en-US" sz="2200"/>
          </a:p>
          <a:p>
            <a:pPr eaLnBrk="1" hangingPunct="1"/>
            <a:endParaRPr lang="en-US" alt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a:extLst>
              <a:ext uri="{FF2B5EF4-FFF2-40B4-BE49-F238E27FC236}">
                <a16:creationId xmlns:a16="http://schemas.microsoft.com/office/drawing/2014/main" id="{D627866D-E32C-D646-9779-F2253C3F6F23}"/>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35842" name="Slide Number Placeholder 4">
            <a:extLst>
              <a:ext uri="{FF2B5EF4-FFF2-40B4-BE49-F238E27FC236}">
                <a16:creationId xmlns:a16="http://schemas.microsoft.com/office/drawing/2014/main" id="{E3BF7CEE-11EA-8149-BEFA-14F555A44F65}"/>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1DE4755-E15C-C14D-BE5D-36E2D319FC02}" type="slidenum">
              <a:rPr lang="en-US" altLang="en-US" sz="1400"/>
              <a:pPr>
                <a:spcBef>
                  <a:spcPct val="0"/>
                </a:spcBef>
                <a:buFontTx/>
                <a:buNone/>
              </a:pPr>
              <a:t>11</a:t>
            </a:fld>
            <a:r>
              <a:rPr lang="en-US" altLang="en-US" sz="1400"/>
              <a:t>/58</a:t>
            </a:r>
          </a:p>
        </p:txBody>
      </p:sp>
      <p:sp>
        <p:nvSpPr>
          <p:cNvPr id="35843" name="Rectangle 2">
            <a:extLst>
              <a:ext uri="{FF2B5EF4-FFF2-40B4-BE49-F238E27FC236}">
                <a16:creationId xmlns:a16="http://schemas.microsoft.com/office/drawing/2014/main" id="{A818D2E4-5365-0B4F-A91C-EA86AF33FB27}"/>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35844" name="Picture 3" descr="pic1">
            <a:extLst>
              <a:ext uri="{FF2B5EF4-FFF2-40B4-BE49-F238E27FC236}">
                <a16:creationId xmlns:a16="http://schemas.microsoft.com/office/drawing/2014/main" id="{B68146D0-D725-AA41-8262-EB0C8F17D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4">
            <a:extLst>
              <a:ext uri="{FF2B5EF4-FFF2-40B4-BE49-F238E27FC236}">
                <a16:creationId xmlns:a16="http://schemas.microsoft.com/office/drawing/2014/main" id="{0BFBB8E0-D545-3B44-9C6F-B0640E344642}"/>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37890" name="Slide Number Placeholder 5">
            <a:extLst>
              <a:ext uri="{FF2B5EF4-FFF2-40B4-BE49-F238E27FC236}">
                <a16:creationId xmlns:a16="http://schemas.microsoft.com/office/drawing/2014/main" id="{C429EE2F-A9BD-3549-A883-AE44EDAF7484}"/>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685F3DA-5A2E-B74E-8531-F832D1091062}" type="slidenum">
              <a:rPr lang="en-US" altLang="en-US" sz="1400" smtClean="0"/>
              <a:pPr>
                <a:spcBef>
                  <a:spcPct val="0"/>
                </a:spcBef>
                <a:buFontTx/>
                <a:buNone/>
              </a:pPr>
              <a:t>12</a:t>
            </a:fld>
            <a:r>
              <a:rPr lang="en-US" altLang="en-US" sz="1400"/>
              <a:t>/58</a:t>
            </a:r>
          </a:p>
        </p:txBody>
      </p:sp>
      <p:sp>
        <p:nvSpPr>
          <p:cNvPr id="37891" name="Rectangle 1026">
            <a:extLst>
              <a:ext uri="{FF2B5EF4-FFF2-40B4-BE49-F238E27FC236}">
                <a16:creationId xmlns:a16="http://schemas.microsoft.com/office/drawing/2014/main" id="{22F51FFC-49EE-5A48-A684-BBBE9739B694}"/>
              </a:ext>
            </a:extLst>
          </p:cNvPr>
          <p:cNvSpPr>
            <a:spLocks noGrp="1" noChangeArrowheads="1"/>
          </p:cNvSpPr>
          <p:nvPr>
            <p:ph type="title"/>
          </p:nvPr>
        </p:nvSpPr>
        <p:spPr/>
        <p:txBody>
          <a:bodyPr/>
          <a:lstStyle/>
          <a:p>
            <a:pPr eaLnBrk="1" hangingPunct="1"/>
            <a:r>
              <a:rPr lang="en-US" altLang="en-US"/>
              <a:t>COMPANY - after Step 2</a:t>
            </a:r>
          </a:p>
        </p:txBody>
      </p:sp>
      <p:pic>
        <p:nvPicPr>
          <p:cNvPr id="37892" name="Picture 1028" descr="pic">
            <a:extLst>
              <a:ext uri="{FF2B5EF4-FFF2-40B4-BE49-F238E27FC236}">
                <a16:creationId xmlns:a16="http://schemas.microsoft.com/office/drawing/2014/main" id="{9A2B0391-23AD-6B4F-847A-9BE7CB347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308" b="32387"/>
          <a:stretch>
            <a:fillRect/>
          </a:stretch>
        </p:blipFill>
        <p:spPr bwMode="auto">
          <a:xfrm>
            <a:off x="1524000" y="1930400"/>
            <a:ext cx="64135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Freeform 1030" descr="Pink tissue paper">
            <a:extLst>
              <a:ext uri="{FF2B5EF4-FFF2-40B4-BE49-F238E27FC236}">
                <a16:creationId xmlns:a16="http://schemas.microsoft.com/office/drawing/2014/main" id="{3AC5DFBE-BC15-3241-A4EF-61052A86854F}"/>
              </a:ext>
            </a:extLst>
          </p:cNvPr>
          <p:cNvSpPr>
            <a:spLocks/>
          </p:cNvSpPr>
          <p:nvPr/>
        </p:nvSpPr>
        <p:spPr bwMode="auto">
          <a:xfrm>
            <a:off x="2514600" y="2438400"/>
            <a:ext cx="5080000" cy="3606800"/>
          </a:xfrm>
          <a:custGeom>
            <a:avLst/>
            <a:gdLst>
              <a:gd name="T0" fmla="*/ 0 w 3200"/>
              <a:gd name="T1" fmla="*/ 2147483646 h 2272"/>
              <a:gd name="T2" fmla="*/ 2147483646 w 3200"/>
              <a:gd name="T3" fmla="*/ 2147483646 h 2272"/>
              <a:gd name="T4" fmla="*/ 2147483646 w 3200"/>
              <a:gd name="T5" fmla="*/ 2147483646 h 2272"/>
              <a:gd name="T6" fmla="*/ 2147483646 w 3200"/>
              <a:gd name="T7" fmla="*/ 0 h 2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0" h="2272">
                <a:moveTo>
                  <a:pt x="0" y="1440"/>
                </a:moveTo>
                <a:cubicBezTo>
                  <a:pt x="1048" y="1856"/>
                  <a:pt x="2096" y="2272"/>
                  <a:pt x="2592" y="2112"/>
                </a:cubicBezTo>
                <a:cubicBezTo>
                  <a:pt x="3088" y="1952"/>
                  <a:pt x="3200" y="832"/>
                  <a:pt x="2976" y="480"/>
                </a:cubicBezTo>
                <a:cubicBezTo>
                  <a:pt x="2752" y="128"/>
                  <a:pt x="1536" y="80"/>
                  <a:pt x="1248" y="0"/>
                </a:cubicBezTo>
              </a:path>
            </a:pathLst>
          </a:custGeom>
          <a:noFill/>
          <a:ln w="19050" cap="flat" cmpd="sng">
            <a:solidFill>
              <a:schemeClr val="tx1"/>
            </a:solidFill>
            <a:prstDash val="solid"/>
            <a:round/>
            <a:headEn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4">
            <a:extLst>
              <a:ext uri="{FF2B5EF4-FFF2-40B4-BE49-F238E27FC236}">
                <a16:creationId xmlns:a16="http://schemas.microsoft.com/office/drawing/2014/main" id="{A43C1B66-9C4B-7F41-8370-CAB9E100E883}"/>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39938" name="Slide Number Placeholder 5">
            <a:extLst>
              <a:ext uri="{FF2B5EF4-FFF2-40B4-BE49-F238E27FC236}">
                <a16:creationId xmlns:a16="http://schemas.microsoft.com/office/drawing/2014/main" id="{05B111B2-0221-4740-9F45-B4A553AF35A7}"/>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DE803193-BAC3-184B-B455-69EA96A1D712}" type="slidenum">
              <a:rPr lang="en-US" altLang="en-US" sz="1400" smtClean="0"/>
              <a:pPr>
                <a:spcBef>
                  <a:spcPct val="0"/>
                </a:spcBef>
                <a:buFontTx/>
                <a:buNone/>
              </a:pPr>
              <a:t>13</a:t>
            </a:fld>
            <a:r>
              <a:rPr lang="en-US" altLang="en-US" sz="1400"/>
              <a:t>/58</a:t>
            </a:r>
          </a:p>
        </p:txBody>
      </p:sp>
      <p:sp>
        <p:nvSpPr>
          <p:cNvPr id="39939" name="Rectangle 6">
            <a:extLst>
              <a:ext uri="{FF2B5EF4-FFF2-40B4-BE49-F238E27FC236}">
                <a16:creationId xmlns:a16="http://schemas.microsoft.com/office/drawing/2014/main" id="{9305C695-C70A-8B4A-8792-4486CBD252FA}"/>
              </a:ext>
            </a:extLst>
          </p:cNvPr>
          <p:cNvSpPr>
            <a:spLocks noGrp="1" noChangeArrowheads="1"/>
          </p:cNvSpPr>
          <p:nvPr>
            <p:ph type="title"/>
          </p:nvPr>
        </p:nvSpPr>
        <p:spPr/>
        <p:txBody>
          <a:bodyPr/>
          <a:lstStyle/>
          <a:p>
            <a:pPr eaLnBrk="1" hangingPunct="1"/>
            <a:r>
              <a:rPr lang="en-US" altLang="en-US"/>
              <a:t>Step 3: Mapping of Binary 1:1 Relations</a:t>
            </a:r>
          </a:p>
        </p:txBody>
      </p:sp>
      <p:sp>
        <p:nvSpPr>
          <p:cNvPr id="39940" name="Rectangle 7">
            <a:extLst>
              <a:ext uri="{FF2B5EF4-FFF2-40B4-BE49-F238E27FC236}">
                <a16:creationId xmlns:a16="http://schemas.microsoft.com/office/drawing/2014/main" id="{6117FA75-DD88-3C40-B658-534D03F987DA}"/>
              </a:ext>
            </a:extLst>
          </p:cNvPr>
          <p:cNvSpPr>
            <a:spLocks noGrp="1" noChangeArrowheads="1"/>
          </p:cNvSpPr>
          <p:nvPr>
            <p:ph type="body" idx="1"/>
          </p:nvPr>
        </p:nvSpPr>
        <p:spPr>
          <a:xfrm>
            <a:off x="381000" y="1828800"/>
            <a:ext cx="8305800" cy="5029200"/>
          </a:xfrm>
          <a:solidFill>
            <a:schemeClr val="bg1"/>
          </a:solidFill>
        </p:spPr>
        <p:txBody>
          <a:bodyPr/>
          <a:lstStyle/>
          <a:p>
            <a:pPr marL="457200" indent="-457200" eaLnBrk="1" hangingPunct="1"/>
            <a:r>
              <a:rPr lang="en-US" altLang="en-US" sz="2000"/>
              <a:t>For each binary 1:1 relationship type R in the ER schema, identify the relations S and T that correspond to the entity types participating in R.</a:t>
            </a:r>
          </a:p>
          <a:p>
            <a:pPr marL="457200" indent="-457200" eaLnBrk="1" hangingPunct="1"/>
            <a:r>
              <a:rPr lang="en-US" altLang="en-US" sz="2000"/>
              <a:t>There are three possible approaches:</a:t>
            </a:r>
          </a:p>
          <a:p>
            <a:pPr marL="876300" lvl="1" indent="-419100" eaLnBrk="1" hangingPunct="1">
              <a:buFontTx/>
              <a:buAutoNum type="arabicPeriod"/>
            </a:pPr>
            <a:r>
              <a:rPr lang="en-US" altLang="en-US" sz="2000" b="1" i="1"/>
              <a:t>Foreign Key approach:</a:t>
            </a:r>
            <a:r>
              <a:rPr lang="en-US" altLang="en-US" sz="2000"/>
              <a:t> Choose one of the relations-say S-and include a foreign key in S the primary key of T. It is better to choose an entity type with total participation in R in the role of S. </a:t>
            </a:r>
          </a:p>
          <a:p>
            <a:pPr marL="876300" lvl="1" indent="-419100" eaLnBrk="1" hangingPunct="1">
              <a:buFontTx/>
              <a:buAutoNum type="arabicPeriod"/>
            </a:pPr>
            <a:r>
              <a:rPr lang="en-US" altLang="en-US" sz="2000" b="1" i="1"/>
              <a:t>Merged relation option:</a:t>
            </a:r>
            <a:r>
              <a:rPr lang="en-US" altLang="en-US" sz="2000"/>
              <a:t> An alternate mapping of a 1:1 relationship type is possible by merging the two entity types and the relationship into a single relation. This may be appropriate when both participations are total.</a:t>
            </a:r>
          </a:p>
          <a:p>
            <a:pPr marL="876300" lvl="1" indent="-419100" eaLnBrk="1" hangingPunct="1">
              <a:buFontTx/>
              <a:buAutoNum type="arabicPeriod"/>
            </a:pPr>
            <a:r>
              <a:rPr lang="en-US" altLang="en-US" sz="2000" b="1" i="1"/>
              <a:t>Cross-reference or relationship relation option:</a:t>
            </a:r>
            <a:r>
              <a:rPr lang="en-US" altLang="en-US" sz="2000"/>
              <a:t> The third alternative is to set up a third relation R for the purpose of cross-referencing the primary keys of the two relations S and T representing the entity types.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a:extLst>
              <a:ext uri="{FF2B5EF4-FFF2-40B4-BE49-F238E27FC236}">
                <a16:creationId xmlns:a16="http://schemas.microsoft.com/office/drawing/2014/main" id="{DE11FA33-251C-314A-9067-0CD9ABF8EE1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41986" name="Slide Number Placeholder 5">
            <a:extLst>
              <a:ext uri="{FF2B5EF4-FFF2-40B4-BE49-F238E27FC236}">
                <a16:creationId xmlns:a16="http://schemas.microsoft.com/office/drawing/2014/main" id="{2EF5EE1A-37FA-D544-9158-99C63F78534F}"/>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D467D1B8-1276-B946-9B9E-58C53766174F}" type="slidenum">
              <a:rPr lang="en-US" altLang="en-US" sz="1400" smtClean="0"/>
              <a:pPr>
                <a:spcBef>
                  <a:spcPct val="0"/>
                </a:spcBef>
                <a:buFontTx/>
                <a:buNone/>
              </a:pPr>
              <a:t>14</a:t>
            </a:fld>
            <a:r>
              <a:rPr lang="en-US" altLang="en-US" sz="1400"/>
              <a:t>/58</a:t>
            </a:r>
          </a:p>
        </p:txBody>
      </p:sp>
      <p:sp>
        <p:nvSpPr>
          <p:cNvPr id="41987" name="Rectangle 2">
            <a:extLst>
              <a:ext uri="{FF2B5EF4-FFF2-40B4-BE49-F238E27FC236}">
                <a16:creationId xmlns:a16="http://schemas.microsoft.com/office/drawing/2014/main" id="{283ACE33-B558-CF4C-B7B1-6F1F1C749A27}"/>
              </a:ext>
            </a:extLst>
          </p:cNvPr>
          <p:cNvSpPr>
            <a:spLocks noGrp="1" noChangeArrowheads="1"/>
          </p:cNvSpPr>
          <p:nvPr>
            <p:ph type="title"/>
          </p:nvPr>
        </p:nvSpPr>
        <p:spPr/>
        <p:txBody>
          <a:bodyPr/>
          <a:lstStyle/>
          <a:p>
            <a:pPr eaLnBrk="1" hangingPunct="1"/>
            <a:r>
              <a:rPr lang="en-US" altLang="en-US"/>
              <a:t>COMPANY ER diagram</a:t>
            </a:r>
          </a:p>
        </p:txBody>
      </p:sp>
      <p:sp>
        <p:nvSpPr>
          <p:cNvPr id="41988" name="Rectangle 3">
            <a:extLst>
              <a:ext uri="{FF2B5EF4-FFF2-40B4-BE49-F238E27FC236}">
                <a16:creationId xmlns:a16="http://schemas.microsoft.com/office/drawing/2014/main" id="{51BF071B-866C-584A-8094-3FF36913362F}"/>
              </a:ext>
            </a:extLst>
          </p:cNvPr>
          <p:cNvSpPr>
            <a:spLocks noGrp="1" noChangeArrowheads="1"/>
          </p:cNvSpPr>
          <p:nvPr>
            <p:ph type="body" idx="1"/>
          </p:nvPr>
        </p:nvSpPr>
        <p:spPr/>
        <p:txBody>
          <a:bodyPr/>
          <a:lstStyle/>
          <a:p>
            <a:pPr eaLnBrk="1" hangingPunct="1"/>
            <a:r>
              <a:rPr lang="en-US" altLang="en-US" sz="2200"/>
              <a:t>Example: Use Option1:</a:t>
            </a:r>
          </a:p>
          <a:p>
            <a:pPr lvl="1" eaLnBrk="1" hangingPunct="1"/>
            <a:r>
              <a:rPr lang="en-US" altLang="en-US"/>
              <a:t>1:1 relation MANAGES is mapped by choosing the participating entity type DEPARTMENT to serve in the role of S, because its participation in the MANAGES relationship type is total.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a:extLst>
              <a:ext uri="{FF2B5EF4-FFF2-40B4-BE49-F238E27FC236}">
                <a16:creationId xmlns:a16="http://schemas.microsoft.com/office/drawing/2014/main" id="{AA5556CE-F43C-0042-963B-B7B6FB676877}"/>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44034" name="Slide Number Placeholder 4">
            <a:extLst>
              <a:ext uri="{FF2B5EF4-FFF2-40B4-BE49-F238E27FC236}">
                <a16:creationId xmlns:a16="http://schemas.microsoft.com/office/drawing/2014/main" id="{D92A7A4D-21C6-9043-8D49-68EA0B4E82DF}"/>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5EA6C46-8CBA-BD49-BAED-9BFD09189448}" type="slidenum">
              <a:rPr lang="en-US" altLang="en-US" sz="1400"/>
              <a:pPr>
                <a:spcBef>
                  <a:spcPct val="0"/>
                </a:spcBef>
                <a:buFontTx/>
                <a:buNone/>
              </a:pPr>
              <a:t>15</a:t>
            </a:fld>
            <a:r>
              <a:rPr lang="en-US" altLang="en-US" sz="1400"/>
              <a:t>/58</a:t>
            </a:r>
          </a:p>
        </p:txBody>
      </p:sp>
      <p:sp>
        <p:nvSpPr>
          <p:cNvPr id="44035" name="Rectangle 2">
            <a:extLst>
              <a:ext uri="{FF2B5EF4-FFF2-40B4-BE49-F238E27FC236}">
                <a16:creationId xmlns:a16="http://schemas.microsoft.com/office/drawing/2014/main" id="{DE9FE577-AED3-8B4F-9716-451BE7FC8F77}"/>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44036" name="Picture 3" descr="pic1">
            <a:extLst>
              <a:ext uri="{FF2B5EF4-FFF2-40B4-BE49-F238E27FC236}">
                <a16:creationId xmlns:a16="http://schemas.microsoft.com/office/drawing/2014/main" id="{B2F88986-9367-7148-B196-C4F613AE7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4">
            <a:extLst>
              <a:ext uri="{FF2B5EF4-FFF2-40B4-BE49-F238E27FC236}">
                <a16:creationId xmlns:a16="http://schemas.microsoft.com/office/drawing/2014/main" id="{B00147E6-3D69-934E-9CEC-28F8167D836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46082" name="Slide Number Placeholder 5">
            <a:extLst>
              <a:ext uri="{FF2B5EF4-FFF2-40B4-BE49-F238E27FC236}">
                <a16:creationId xmlns:a16="http://schemas.microsoft.com/office/drawing/2014/main" id="{119E8BC9-3C6B-F743-BDC7-331421FAB996}"/>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5016641-34C8-8E44-8266-9F9381E812C7}" type="slidenum">
              <a:rPr lang="en-US" altLang="en-US" sz="1400" smtClean="0"/>
              <a:pPr>
                <a:spcBef>
                  <a:spcPct val="0"/>
                </a:spcBef>
                <a:buFontTx/>
                <a:buNone/>
              </a:pPr>
              <a:t>16</a:t>
            </a:fld>
            <a:r>
              <a:rPr lang="en-US" altLang="en-US" sz="1400"/>
              <a:t>/58</a:t>
            </a:r>
          </a:p>
        </p:txBody>
      </p:sp>
      <p:sp>
        <p:nvSpPr>
          <p:cNvPr id="46083" name="Rectangle 2">
            <a:extLst>
              <a:ext uri="{FF2B5EF4-FFF2-40B4-BE49-F238E27FC236}">
                <a16:creationId xmlns:a16="http://schemas.microsoft.com/office/drawing/2014/main" id="{0E00B4E6-28A6-4246-943D-76DDF1480FB4}"/>
              </a:ext>
            </a:extLst>
          </p:cNvPr>
          <p:cNvSpPr>
            <a:spLocks noGrp="1" noChangeArrowheads="1"/>
          </p:cNvSpPr>
          <p:nvPr>
            <p:ph type="title"/>
          </p:nvPr>
        </p:nvSpPr>
        <p:spPr/>
        <p:txBody>
          <a:bodyPr/>
          <a:lstStyle/>
          <a:p>
            <a:pPr eaLnBrk="1" hangingPunct="1"/>
            <a:r>
              <a:rPr lang="en-US" altLang="en-US"/>
              <a:t>COMPANY - after Step 3</a:t>
            </a:r>
          </a:p>
        </p:txBody>
      </p:sp>
      <p:pic>
        <p:nvPicPr>
          <p:cNvPr id="46084" name="Picture 4" descr="pic">
            <a:extLst>
              <a:ext uri="{FF2B5EF4-FFF2-40B4-BE49-F238E27FC236}">
                <a16:creationId xmlns:a16="http://schemas.microsoft.com/office/drawing/2014/main" id="{D3D06440-770C-604D-9239-39CC8ADED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308" b="33522"/>
          <a:stretch>
            <a:fillRect/>
          </a:stretch>
        </p:blipFill>
        <p:spPr bwMode="auto">
          <a:xfrm>
            <a:off x="1447800" y="1981200"/>
            <a:ext cx="6413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a:extLst>
              <a:ext uri="{FF2B5EF4-FFF2-40B4-BE49-F238E27FC236}">
                <a16:creationId xmlns:a16="http://schemas.microsoft.com/office/drawing/2014/main" id="{FE6F6E0A-E9F8-3447-B980-643CDF2DBE88}"/>
              </a:ext>
            </a:extLst>
          </p:cNvPr>
          <p:cNvSpPr>
            <a:spLocks noChangeArrowheads="1"/>
          </p:cNvSpPr>
          <p:nvPr/>
        </p:nvSpPr>
        <p:spPr bwMode="auto">
          <a:xfrm>
            <a:off x="3876675" y="2913063"/>
            <a:ext cx="2524125" cy="3206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MgrsSSN | MgrsStartDate </a:t>
            </a:r>
          </a:p>
        </p:txBody>
      </p:sp>
      <p:sp>
        <p:nvSpPr>
          <p:cNvPr id="46086" name="Line 6">
            <a:extLst>
              <a:ext uri="{FF2B5EF4-FFF2-40B4-BE49-F238E27FC236}">
                <a16:creationId xmlns:a16="http://schemas.microsoft.com/office/drawing/2014/main" id="{B4F63769-266E-154C-A621-4AAF6483CCC9}"/>
              </a:ext>
            </a:extLst>
          </p:cNvPr>
          <p:cNvSpPr>
            <a:spLocks noChangeShapeType="1"/>
          </p:cNvSpPr>
          <p:nvPr/>
        </p:nvSpPr>
        <p:spPr bwMode="auto">
          <a:xfrm>
            <a:off x="4572000" y="2505075"/>
            <a:ext cx="0" cy="4079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Freeform 7" descr="Pink tissue paper">
            <a:extLst>
              <a:ext uri="{FF2B5EF4-FFF2-40B4-BE49-F238E27FC236}">
                <a16:creationId xmlns:a16="http://schemas.microsoft.com/office/drawing/2014/main" id="{48E82DBE-4CDB-AF45-B026-77C46CCD84C9}"/>
              </a:ext>
            </a:extLst>
          </p:cNvPr>
          <p:cNvSpPr>
            <a:spLocks/>
          </p:cNvSpPr>
          <p:nvPr/>
        </p:nvSpPr>
        <p:spPr bwMode="auto">
          <a:xfrm>
            <a:off x="2514600" y="2489200"/>
            <a:ext cx="5080000" cy="3606800"/>
          </a:xfrm>
          <a:custGeom>
            <a:avLst/>
            <a:gdLst>
              <a:gd name="T0" fmla="*/ 0 w 3200"/>
              <a:gd name="T1" fmla="*/ 2147483646 h 2272"/>
              <a:gd name="T2" fmla="*/ 2147483646 w 3200"/>
              <a:gd name="T3" fmla="*/ 2147483646 h 2272"/>
              <a:gd name="T4" fmla="*/ 2147483646 w 3200"/>
              <a:gd name="T5" fmla="*/ 2147483646 h 2272"/>
              <a:gd name="T6" fmla="*/ 2147483646 w 3200"/>
              <a:gd name="T7" fmla="*/ 0 h 2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0" h="2272">
                <a:moveTo>
                  <a:pt x="0" y="1440"/>
                </a:moveTo>
                <a:cubicBezTo>
                  <a:pt x="1048" y="1856"/>
                  <a:pt x="2096" y="2272"/>
                  <a:pt x="2592" y="2112"/>
                </a:cubicBezTo>
                <a:cubicBezTo>
                  <a:pt x="3088" y="1952"/>
                  <a:pt x="3200" y="832"/>
                  <a:pt x="2976" y="480"/>
                </a:cubicBezTo>
                <a:cubicBezTo>
                  <a:pt x="2752" y="128"/>
                  <a:pt x="1536" y="80"/>
                  <a:pt x="1248" y="0"/>
                </a:cubicBezTo>
              </a:path>
            </a:pathLst>
          </a:custGeom>
          <a:noFill/>
          <a:ln w="19050" cap="flat" cmpd="sng">
            <a:solidFill>
              <a:schemeClr val="tx1"/>
            </a:solidFill>
            <a:prstDash val="solid"/>
            <a:round/>
            <a:headEn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4">
            <a:extLst>
              <a:ext uri="{FF2B5EF4-FFF2-40B4-BE49-F238E27FC236}">
                <a16:creationId xmlns:a16="http://schemas.microsoft.com/office/drawing/2014/main" id="{536844ED-961E-F343-9F42-F2F4CF25CB8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48130" name="Slide Number Placeholder 5">
            <a:extLst>
              <a:ext uri="{FF2B5EF4-FFF2-40B4-BE49-F238E27FC236}">
                <a16:creationId xmlns:a16="http://schemas.microsoft.com/office/drawing/2014/main" id="{C6F24A5E-BA01-5A4E-9CFB-A85CE24FBA86}"/>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E3AB771-75EF-0E40-A776-514CAECD6D81}" type="slidenum">
              <a:rPr lang="en-US" altLang="en-US" sz="1400" smtClean="0"/>
              <a:pPr>
                <a:spcBef>
                  <a:spcPct val="0"/>
                </a:spcBef>
                <a:buFontTx/>
                <a:buNone/>
              </a:pPr>
              <a:t>17</a:t>
            </a:fld>
            <a:r>
              <a:rPr lang="en-US" altLang="en-US" sz="1400"/>
              <a:t>/58</a:t>
            </a:r>
          </a:p>
        </p:txBody>
      </p:sp>
      <p:sp>
        <p:nvSpPr>
          <p:cNvPr id="48131" name="Rectangle 2">
            <a:extLst>
              <a:ext uri="{FF2B5EF4-FFF2-40B4-BE49-F238E27FC236}">
                <a16:creationId xmlns:a16="http://schemas.microsoft.com/office/drawing/2014/main" id="{B948B5C1-94B7-0945-857E-AAECCAB5D4CD}"/>
              </a:ext>
            </a:extLst>
          </p:cNvPr>
          <p:cNvSpPr>
            <a:spLocks noGrp="1" noChangeArrowheads="1"/>
          </p:cNvSpPr>
          <p:nvPr>
            <p:ph type="title"/>
          </p:nvPr>
        </p:nvSpPr>
        <p:spPr/>
        <p:txBody>
          <a:bodyPr/>
          <a:lstStyle/>
          <a:p>
            <a:pPr eaLnBrk="1" hangingPunct="1"/>
            <a:r>
              <a:rPr lang="en-US" altLang="en-US"/>
              <a:t>Step 4: Mapping of 1:N Relationships</a:t>
            </a:r>
          </a:p>
        </p:txBody>
      </p:sp>
      <p:sp>
        <p:nvSpPr>
          <p:cNvPr id="48132" name="Rectangle 3">
            <a:extLst>
              <a:ext uri="{FF2B5EF4-FFF2-40B4-BE49-F238E27FC236}">
                <a16:creationId xmlns:a16="http://schemas.microsoft.com/office/drawing/2014/main" id="{3E479F16-3DBA-F94B-BCE4-46EE344439DD}"/>
              </a:ext>
            </a:extLst>
          </p:cNvPr>
          <p:cNvSpPr>
            <a:spLocks noGrp="1" noChangeArrowheads="1"/>
          </p:cNvSpPr>
          <p:nvPr>
            <p:ph type="body" idx="1"/>
          </p:nvPr>
        </p:nvSpPr>
        <p:spPr/>
        <p:txBody>
          <a:bodyPr/>
          <a:lstStyle/>
          <a:p>
            <a:pPr eaLnBrk="1" hangingPunct="1"/>
            <a:r>
              <a:rPr lang="en-US" altLang="en-US"/>
              <a:t>For each regular binary 1:N relationship type R, identify the relation S that represent the participating entity type at the N-side of the relationship type. </a:t>
            </a:r>
          </a:p>
          <a:p>
            <a:pPr eaLnBrk="1" hangingPunct="1"/>
            <a:r>
              <a:rPr lang="en-US" altLang="en-US"/>
              <a:t>Include as foreign key in S the primary key of the relation T that represents the other entity type participating in R. </a:t>
            </a:r>
          </a:p>
          <a:p>
            <a:pPr eaLnBrk="1" hangingPunct="1"/>
            <a:r>
              <a:rPr lang="en-US" altLang="en-US"/>
              <a:t>Include any simple attributes of the 1:N relation type as attributes of S. </a:t>
            </a:r>
            <a:br>
              <a:rPr lang="en-US" altLang="en-US" sz="1800" b="1"/>
            </a:br>
            <a:endParaRPr lang="en-US" altLang="en-US"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4">
            <a:extLst>
              <a:ext uri="{FF2B5EF4-FFF2-40B4-BE49-F238E27FC236}">
                <a16:creationId xmlns:a16="http://schemas.microsoft.com/office/drawing/2014/main" id="{7FB0E3BD-89BD-454E-A8AB-93605ED2A496}"/>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50178" name="Slide Number Placeholder 5">
            <a:extLst>
              <a:ext uri="{FF2B5EF4-FFF2-40B4-BE49-F238E27FC236}">
                <a16:creationId xmlns:a16="http://schemas.microsoft.com/office/drawing/2014/main" id="{4346F52F-D63F-9042-9687-BB12FA200B49}"/>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862E123-CE97-524F-85BE-B460F49E1250}" type="slidenum">
              <a:rPr lang="en-US" altLang="en-US" sz="1400" smtClean="0"/>
              <a:pPr>
                <a:spcBef>
                  <a:spcPct val="0"/>
                </a:spcBef>
                <a:buFontTx/>
                <a:buNone/>
              </a:pPr>
              <a:t>18</a:t>
            </a:fld>
            <a:r>
              <a:rPr lang="en-US" altLang="en-US" sz="1400"/>
              <a:t>/58</a:t>
            </a:r>
          </a:p>
        </p:txBody>
      </p:sp>
      <p:sp>
        <p:nvSpPr>
          <p:cNvPr id="50179" name="Rectangle 2">
            <a:extLst>
              <a:ext uri="{FF2B5EF4-FFF2-40B4-BE49-F238E27FC236}">
                <a16:creationId xmlns:a16="http://schemas.microsoft.com/office/drawing/2014/main" id="{6B3EC72A-FA42-6942-A72F-894E93617BA5}"/>
              </a:ext>
            </a:extLst>
          </p:cNvPr>
          <p:cNvSpPr>
            <a:spLocks noGrp="1" noChangeArrowheads="1"/>
          </p:cNvSpPr>
          <p:nvPr>
            <p:ph type="title"/>
          </p:nvPr>
        </p:nvSpPr>
        <p:spPr/>
        <p:txBody>
          <a:bodyPr/>
          <a:lstStyle/>
          <a:p>
            <a:pPr eaLnBrk="1" hangingPunct="1"/>
            <a:r>
              <a:rPr lang="en-US" altLang="en-US"/>
              <a:t>Step 4: Mapping of 1:N Relationships</a:t>
            </a:r>
          </a:p>
        </p:txBody>
      </p:sp>
      <p:sp>
        <p:nvSpPr>
          <p:cNvPr id="50180" name="Rectangle 3">
            <a:extLst>
              <a:ext uri="{FF2B5EF4-FFF2-40B4-BE49-F238E27FC236}">
                <a16:creationId xmlns:a16="http://schemas.microsoft.com/office/drawing/2014/main" id="{1D547FE9-3266-E04C-B435-CC65EB2ED67B}"/>
              </a:ext>
            </a:extLst>
          </p:cNvPr>
          <p:cNvSpPr>
            <a:spLocks noGrp="1" noChangeArrowheads="1"/>
          </p:cNvSpPr>
          <p:nvPr>
            <p:ph type="body" idx="1"/>
          </p:nvPr>
        </p:nvSpPr>
        <p:spPr/>
        <p:txBody>
          <a:bodyPr/>
          <a:lstStyle/>
          <a:p>
            <a:pPr eaLnBrk="1" hangingPunct="1"/>
            <a:r>
              <a:rPr lang="en-US" altLang="en-US" b="1"/>
              <a:t>Example</a:t>
            </a:r>
            <a:r>
              <a:rPr lang="en-US" altLang="en-US"/>
              <a:t>: 1:N relationship types WORKS_FOR, CONTROLS, and SUPERVISION in the figure.</a:t>
            </a:r>
          </a:p>
          <a:p>
            <a:pPr eaLnBrk="1" hangingPunct="1"/>
            <a:r>
              <a:rPr lang="en-US" altLang="en-US"/>
              <a:t>For WORKS_FOR we include the primary key DNUMBER of the DEPARTMENT relation as foreign key in the EMPLOYEE relation and call it DNO.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a:extLst>
              <a:ext uri="{FF2B5EF4-FFF2-40B4-BE49-F238E27FC236}">
                <a16:creationId xmlns:a16="http://schemas.microsoft.com/office/drawing/2014/main" id="{34E7F04C-C670-9946-A60D-76B46118A96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52226" name="Slide Number Placeholder 4">
            <a:extLst>
              <a:ext uri="{FF2B5EF4-FFF2-40B4-BE49-F238E27FC236}">
                <a16:creationId xmlns:a16="http://schemas.microsoft.com/office/drawing/2014/main" id="{D852B942-0BCB-A543-AE70-F08B839A9E1D}"/>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BBF17D1-C780-7E4C-86C2-E049DD0EEC23}" type="slidenum">
              <a:rPr lang="en-US" altLang="en-US" sz="1400"/>
              <a:pPr>
                <a:spcBef>
                  <a:spcPct val="0"/>
                </a:spcBef>
                <a:buFontTx/>
                <a:buNone/>
              </a:pPr>
              <a:t>19</a:t>
            </a:fld>
            <a:r>
              <a:rPr lang="en-US" altLang="en-US" sz="1400"/>
              <a:t>/58</a:t>
            </a:r>
          </a:p>
        </p:txBody>
      </p:sp>
      <p:sp>
        <p:nvSpPr>
          <p:cNvPr id="52227" name="Rectangle 2">
            <a:extLst>
              <a:ext uri="{FF2B5EF4-FFF2-40B4-BE49-F238E27FC236}">
                <a16:creationId xmlns:a16="http://schemas.microsoft.com/office/drawing/2014/main" id="{AC11C586-9D1C-1A4A-BEBE-801DB7DFCAED}"/>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52228" name="Picture 3" descr="pic1">
            <a:extLst>
              <a:ext uri="{FF2B5EF4-FFF2-40B4-BE49-F238E27FC236}">
                <a16:creationId xmlns:a16="http://schemas.microsoft.com/office/drawing/2014/main" id="{3C1AC28A-782B-E241-9FE4-64C991E2F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a:extLst>
              <a:ext uri="{FF2B5EF4-FFF2-40B4-BE49-F238E27FC236}">
                <a16:creationId xmlns:a16="http://schemas.microsoft.com/office/drawing/2014/main" id="{CF25DD18-4A84-A84D-82D7-4C046520428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7410" name="Slide Number Placeholder 5">
            <a:extLst>
              <a:ext uri="{FF2B5EF4-FFF2-40B4-BE49-F238E27FC236}">
                <a16:creationId xmlns:a16="http://schemas.microsoft.com/office/drawing/2014/main" id="{3F7A59BA-4B1E-2640-B07B-C19418C7212B}"/>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0577EC9-0169-7346-9752-0B480C37EEE8}" type="slidenum">
              <a:rPr lang="en-US" altLang="en-US" sz="1400" smtClean="0"/>
              <a:pPr>
                <a:spcBef>
                  <a:spcPct val="0"/>
                </a:spcBef>
                <a:buFontTx/>
                <a:buNone/>
              </a:pPr>
              <a:t>2</a:t>
            </a:fld>
            <a:r>
              <a:rPr lang="en-US" altLang="en-US" sz="1400"/>
              <a:t>/58</a:t>
            </a:r>
          </a:p>
        </p:txBody>
      </p:sp>
      <p:sp>
        <p:nvSpPr>
          <p:cNvPr id="17411" name="Rectangle 2">
            <a:extLst>
              <a:ext uri="{FF2B5EF4-FFF2-40B4-BE49-F238E27FC236}">
                <a16:creationId xmlns:a16="http://schemas.microsoft.com/office/drawing/2014/main" id="{78E467AA-7BEA-1646-819A-9867B1518552}"/>
              </a:ext>
            </a:extLst>
          </p:cNvPr>
          <p:cNvSpPr>
            <a:spLocks noGrp="1" noChangeArrowheads="1"/>
          </p:cNvSpPr>
          <p:nvPr>
            <p:ph type="title"/>
          </p:nvPr>
        </p:nvSpPr>
        <p:spPr/>
        <p:txBody>
          <a:bodyPr/>
          <a:lstStyle/>
          <a:p>
            <a:pPr eaLnBrk="1" hangingPunct="1"/>
            <a:r>
              <a:rPr lang="en-US" altLang="en-US"/>
              <a:t>Database Design Process</a:t>
            </a:r>
          </a:p>
        </p:txBody>
      </p:sp>
      <p:pic>
        <p:nvPicPr>
          <p:cNvPr id="17412" name="Picture 4" descr="pic1">
            <a:extLst>
              <a:ext uri="{FF2B5EF4-FFF2-40B4-BE49-F238E27FC236}">
                <a16:creationId xmlns:a16="http://schemas.microsoft.com/office/drawing/2014/main" id="{A56AEB11-A7CC-3149-B570-E4E2CB49B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1866900"/>
            <a:ext cx="52705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Line 5">
            <a:extLst>
              <a:ext uri="{FF2B5EF4-FFF2-40B4-BE49-F238E27FC236}">
                <a16:creationId xmlns:a16="http://schemas.microsoft.com/office/drawing/2014/main" id="{786E9318-5553-F444-942C-2989972DDE34}"/>
              </a:ext>
            </a:extLst>
          </p:cNvPr>
          <p:cNvSpPr>
            <a:spLocks noChangeShapeType="1"/>
          </p:cNvSpPr>
          <p:nvPr/>
        </p:nvSpPr>
        <p:spPr bwMode="auto">
          <a:xfrm>
            <a:off x="6172200" y="5029200"/>
            <a:ext cx="8382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a:extLst>
              <a:ext uri="{FF2B5EF4-FFF2-40B4-BE49-F238E27FC236}">
                <a16:creationId xmlns:a16="http://schemas.microsoft.com/office/drawing/2014/main" id="{81A37AB9-B8C4-B542-AE7D-5C8B2231D25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54274" name="Slide Number Placeholder 5">
            <a:extLst>
              <a:ext uri="{FF2B5EF4-FFF2-40B4-BE49-F238E27FC236}">
                <a16:creationId xmlns:a16="http://schemas.microsoft.com/office/drawing/2014/main" id="{9A762E9B-AD68-CA49-BC93-2E1109F29A61}"/>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7E088F5-570B-884A-AD31-0AE2C3B9DAF5}" type="slidenum">
              <a:rPr lang="en-US" altLang="en-US" sz="1400" smtClean="0"/>
              <a:pPr>
                <a:spcBef>
                  <a:spcPct val="0"/>
                </a:spcBef>
                <a:buFontTx/>
                <a:buNone/>
              </a:pPr>
              <a:t>20</a:t>
            </a:fld>
            <a:r>
              <a:rPr lang="en-US" altLang="en-US" sz="1400"/>
              <a:t>/58</a:t>
            </a:r>
          </a:p>
        </p:txBody>
      </p:sp>
      <p:sp>
        <p:nvSpPr>
          <p:cNvPr id="54275" name="Rectangle 1026">
            <a:extLst>
              <a:ext uri="{FF2B5EF4-FFF2-40B4-BE49-F238E27FC236}">
                <a16:creationId xmlns:a16="http://schemas.microsoft.com/office/drawing/2014/main" id="{D7F6A5BD-DB38-1F4B-B4D8-E8AF58B31FF0}"/>
              </a:ext>
            </a:extLst>
          </p:cNvPr>
          <p:cNvSpPr>
            <a:spLocks noGrp="1" noChangeArrowheads="1"/>
          </p:cNvSpPr>
          <p:nvPr>
            <p:ph type="title"/>
          </p:nvPr>
        </p:nvSpPr>
        <p:spPr/>
        <p:txBody>
          <a:bodyPr/>
          <a:lstStyle/>
          <a:p>
            <a:pPr eaLnBrk="1" hangingPunct="1"/>
            <a:r>
              <a:rPr lang="en-US" altLang="en-US"/>
              <a:t>COMPANY - after Step 4</a:t>
            </a:r>
          </a:p>
        </p:txBody>
      </p:sp>
      <p:pic>
        <p:nvPicPr>
          <p:cNvPr id="54276" name="Picture 1029" descr="pic">
            <a:extLst>
              <a:ext uri="{FF2B5EF4-FFF2-40B4-BE49-F238E27FC236}">
                <a16:creationId xmlns:a16="http://schemas.microsoft.com/office/drawing/2014/main" id="{B058D5B2-AD29-C54F-A0B7-E1ED09725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308" b="33522"/>
          <a:stretch>
            <a:fillRect/>
          </a:stretch>
        </p:blipFill>
        <p:spPr bwMode="auto">
          <a:xfrm>
            <a:off x="-152400" y="1981200"/>
            <a:ext cx="6413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1030">
            <a:extLst>
              <a:ext uri="{FF2B5EF4-FFF2-40B4-BE49-F238E27FC236}">
                <a16:creationId xmlns:a16="http://schemas.microsoft.com/office/drawing/2014/main" id="{18C1DAEF-66E1-6A46-BC19-29D3881FC575}"/>
              </a:ext>
            </a:extLst>
          </p:cNvPr>
          <p:cNvSpPr>
            <a:spLocks noChangeArrowheads="1"/>
          </p:cNvSpPr>
          <p:nvPr/>
        </p:nvSpPr>
        <p:spPr bwMode="auto">
          <a:xfrm>
            <a:off x="2276475" y="2913063"/>
            <a:ext cx="2524125" cy="3206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MgrsSSN | MgrsStartDate </a:t>
            </a:r>
          </a:p>
        </p:txBody>
      </p:sp>
      <p:sp>
        <p:nvSpPr>
          <p:cNvPr id="54278" name="Line 1031">
            <a:extLst>
              <a:ext uri="{FF2B5EF4-FFF2-40B4-BE49-F238E27FC236}">
                <a16:creationId xmlns:a16="http://schemas.microsoft.com/office/drawing/2014/main" id="{880040ED-B976-7C4E-96FE-02AB14152F5A}"/>
              </a:ext>
            </a:extLst>
          </p:cNvPr>
          <p:cNvSpPr>
            <a:spLocks noChangeShapeType="1"/>
          </p:cNvSpPr>
          <p:nvPr/>
        </p:nvSpPr>
        <p:spPr bwMode="auto">
          <a:xfrm>
            <a:off x="2971800" y="2505075"/>
            <a:ext cx="0" cy="4079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9" name="Freeform 1032" descr="Pink tissue paper">
            <a:extLst>
              <a:ext uri="{FF2B5EF4-FFF2-40B4-BE49-F238E27FC236}">
                <a16:creationId xmlns:a16="http://schemas.microsoft.com/office/drawing/2014/main" id="{0DBAEE6C-38EE-5948-90DD-294780A47FFE}"/>
              </a:ext>
            </a:extLst>
          </p:cNvPr>
          <p:cNvSpPr>
            <a:spLocks/>
          </p:cNvSpPr>
          <p:nvPr/>
        </p:nvSpPr>
        <p:spPr bwMode="auto">
          <a:xfrm>
            <a:off x="914400" y="2489200"/>
            <a:ext cx="5080000" cy="3606800"/>
          </a:xfrm>
          <a:custGeom>
            <a:avLst/>
            <a:gdLst>
              <a:gd name="T0" fmla="*/ 0 w 3200"/>
              <a:gd name="T1" fmla="*/ 2147483646 h 2272"/>
              <a:gd name="T2" fmla="*/ 2147483646 w 3200"/>
              <a:gd name="T3" fmla="*/ 2147483646 h 2272"/>
              <a:gd name="T4" fmla="*/ 2147483646 w 3200"/>
              <a:gd name="T5" fmla="*/ 2147483646 h 2272"/>
              <a:gd name="T6" fmla="*/ 2147483646 w 3200"/>
              <a:gd name="T7" fmla="*/ 0 h 2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0" h="2272">
                <a:moveTo>
                  <a:pt x="0" y="1440"/>
                </a:moveTo>
                <a:cubicBezTo>
                  <a:pt x="1048" y="1856"/>
                  <a:pt x="2096" y="2272"/>
                  <a:pt x="2592" y="2112"/>
                </a:cubicBezTo>
                <a:cubicBezTo>
                  <a:pt x="3088" y="1952"/>
                  <a:pt x="3200" y="832"/>
                  <a:pt x="2976" y="480"/>
                </a:cubicBezTo>
                <a:cubicBezTo>
                  <a:pt x="2752" y="128"/>
                  <a:pt x="1536" y="80"/>
                  <a:pt x="1248" y="0"/>
                </a:cubicBezTo>
              </a:path>
            </a:pathLst>
          </a:custGeom>
          <a:noFill/>
          <a:ln w="19050" cap="flat" cmpd="sng">
            <a:solidFill>
              <a:schemeClr val="tx1"/>
            </a:solidFill>
            <a:prstDash val="solid"/>
            <a:round/>
            <a:headEn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0" name="Rectangle 1033">
            <a:extLst>
              <a:ext uri="{FF2B5EF4-FFF2-40B4-BE49-F238E27FC236}">
                <a16:creationId xmlns:a16="http://schemas.microsoft.com/office/drawing/2014/main" id="{FEA87BBB-E7A3-0548-9082-9ECE64A5E2BC}"/>
              </a:ext>
            </a:extLst>
          </p:cNvPr>
          <p:cNvSpPr>
            <a:spLocks noChangeArrowheads="1"/>
          </p:cNvSpPr>
          <p:nvPr/>
        </p:nvSpPr>
        <p:spPr bwMode="auto">
          <a:xfrm>
            <a:off x="6238875" y="2209800"/>
            <a:ext cx="2524125" cy="3206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DNO | SuperSSN </a:t>
            </a:r>
          </a:p>
        </p:txBody>
      </p:sp>
      <p:sp>
        <p:nvSpPr>
          <p:cNvPr id="54281" name="Line 1035">
            <a:extLst>
              <a:ext uri="{FF2B5EF4-FFF2-40B4-BE49-F238E27FC236}">
                <a16:creationId xmlns:a16="http://schemas.microsoft.com/office/drawing/2014/main" id="{86B2860E-DE6F-7B4E-9B2A-5DCF818C2674}"/>
              </a:ext>
            </a:extLst>
          </p:cNvPr>
          <p:cNvSpPr>
            <a:spLocks noChangeShapeType="1"/>
          </p:cNvSpPr>
          <p:nvPr/>
        </p:nvSpPr>
        <p:spPr bwMode="auto">
          <a:xfrm>
            <a:off x="6553200" y="25304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2" name="Freeform 1039" descr="Pink tissue paper">
            <a:extLst>
              <a:ext uri="{FF2B5EF4-FFF2-40B4-BE49-F238E27FC236}">
                <a16:creationId xmlns:a16="http://schemas.microsoft.com/office/drawing/2014/main" id="{9A577685-A2A6-1C4F-8D99-CE2206D3AA36}"/>
              </a:ext>
            </a:extLst>
          </p:cNvPr>
          <p:cNvSpPr>
            <a:spLocks/>
          </p:cNvSpPr>
          <p:nvPr/>
        </p:nvSpPr>
        <p:spPr bwMode="auto">
          <a:xfrm>
            <a:off x="2628900" y="1943100"/>
            <a:ext cx="5867400" cy="266700"/>
          </a:xfrm>
          <a:custGeom>
            <a:avLst/>
            <a:gdLst>
              <a:gd name="T0" fmla="*/ 2147483646 w 3696"/>
              <a:gd name="T1" fmla="*/ 2147483646 h 168"/>
              <a:gd name="T2" fmla="*/ 2147483646 w 3696"/>
              <a:gd name="T3" fmla="*/ 2147483646 h 168"/>
              <a:gd name="T4" fmla="*/ 2147483646 w 3696"/>
              <a:gd name="T5" fmla="*/ 2147483646 h 168"/>
              <a:gd name="T6" fmla="*/ 2147483646 w 3696"/>
              <a:gd name="T7" fmla="*/ 2147483646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6" h="168">
                <a:moveTo>
                  <a:pt x="3240" y="168"/>
                </a:moveTo>
                <a:cubicBezTo>
                  <a:pt x="3468" y="108"/>
                  <a:pt x="3696" y="48"/>
                  <a:pt x="3240" y="24"/>
                </a:cubicBezTo>
                <a:cubicBezTo>
                  <a:pt x="2784" y="0"/>
                  <a:pt x="1008" y="0"/>
                  <a:pt x="504" y="24"/>
                </a:cubicBezTo>
                <a:cubicBezTo>
                  <a:pt x="0" y="48"/>
                  <a:pt x="108" y="108"/>
                  <a:pt x="216" y="16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3" name="Freeform 1040" descr="Pink tissue paper">
            <a:extLst>
              <a:ext uri="{FF2B5EF4-FFF2-40B4-BE49-F238E27FC236}">
                <a16:creationId xmlns:a16="http://schemas.microsoft.com/office/drawing/2014/main" id="{BB58A95B-941A-E742-944C-F18A811D0CE0}"/>
              </a:ext>
            </a:extLst>
          </p:cNvPr>
          <p:cNvSpPr>
            <a:spLocks/>
          </p:cNvSpPr>
          <p:nvPr/>
        </p:nvSpPr>
        <p:spPr bwMode="auto">
          <a:xfrm>
            <a:off x="-685800" y="2514600"/>
            <a:ext cx="8280400" cy="533400"/>
          </a:xfrm>
          <a:custGeom>
            <a:avLst/>
            <a:gdLst>
              <a:gd name="T0" fmla="*/ 2147483646 w 5216"/>
              <a:gd name="T1" fmla="*/ 0 h 336"/>
              <a:gd name="T2" fmla="*/ 2147483646 w 5216"/>
              <a:gd name="T3" fmla="*/ 2147483646 h 336"/>
              <a:gd name="T4" fmla="*/ 2147483646 w 5216"/>
              <a:gd name="T5" fmla="*/ 2147483646 h 336"/>
              <a:gd name="T6" fmla="*/ 2147483646 w 5216"/>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6" h="336">
                <a:moveTo>
                  <a:pt x="4560" y="0"/>
                </a:moveTo>
                <a:cubicBezTo>
                  <a:pt x="4888" y="40"/>
                  <a:pt x="5216" y="80"/>
                  <a:pt x="4560" y="96"/>
                </a:cubicBezTo>
                <a:cubicBezTo>
                  <a:pt x="3904" y="112"/>
                  <a:pt x="1248" y="56"/>
                  <a:pt x="624" y="96"/>
                </a:cubicBezTo>
                <a:cubicBezTo>
                  <a:pt x="0" y="136"/>
                  <a:pt x="408" y="236"/>
                  <a:pt x="816" y="33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Rectangle 1041">
            <a:extLst>
              <a:ext uri="{FF2B5EF4-FFF2-40B4-BE49-F238E27FC236}">
                <a16:creationId xmlns:a16="http://schemas.microsoft.com/office/drawing/2014/main" id="{94A6C354-CA93-6C4A-8D16-2CDD1FCBDA09}"/>
              </a:ext>
            </a:extLst>
          </p:cNvPr>
          <p:cNvSpPr>
            <a:spLocks noChangeArrowheads="1"/>
          </p:cNvSpPr>
          <p:nvPr/>
        </p:nvSpPr>
        <p:spPr bwMode="auto">
          <a:xfrm>
            <a:off x="3200400" y="3657600"/>
            <a:ext cx="762000" cy="304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DNum</a:t>
            </a:r>
          </a:p>
        </p:txBody>
      </p:sp>
      <p:sp>
        <p:nvSpPr>
          <p:cNvPr id="54285" name="Freeform 1042" descr="Pink tissue paper">
            <a:extLst>
              <a:ext uri="{FF2B5EF4-FFF2-40B4-BE49-F238E27FC236}">
                <a16:creationId xmlns:a16="http://schemas.microsoft.com/office/drawing/2014/main" id="{6577F022-AC0E-F741-98CE-EED7D2B80181}"/>
              </a:ext>
            </a:extLst>
          </p:cNvPr>
          <p:cNvSpPr>
            <a:spLocks/>
          </p:cNvSpPr>
          <p:nvPr/>
        </p:nvSpPr>
        <p:spPr bwMode="auto">
          <a:xfrm>
            <a:off x="1511300" y="3200400"/>
            <a:ext cx="2298700" cy="457200"/>
          </a:xfrm>
          <a:custGeom>
            <a:avLst/>
            <a:gdLst>
              <a:gd name="T0" fmla="*/ 2147483646 w 1448"/>
              <a:gd name="T1" fmla="*/ 2147483646 h 288"/>
              <a:gd name="T2" fmla="*/ 2147483646 w 1448"/>
              <a:gd name="T3" fmla="*/ 2147483646 h 288"/>
              <a:gd name="T4" fmla="*/ 2147483646 w 1448"/>
              <a:gd name="T5" fmla="*/ 0 h 288"/>
              <a:gd name="T6" fmla="*/ 0 60000 65536"/>
              <a:gd name="T7" fmla="*/ 0 60000 65536"/>
              <a:gd name="T8" fmla="*/ 0 60000 65536"/>
            </a:gdLst>
            <a:ahLst/>
            <a:cxnLst>
              <a:cxn ang="T6">
                <a:pos x="T0" y="T1"/>
              </a:cxn>
              <a:cxn ang="T7">
                <a:pos x="T2" y="T3"/>
              </a:cxn>
              <a:cxn ang="T8">
                <a:pos x="T4" y="T5"/>
              </a:cxn>
            </a:cxnLst>
            <a:rect l="0" t="0" r="r" b="b"/>
            <a:pathLst>
              <a:path w="1448" h="288">
                <a:moveTo>
                  <a:pt x="1448" y="288"/>
                </a:moveTo>
                <a:cubicBezTo>
                  <a:pt x="924" y="240"/>
                  <a:pt x="400" y="192"/>
                  <a:pt x="200" y="144"/>
                </a:cubicBezTo>
                <a:cubicBezTo>
                  <a:pt x="0" y="96"/>
                  <a:pt x="124" y="48"/>
                  <a:pt x="24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a:extLst>
              <a:ext uri="{FF2B5EF4-FFF2-40B4-BE49-F238E27FC236}">
                <a16:creationId xmlns:a16="http://schemas.microsoft.com/office/drawing/2014/main" id="{B58AA30B-F3B1-CE43-AF77-5CCE8D894003}"/>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56322" name="Slide Number Placeholder 5">
            <a:extLst>
              <a:ext uri="{FF2B5EF4-FFF2-40B4-BE49-F238E27FC236}">
                <a16:creationId xmlns:a16="http://schemas.microsoft.com/office/drawing/2014/main" id="{1F750AB9-268A-7644-992C-C5B247BE0362}"/>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89F481-6BCC-2C42-BA21-821F4F2D55FF}" type="slidenum">
              <a:rPr lang="en-US" altLang="en-US" sz="1400" smtClean="0"/>
              <a:pPr>
                <a:spcBef>
                  <a:spcPct val="0"/>
                </a:spcBef>
                <a:buFontTx/>
                <a:buNone/>
              </a:pPr>
              <a:t>21</a:t>
            </a:fld>
            <a:r>
              <a:rPr lang="en-US" altLang="en-US" sz="1400"/>
              <a:t>/58</a:t>
            </a:r>
          </a:p>
        </p:txBody>
      </p:sp>
      <p:sp>
        <p:nvSpPr>
          <p:cNvPr id="56323" name="Rectangle 2">
            <a:extLst>
              <a:ext uri="{FF2B5EF4-FFF2-40B4-BE49-F238E27FC236}">
                <a16:creationId xmlns:a16="http://schemas.microsoft.com/office/drawing/2014/main" id="{63B70FE6-E7A5-9644-A5C7-CEFF3F10EE2E}"/>
              </a:ext>
            </a:extLst>
          </p:cNvPr>
          <p:cNvSpPr>
            <a:spLocks noGrp="1" noChangeArrowheads="1"/>
          </p:cNvSpPr>
          <p:nvPr>
            <p:ph type="title"/>
          </p:nvPr>
        </p:nvSpPr>
        <p:spPr/>
        <p:txBody>
          <a:bodyPr/>
          <a:lstStyle/>
          <a:p>
            <a:pPr eaLnBrk="1" hangingPunct="1"/>
            <a:r>
              <a:rPr lang="en-US" altLang="en-US"/>
              <a:t>Step 5: Mapping of N:M Relationships</a:t>
            </a:r>
          </a:p>
        </p:txBody>
      </p:sp>
      <p:sp>
        <p:nvSpPr>
          <p:cNvPr id="56324" name="Rectangle 3">
            <a:extLst>
              <a:ext uri="{FF2B5EF4-FFF2-40B4-BE49-F238E27FC236}">
                <a16:creationId xmlns:a16="http://schemas.microsoft.com/office/drawing/2014/main" id="{5E4BCEE7-E456-DC48-BD3A-4C5B427E107F}"/>
              </a:ext>
            </a:extLst>
          </p:cNvPr>
          <p:cNvSpPr>
            <a:spLocks noGrp="1" noChangeArrowheads="1"/>
          </p:cNvSpPr>
          <p:nvPr>
            <p:ph type="body" idx="1"/>
          </p:nvPr>
        </p:nvSpPr>
        <p:spPr>
          <a:xfrm>
            <a:off x="685800" y="2057400"/>
            <a:ext cx="8077200" cy="4114800"/>
          </a:xfrm>
        </p:spPr>
        <p:txBody>
          <a:bodyPr/>
          <a:lstStyle/>
          <a:p>
            <a:pPr eaLnBrk="1" hangingPunct="1"/>
            <a:r>
              <a:rPr lang="en-US" altLang="en-US"/>
              <a:t>For each regular binary M:N relationship type R, create a new relation S to represent R. </a:t>
            </a:r>
          </a:p>
          <a:p>
            <a:pPr eaLnBrk="1" hangingPunct="1"/>
            <a:r>
              <a:rPr lang="en-US" altLang="en-US"/>
              <a:t>Include as foreign key attributes in S the primary keys of the relations that represent the participating entity types; their combination will form the primary key of S. </a:t>
            </a:r>
          </a:p>
          <a:p>
            <a:pPr eaLnBrk="1" hangingPunct="1"/>
            <a:r>
              <a:rPr lang="en-US" altLang="en-US"/>
              <a:t>Also include any simple attributes of the M:N relationship type (or simple components of composite attributes) as attributes of S.</a:t>
            </a:r>
          </a:p>
          <a:p>
            <a:pPr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a:extLst>
              <a:ext uri="{FF2B5EF4-FFF2-40B4-BE49-F238E27FC236}">
                <a16:creationId xmlns:a16="http://schemas.microsoft.com/office/drawing/2014/main" id="{A4556A3F-3034-104F-AF35-F4C2200F1D42}"/>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58370" name="Slide Number Placeholder 5">
            <a:extLst>
              <a:ext uri="{FF2B5EF4-FFF2-40B4-BE49-F238E27FC236}">
                <a16:creationId xmlns:a16="http://schemas.microsoft.com/office/drawing/2014/main" id="{6B2C88E6-80FC-8B45-B9E3-17A23067C47A}"/>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7F94BF1-D4AA-2648-B39B-B377A68153E1}" type="slidenum">
              <a:rPr lang="en-US" altLang="en-US" sz="1400" smtClean="0"/>
              <a:pPr>
                <a:spcBef>
                  <a:spcPct val="0"/>
                </a:spcBef>
                <a:buFontTx/>
                <a:buNone/>
              </a:pPr>
              <a:t>22</a:t>
            </a:fld>
            <a:r>
              <a:rPr lang="en-US" altLang="en-US" sz="1400"/>
              <a:t>/58</a:t>
            </a:r>
          </a:p>
        </p:txBody>
      </p:sp>
      <p:sp>
        <p:nvSpPr>
          <p:cNvPr id="58371" name="Rectangle 2">
            <a:extLst>
              <a:ext uri="{FF2B5EF4-FFF2-40B4-BE49-F238E27FC236}">
                <a16:creationId xmlns:a16="http://schemas.microsoft.com/office/drawing/2014/main" id="{FC585672-866D-6B4E-A28C-8424D54EE4A9}"/>
              </a:ext>
            </a:extLst>
          </p:cNvPr>
          <p:cNvSpPr>
            <a:spLocks noGrp="1" noChangeArrowheads="1"/>
          </p:cNvSpPr>
          <p:nvPr>
            <p:ph type="title"/>
          </p:nvPr>
        </p:nvSpPr>
        <p:spPr/>
        <p:txBody>
          <a:bodyPr/>
          <a:lstStyle/>
          <a:p>
            <a:pPr eaLnBrk="1" hangingPunct="1"/>
            <a:r>
              <a:rPr lang="en-US" altLang="en-US"/>
              <a:t>Step 5: Mapping of N:M Relationships</a:t>
            </a:r>
          </a:p>
        </p:txBody>
      </p:sp>
      <p:sp>
        <p:nvSpPr>
          <p:cNvPr id="58372" name="Rectangle 3">
            <a:extLst>
              <a:ext uri="{FF2B5EF4-FFF2-40B4-BE49-F238E27FC236}">
                <a16:creationId xmlns:a16="http://schemas.microsoft.com/office/drawing/2014/main" id="{CD186EB2-B507-2B45-B926-522A46F6F3AE}"/>
              </a:ext>
            </a:extLst>
          </p:cNvPr>
          <p:cNvSpPr>
            <a:spLocks noGrp="1" noChangeArrowheads="1"/>
          </p:cNvSpPr>
          <p:nvPr>
            <p:ph type="body" idx="1"/>
          </p:nvPr>
        </p:nvSpPr>
        <p:spPr/>
        <p:txBody>
          <a:bodyPr/>
          <a:lstStyle/>
          <a:p>
            <a:pPr eaLnBrk="1" hangingPunct="1">
              <a:lnSpc>
                <a:spcPct val="90000"/>
              </a:lnSpc>
            </a:pPr>
            <a:r>
              <a:rPr lang="en-US" altLang="en-US" b="1"/>
              <a:t>Example</a:t>
            </a:r>
            <a:r>
              <a:rPr lang="en-US" altLang="en-US"/>
              <a:t>: The M:N relationship type WORKS_ON from the ER  diagram is mapped by creating a relation WORKS_ON in the relational database schema.</a:t>
            </a:r>
          </a:p>
          <a:p>
            <a:pPr lvl="1" eaLnBrk="1" hangingPunct="1">
              <a:lnSpc>
                <a:spcPct val="90000"/>
              </a:lnSpc>
            </a:pPr>
            <a:r>
              <a:rPr lang="en-US" altLang="en-US"/>
              <a:t>The primary keys of the PROJECT and EMPLOYEE relations are included as foreign keys in WORKS_ON and renamed PNO and ESSN, respectively. </a:t>
            </a:r>
          </a:p>
          <a:p>
            <a:pPr lvl="1" eaLnBrk="1" hangingPunct="1">
              <a:lnSpc>
                <a:spcPct val="90000"/>
              </a:lnSpc>
            </a:pPr>
            <a:r>
              <a:rPr lang="en-US" altLang="en-US"/>
              <a:t>Attribute HOURS in WORKS_ON represents the HOURS attribute of the relation type. The primary key of the WORKS_ON relation is the combination of the foreign key attributes {ESSN, PNO}.</a:t>
            </a:r>
          </a:p>
          <a:p>
            <a:pPr eaLnBrk="1" hangingPunct="1">
              <a:lnSpc>
                <a:spcPct val="90000"/>
              </a:lnSpc>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a:extLst>
              <a:ext uri="{FF2B5EF4-FFF2-40B4-BE49-F238E27FC236}">
                <a16:creationId xmlns:a16="http://schemas.microsoft.com/office/drawing/2014/main" id="{EDE76A8D-8BEF-3F4E-9B67-A6CC7BF5674D}"/>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60418" name="Slide Number Placeholder 4">
            <a:extLst>
              <a:ext uri="{FF2B5EF4-FFF2-40B4-BE49-F238E27FC236}">
                <a16:creationId xmlns:a16="http://schemas.microsoft.com/office/drawing/2014/main" id="{795E6D31-F5CC-5545-8588-BCF526221B89}"/>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6EB03C69-F379-8E46-B913-40EB9345AF49}" type="slidenum">
              <a:rPr lang="en-US" altLang="en-US" sz="1400"/>
              <a:pPr>
                <a:spcBef>
                  <a:spcPct val="0"/>
                </a:spcBef>
                <a:buFontTx/>
                <a:buNone/>
              </a:pPr>
              <a:t>23</a:t>
            </a:fld>
            <a:r>
              <a:rPr lang="en-US" altLang="en-US" sz="1400"/>
              <a:t>/58</a:t>
            </a:r>
          </a:p>
        </p:txBody>
      </p:sp>
      <p:sp>
        <p:nvSpPr>
          <p:cNvPr id="60419" name="Rectangle 2">
            <a:extLst>
              <a:ext uri="{FF2B5EF4-FFF2-40B4-BE49-F238E27FC236}">
                <a16:creationId xmlns:a16="http://schemas.microsoft.com/office/drawing/2014/main" id="{B8D98CBC-0AEE-9B44-A8D1-926F72EC7075}"/>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60420" name="Picture 3" descr="pic1">
            <a:extLst>
              <a:ext uri="{FF2B5EF4-FFF2-40B4-BE49-F238E27FC236}">
                <a16:creationId xmlns:a16="http://schemas.microsoft.com/office/drawing/2014/main" id="{64A22C38-49EA-2647-B0EA-FE7F0D542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a:extLst>
              <a:ext uri="{FF2B5EF4-FFF2-40B4-BE49-F238E27FC236}">
                <a16:creationId xmlns:a16="http://schemas.microsoft.com/office/drawing/2014/main" id="{AF8E29B6-A84C-0640-B075-8A75CD2BCABA}"/>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62466" name="Slide Number Placeholder 5">
            <a:extLst>
              <a:ext uri="{FF2B5EF4-FFF2-40B4-BE49-F238E27FC236}">
                <a16:creationId xmlns:a16="http://schemas.microsoft.com/office/drawing/2014/main" id="{DE61D6FA-5718-E043-8399-0950EA082767}"/>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ED2B80B-9C9B-8E41-AE1D-EE2BD0D047A7}" type="slidenum">
              <a:rPr lang="en-US" altLang="en-US" sz="1400" smtClean="0"/>
              <a:pPr>
                <a:spcBef>
                  <a:spcPct val="0"/>
                </a:spcBef>
                <a:buFontTx/>
                <a:buNone/>
              </a:pPr>
              <a:t>24</a:t>
            </a:fld>
            <a:r>
              <a:rPr lang="en-US" altLang="en-US" sz="1400"/>
              <a:t>/58</a:t>
            </a:r>
          </a:p>
        </p:txBody>
      </p:sp>
      <p:pic>
        <p:nvPicPr>
          <p:cNvPr id="62467" name="Picture 1038" descr="pic">
            <a:extLst>
              <a:ext uri="{FF2B5EF4-FFF2-40B4-BE49-F238E27FC236}">
                <a16:creationId xmlns:a16="http://schemas.microsoft.com/office/drawing/2014/main" id="{810990CD-DD7A-084F-A2C3-1B44821CB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232" t="67046" b="15909"/>
          <a:stretch>
            <a:fillRect/>
          </a:stretch>
        </p:blipFill>
        <p:spPr bwMode="auto">
          <a:xfrm>
            <a:off x="457200" y="5334000"/>
            <a:ext cx="6337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1026">
            <a:extLst>
              <a:ext uri="{FF2B5EF4-FFF2-40B4-BE49-F238E27FC236}">
                <a16:creationId xmlns:a16="http://schemas.microsoft.com/office/drawing/2014/main" id="{8AA52339-BCCE-134D-AF82-D10639AB9CE4}"/>
              </a:ext>
            </a:extLst>
          </p:cNvPr>
          <p:cNvSpPr>
            <a:spLocks noGrp="1" noChangeArrowheads="1"/>
          </p:cNvSpPr>
          <p:nvPr>
            <p:ph type="title"/>
          </p:nvPr>
        </p:nvSpPr>
        <p:spPr/>
        <p:txBody>
          <a:bodyPr/>
          <a:lstStyle/>
          <a:p>
            <a:pPr eaLnBrk="1" hangingPunct="1"/>
            <a:r>
              <a:rPr lang="en-US" altLang="en-US"/>
              <a:t>COMPANY - after Step 5</a:t>
            </a:r>
          </a:p>
        </p:txBody>
      </p:sp>
      <p:pic>
        <p:nvPicPr>
          <p:cNvPr id="62469" name="Picture 1028" descr="pic">
            <a:extLst>
              <a:ext uri="{FF2B5EF4-FFF2-40B4-BE49-F238E27FC236}">
                <a16:creationId xmlns:a16="http://schemas.microsoft.com/office/drawing/2014/main" id="{5AF56D33-E44E-2A42-BB0C-513119BA5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308" b="33522"/>
          <a:stretch>
            <a:fillRect/>
          </a:stretch>
        </p:blipFill>
        <p:spPr bwMode="auto">
          <a:xfrm>
            <a:off x="457200" y="1981200"/>
            <a:ext cx="6413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Rectangle 1029">
            <a:extLst>
              <a:ext uri="{FF2B5EF4-FFF2-40B4-BE49-F238E27FC236}">
                <a16:creationId xmlns:a16="http://schemas.microsoft.com/office/drawing/2014/main" id="{81966373-9CE0-8F4B-91B8-16E0148E9A43}"/>
              </a:ext>
            </a:extLst>
          </p:cNvPr>
          <p:cNvSpPr>
            <a:spLocks noChangeArrowheads="1"/>
          </p:cNvSpPr>
          <p:nvPr/>
        </p:nvSpPr>
        <p:spPr bwMode="auto">
          <a:xfrm>
            <a:off x="2886075" y="2913063"/>
            <a:ext cx="2524125" cy="3206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MgrsSSN | MgrsStartDate </a:t>
            </a:r>
          </a:p>
        </p:txBody>
      </p:sp>
      <p:sp>
        <p:nvSpPr>
          <p:cNvPr id="62471" name="Line 1030">
            <a:extLst>
              <a:ext uri="{FF2B5EF4-FFF2-40B4-BE49-F238E27FC236}">
                <a16:creationId xmlns:a16="http://schemas.microsoft.com/office/drawing/2014/main" id="{F9F8DF86-BE1D-0F4E-B8A0-A16DBE73E9BF}"/>
              </a:ext>
            </a:extLst>
          </p:cNvPr>
          <p:cNvSpPr>
            <a:spLocks noChangeShapeType="1"/>
          </p:cNvSpPr>
          <p:nvPr/>
        </p:nvSpPr>
        <p:spPr bwMode="auto">
          <a:xfrm>
            <a:off x="3581400" y="2505075"/>
            <a:ext cx="0" cy="4079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 name="Freeform 1031" descr="Pink tissue paper">
            <a:extLst>
              <a:ext uri="{FF2B5EF4-FFF2-40B4-BE49-F238E27FC236}">
                <a16:creationId xmlns:a16="http://schemas.microsoft.com/office/drawing/2014/main" id="{C073F2E1-25C3-8941-930A-FCCFD1D3E51B}"/>
              </a:ext>
            </a:extLst>
          </p:cNvPr>
          <p:cNvSpPr>
            <a:spLocks/>
          </p:cNvSpPr>
          <p:nvPr/>
        </p:nvSpPr>
        <p:spPr bwMode="auto">
          <a:xfrm>
            <a:off x="1524000" y="2489200"/>
            <a:ext cx="5080000" cy="3606800"/>
          </a:xfrm>
          <a:custGeom>
            <a:avLst/>
            <a:gdLst>
              <a:gd name="T0" fmla="*/ 0 w 3200"/>
              <a:gd name="T1" fmla="*/ 2147483646 h 2272"/>
              <a:gd name="T2" fmla="*/ 2147483646 w 3200"/>
              <a:gd name="T3" fmla="*/ 2147483646 h 2272"/>
              <a:gd name="T4" fmla="*/ 2147483646 w 3200"/>
              <a:gd name="T5" fmla="*/ 2147483646 h 2272"/>
              <a:gd name="T6" fmla="*/ 2147483646 w 3200"/>
              <a:gd name="T7" fmla="*/ 0 h 2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0" h="2272">
                <a:moveTo>
                  <a:pt x="0" y="1440"/>
                </a:moveTo>
                <a:cubicBezTo>
                  <a:pt x="1048" y="1856"/>
                  <a:pt x="2096" y="2272"/>
                  <a:pt x="2592" y="2112"/>
                </a:cubicBezTo>
                <a:cubicBezTo>
                  <a:pt x="3088" y="1952"/>
                  <a:pt x="3200" y="832"/>
                  <a:pt x="2976" y="480"/>
                </a:cubicBezTo>
                <a:cubicBezTo>
                  <a:pt x="2752" y="128"/>
                  <a:pt x="1536" y="80"/>
                  <a:pt x="1248" y="0"/>
                </a:cubicBezTo>
              </a:path>
            </a:pathLst>
          </a:custGeom>
          <a:noFill/>
          <a:ln w="19050" cap="flat" cmpd="sng">
            <a:solidFill>
              <a:schemeClr val="tx1"/>
            </a:solidFill>
            <a:prstDash val="solid"/>
            <a:round/>
            <a:headEn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Rectangle 1032">
            <a:extLst>
              <a:ext uri="{FF2B5EF4-FFF2-40B4-BE49-F238E27FC236}">
                <a16:creationId xmlns:a16="http://schemas.microsoft.com/office/drawing/2014/main" id="{2A48DD69-5912-A341-A3FB-743520859126}"/>
              </a:ext>
            </a:extLst>
          </p:cNvPr>
          <p:cNvSpPr>
            <a:spLocks noChangeArrowheads="1"/>
          </p:cNvSpPr>
          <p:nvPr/>
        </p:nvSpPr>
        <p:spPr bwMode="auto">
          <a:xfrm>
            <a:off x="6848475" y="2209800"/>
            <a:ext cx="1990725" cy="3206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DNO | SuperSSN </a:t>
            </a:r>
          </a:p>
        </p:txBody>
      </p:sp>
      <p:sp>
        <p:nvSpPr>
          <p:cNvPr id="62474" name="Line 1033">
            <a:extLst>
              <a:ext uri="{FF2B5EF4-FFF2-40B4-BE49-F238E27FC236}">
                <a16:creationId xmlns:a16="http://schemas.microsoft.com/office/drawing/2014/main" id="{69203A79-15CA-8148-800B-B88803E64DB6}"/>
              </a:ext>
            </a:extLst>
          </p:cNvPr>
          <p:cNvSpPr>
            <a:spLocks noChangeShapeType="1"/>
          </p:cNvSpPr>
          <p:nvPr/>
        </p:nvSpPr>
        <p:spPr bwMode="auto">
          <a:xfrm>
            <a:off x="7162800" y="25304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5" name="Freeform 1034" descr="Pink tissue paper">
            <a:extLst>
              <a:ext uri="{FF2B5EF4-FFF2-40B4-BE49-F238E27FC236}">
                <a16:creationId xmlns:a16="http://schemas.microsoft.com/office/drawing/2014/main" id="{CFE1B04D-F96F-8D48-8A13-CFC83F268A72}"/>
              </a:ext>
            </a:extLst>
          </p:cNvPr>
          <p:cNvSpPr>
            <a:spLocks/>
          </p:cNvSpPr>
          <p:nvPr/>
        </p:nvSpPr>
        <p:spPr bwMode="auto">
          <a:xfrm>
            <a:off x="3238500" y="1943100"/>
            <a:ext cx="5867400" cy="266700"/>
          </a:xfrm>
          <a:custGeom>
            <a:avLst/>
            <a:gdLst>
              <a:gd name="T0" fmla="*/ 2147483646 w 3696"/>
              <a:gd name="T1" fmla="*/ 2147483646 h 168"/>
              <a:gd name="T2" fmla="*/ 2147483646 w 3696"/>
              <a:gd name="T3" fmla="*/ 2147483646 h 168"/>
              <a:gd name="T4" fmla="*/ 2147483646 w 3696"/>
              <a:gd name="T5" fmla="*/ 2147483646 h 168"/>
              <a:gd name="T6" fmla="*/ 2147483646 w 3696"/>
              <a:gd name="T7" fmla="*/ 2147483646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6" h="168">
                <a:moveTo>
                  <a:pt x="3240" y="168"/>
                </a:moveTo>
                <a:cubicBezTo>
                  <a:pt x="3468" y="108"/>
                  <a:pt x="3696" y="48"/>
                  <a:pt x="3240" y="24"/>
                </a:cubicBezTo>
                <a:cubicBezTo>
                  <a:pt x="2784" y="0"/>
                  <a:pt x="1008" y="0"/>
                  <a:pt x="504" y="24"/>
                </a:cubicBezTo>
                <a:cubicBezTo>
                  <a:pt x="0" y="48"/>
                  <a:pt x="108" y="108"/>
                  <a:pt x="216" y="16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6" name="Freeform 1035" descr="Pink tissue paper">
            <a:extLst>
              <a:ext uri="{FF2B5EF4-FFF2-40B4-BE49-F238E27FC236}">
                <a16:creationId xmlns:a16="http://schemas.microsoft.com/office/drawing/2014/main" id="{B92535D0-29AC-1B4A-9A54-EFDFE8B84BAA}"/>
              </a:ext>
            </a:extLst>
          </p:cNvPr>
          <p:cNvSpPr>
            <a:spLocks/>
          </p:cNvSpPr>
          <p:nvPr/>
        </p:nvSpPr>
        <p:spPr bwMode="auto">
          <a:xfrm>
            <a:off x="-76200" y="2514600"/>
            <a:ext cx="8280400" cy="533400"/>
          </a:xfrm>
          <a:custGeom>
            <a:avLst/>
            <a:gdLst>
              <a:gd name="T0" fmla="*/ 2147483646 w 5216"/>
              <a:gd name="T1" fmla="*/ 0 h 336"/>
              <a:gd name="T2" fmla="*/ 2147483646 w 5216"/>
              <a:gd name="T3" fmla="*/ 2147483646 h 336"/>
              <a:gd name="T4" fmla="*/ 2147483646 w 5216"/>
              <a:gd name="T5" fmla="*/ 2147483646 h 336"/>
              <a:gd name="T6" fmla="*/ 2147483646 w 5216"/>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6" h="336">
                <a:moveTo>
                  <a:pt x="4560" y="0"/>
                </a:moveTo>
                <a:cubicBezTo>
                  <a:pt x="4888" y="40"/>
                  <a:pt x="5216" y="80"/>
                  <a:pt x="4560" y="96"/>
                </a:cubicBezTo>
                <a:cubicBezTo>
                  <a:pt x="3904" y="112"/>
                  <a:pt x="1248" y="56"/>
                  <a:pt x="624" y="96"/>
                </a:cubicBezTo>
                <a:cubicBezTo>
                  <a:pt x="0" y="136"/>
                  <a:pt x="408" y="236"/>
                  <a:pt x="816" y="33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7" name="Rectangle 1036">
            <a:extLst>
              <a:ext uri="{FF2B5EF4-FFF2-40B4-BE49-F238E27FC236}">
                <a16:creationId xmlns:a16="http://schemas.microsoft.com/office/drawing/2014/main" id="{9B609214-9B01-7D4F-8238-A787B9C2C1D9}"/>
              </a:ext>
            </a:extLst>
          </p:cNvPr>
          <p:cNvSpPr>
            <a:spLocks noChangeArrowheads="1"/>
          </p:cNvSpPr>
          <p:nvPr/>
        </p:nvSpPr>
        <p:spPr bwMode="auto">
          <a:xfrm>
            <a:off x="3810000" y="3657600"/>
            <a:ext cx="762000" cy="304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DNum</a:t>
            </a:r>
          </a:p>
        </p:txBody>
      </p:sp>
      <p:sp>
        <p:nvSpPr>
          <p:cNvPr id="62478" name="Freeform 1037" descr="Pink tissue paper">
            <a:extLst>
              <a:ext uri="{FF2B5EF4-FFF2-40B4-BE49-F238E27FC236}">
                <a16:creationId xmlns:a16="http://schemas.microsoft.com/office/drawing/2014/main" id="{07E26A6A-AACB-AB44-BBE7-7699FF6DCDC3}"/>
              </a:ext>
            </a:extLst>
          </p:cNvPr>
          <p:cNvSpPr>
            <a:spLocks/>
          </p:cNvSpPr>
          <p:nvPr/>
        </p:nvSpPr>
        <p:spPr bwMode="auto">
          <a:xfrm>
            <a:off x="2120900" y="3200400"/>
            <a:ext cx="2298700" cy="457200"/>
          </a:xfrm>
          <a:custGeom>
            <a:avLst/>
            <a:gdLst>
              <a:gd name="T0" fmla="*/ 2147483646 w 1448"/>
              <a:gd name="T1" fmla="*/ 2147483646 h 288"/>
              <a:gd name="T2" fmla="*/ 2147483646 w 1448"/>
              <a:gd name="T3" fmla="*/ 2147483646 h 288"/>
              <a:gd name="T4" fmla="*/ 2147483646 w 1448"/>
              <a:gd name="T5" fmla="*/ 0 h 288"/>
              <a:gd name="T6" fmla="*/ 0 60000 65536"/>
              <a:gd name="T7" fmla="*/ 0 60000 65536"/>
              <a:gd name="T8" fmla="*/ 0 60000 65536"/>
            </a:gdLst>
            <a:ahLst/>
            <a:cxnLst>
              <a:cxn ang="T6">
                <a:pos x="T0" y="T1"/>
              </a:cxn>
              <a:cxn ang="T7">
                <a:pos x="T2" y="T3"/>
              </a:cxn>
              <a:cxn ang="T8">
                <a:pos x="T4" y="T5"/>
              </a:cxn>
            </a:cxnLst>
            <a:rect l="0" t="0" r="r" b="b"/>
            <a:pathLst>
              <a:path w="1448" h="288">
                <a:moveTo>
                  <a:pt x="1448" y="288"/>
                </a:moveTo>
                <a:cubicBezTo>
                  <a:pt x="924" y="240"/>
                  <a:pt x="400" y="192"/>
                  <a:pt x="200" y="144"/>
                </a:cubicBezTo>
                <a:cubicBezTo>
                  <a:pt x="0" y="96"/>
                  <a:pt x="124" y="48"/>
                  <a:pt x="24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Freeform 1039" descr="Pink tissue paper">
            <a:extLst>
              <a:ext uri="{FF2B5EF4-FFF2-40B4-BE49-F238E27FC236}">
                <a16:creationId xmlns:a16="http://schemas.microsoft.com/office/drawing/2014/main" id="{303A61A1-25F9-B146-A786-AA83D3503451}"/>
              </a:ext>
            </a:extLst>
          </p:cNvPr>
          <p:cNvSpPr>
            <a:spLocks/>
          </p:cNvSpPr>
          <p:nvPr/>
        </p:nvSpPr>
        <p:spPr bwMode="auto">
          <a:xfrm>
            <a:off x="-190500" y="952500"/>
            <a:ext cx="3619500" cy="5905500"/>
          </a:xfrm>
          <a:custGeom>
            <a:avLst/>
            <a:gdLst>
              <a:gd name="T0" fmla="*/ 2147483646 w 2280"/>
              <a:gd name="T1" fmla="*/ 2147483646 h 3720"/>
              <a:gd name="T2" fmla="*/ 2147483646 w 2280"/>
              <a:gd name="T3" fmla="*/ 2147483646 h 3720"/>
              <a:gd name="T4" fmla="*/ 2147483646 w 2280"/>
              <a:gd name="T5" fmla="*/ 2147483646 h 3720"/>
              <a:gd name="T6" fmla="*/ 2147483646 w 2280"/>
              <a:gd name="T7" fmla="*/ 2147483646 h 3720"/>
              <a:gd name="T8" fmla="*/ 2147483646 w 2280"/>
              <a:gd name="T9" fmla="*/ 2147483646 h 3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0" h="3720">
                <a:moveTo>
                  <a:pt x="984" y="3144"/>
                </a:moveTo>
                <a:cubicBezTo>
                  <a:pt x="1032" y="3208"/>
                  <a:pt x="1080" y="3272"/>
                  <a:pt x="984" y="3288"/>
                </a:cubicBezTo>
                <a:cubicBezTo>
                  <a:pt x="888" y="3304"/>
                  <a:pt x="520" y="3720"/>
                  <a:pt x="408" y="3240"/>
                </a:cubicBezTo>
                <a:cubicBezTo>
                  <a:pt x="296" y="2760"/>
                  <a:pt x="0" y="816"/>
                  <a:pt x="312" y="408"/>
                </a:cubicBezTo>
                <a:cubicBezTo>
                  <a:pt x="624" y="0"/>
                  <a:pt x="1452" y="396"/>
                  <a:pt x="2280" y="79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Freeform 1040" descr="Pink tissue paper">
            <a:extLst>
              <a:ext uri="{FF2B5EF4-FFF2-40B4-BE49-F238E27FC236}">
                <a16:creationId xmlns:a16="http://schemas.microsoft.com/office/drawing/2014/main" id="{A8EF1A74-9D45-8F45-B118-B49056B9C12D}"/>
              </a:ext>
            </a:extLst>
          </p:cNvPr>
          <p:cNvSpPr>
            <a:spLocks/>
          </p:cNvSpPr>
          <p:nvPr/>
        </p:nvSpPr>
        <p:spPr bwMode="auto">
          <a:xfrm>
            <a:off x="165100" y="3886200"/>
            <a:ext cx="2527300" cy="1828800"/>
          </a:xfrm>
          <a:custGeom>
            <a:avLst/>
            <a:gdLst>
              <a:gd name="T0" fmla="*/ 2147483646 w 1592"/>
              <a:gd name="T1" fmla="*/ 2147483646 h 1152"/>
              <a:gd name="T2" fmla="*/ 2147483646 w 1592"/>
              <a:gd name="T3" fmla="*/ 2147483646 h 1152"/>
              <a:gd name="T4" fmla="*/ 2147483646 w 1592"/>
              <a:gd name="T5" fmla="*/ 2147483646 h 1152"/>
              <a:gd name="T6" fmla="*/ 2147483646 w 1592"/>
              <a:gd name="T7" fmla="*/ 2147483646 h 1152"/>
              <a:gd name="T8" fmla="*/ 2147483646 w 1592"/>
              <a:gd name="T9" fmla="*/ 2147483646 h 1152"/>
              <a:gd name="T10" fmla="*/ 2147483646 w 1592"/>
              <a:gd name="T11" fmla="*/ 0 h 1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92" h="1152">
                <a:moveTo>
                  <a:pt x="1240" y="1152"/>
                </a:moveTo>
                <a:cubicBezTo>
                  <a:pt x="1248" y="1040"/>
                  <a:pt x="1256" y="928"/>
                  <a:pt x="1096" y="864"/>
                </a:cubicBezTo>
                <a:cubicBezTo>
                  <a:pt x="936" y="800"/>
                  <a:pt x="432" y="888"/>
                  <a:pt x="280" y="768"/>
                </a:cubicBezTo>
                <a:cubicBezTo>
                  <a:pt x="128" y="648"/>
                  <a:pt x="0" y="240"/>
                  <a:pt x="184" y="144"/>
                </a:cubicBezTo>
                <a:cubicBezTo>
                  <a:pt x="368" y="48"/>
                  <a:pt x="1176" y="216"/>
                  <a:pt x="1384" y="192"/>
                </a:cubicBezTo>
                <a:cubicBezTo>
                  <a:pt x="1592" y="168"/>
                  <a:pt x="1512" y="84"/>
                  <a:pt x="1432"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a:extLst>
              <a:ext uri="{FF2B5EF4-FFF2-40B4-BE49-F238E27FC236}">
                <a16:creationId xmlns:a16="http://schemas.microsoft.com/office/drawing/2014/main" id="{336E47F5-7B1A-2C43-AC9D-A135CD6D1E91}"/>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64514" name="Slide Number Placeholder 5">
            <a:extLst>
              <a:ext uri="{FF2B5EF4-FFF2-40B4-BE49-F238E27FC236}">
                <a16:creationId xmlns:a16="http://schemas.microsoft.com/office/drawing/2014/main" id="{D75F30EB-E9FB-5A48-B04F-91E04DD4AB02}"/>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6E7B1DB0-A1E2-6443-84BF-78F100566ADC}" type="slidenum">
              <a:rPr lang="en-US" altLang="en-US" sz="1400" smtClean="0"/>
              <a:pPr>
                <a:spcBef>
                  <a:spcPct val="0"/>
                </a:spcBef>
                <a:buFontTx/>
                <a:buNone/>
              </a:pPr>
              <a:t>25</a:t>
            </a:fld>
            <a:r>
              <a:rPr lang="en-US" altLang="en-US" sz="1400"/>
              <a:t>/58</a:t>
            </a:r>
          </a:p>
        </p:txBody>
      </p:sp>
      <p:sp>
        <p:nvSpPr>
          <p:cNvPr id="64515" name="Rectangle 2">
            <a:extLst>
              <a:ext uri="{FF2B5EF4-FFF2-40B4-BE49-F238E27FC236}">
                <a16:creationId xmlns:a16="http://schemas.microsoft.com/office/drawing/2014/main" id="{363BAE32-3C08-8E49-9985-BDE951D9351F}"/>
              </a:ext>
            </a:extLst>
          </p:cNvPr>
          <p:cNvSpPr>
            <a:spLocks noGrp="1" noChangeArrowheads="1"/>
          </p:cNvSpPr>
          <p:nvPr>
            <p:ph type="title"/>
          </p:nvPr>
        </p:nvSpPr>
        <p:spPr/>
        <p:txBody>
          <a:bodyPr/>
          <a:lstStyle/>
          <a:p>
            <a:pPr eaLnBrk="1" hangingPunct="1"/>
            <a:r>
              <a:rPr lang="en-US" altLang="en-US"/>
              <a:t>Step 6: Mapping of Multi-Valued Attributes</a:t>
            </a:r>
          </a:p>
        </p:txBody>
      </p:sp>
      <p:sp>
        <p:nvSpPr>
          <p:cNvPr id="64516" name="Rectangle 3">
            <a:extLst>
              <a:ext uri="{FF2B5EF4-FFF2-40B4-BE49-F238E27FC236}">
                <a16:creationId xmlns:a16="http://schemas.microsoft.com/office/drawing/2014/main" id="{C21EC722-D150-D345-8D20-FA7023622512}"/>
              </a:ext>
            </a:extLst>
          </p:cNvPr>
          <p:cNvSpPr>
            <a:spLocks noGrp="1" noChangeArrowheads="1"/>
          </p:cNvSpPr>
          <p:nvPr>
            <p:ph type="body" idx="1"/>
          </p:nvPr>
        </p:nvSpPr>
        <p:spPr/>
        <p:txBody>
          <a:bodyPr/>
          <a:lstStyle/>
          <a:p>
            <a:pPr eaLnBrk="1" hangingPunct="1"/>
            <a:r>
              <a:rPr lang="en-US" altLang="en-US"/>
              <a:t>For each multivalued attribute A, create a new relation R. </a:t>
            </a:r>
          </a:p>
          <a:p>
            <a:pPr eaLnBrk="1" hangingPunct="1"/>
            <a:r>
              <a:rPr lang="en-US" altLang="en-US"/>
              <a:t>This relation R will include an attribute corresponding to A, plus the primary key attribute K-as a foreign key in R-of the relation that represents the entity type of relationship type that has A as an attribute. </a:t>
            </a:r>
          </a:p>
          <a:p>
            <a:pPr eaLnBrk="1" hangingPunct="1"/>
            <a:r>
              <a:rPr lang="en-US" altLang="en-US"/>
              <a:t>The primary key of R is the combination of A and K. If the multivalued attribute is composite, we include its simple components.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a:extLst>
              <a:ext uri="{FF2B5EF4-FFF2-40B4-BE49-F238E27FC236}">
                <a16:creationId xmlns:a16="http://schemas.microsoft.com/office/drawing/2014/main" id="{CFA99183-13B0-0546-BAAA-21E6B1B5911A}"/>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66562" name="Slide Number Placeholder 5">
            <a:extLst>
              <a:ext uri="{FF2B5EF4-FFF2-40B4-BE49-F238E27FC236}">
                <a16:creationId xmlns:a16="http://schemas.microsoft.com/office/drawing/2014/main" id="{A7C1F52D-7A6B-E343-9714-0F613136287D}"/>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DEB0B5B-A8B2-DD48-AA12-45A5D65D2641}" type="slidenum">
              <a:rPr lang="en-US" altLang="en-US" sz="1400" smtClean="0"/>
              <a:pPr>
                <a:spcBef>
                  <a:spcPct val="0"/>
                </a:spcBef>
                <a:buFontTx/>
                <a:buNone/>
              </a:pPr>
              <a:t>26</a:t>
            </a:fld>
            <a:r>
              <a:rPr lang="en-US" altLang="en-US" sz="1400"/>
              <a:t>/58</a:t>
            </a:r>
          </a:p>
        </p:txBody>
      </p:sp>
      <p:sp>
        <p:nvSpPr>
          <p:cNvPr id="66563" name="Rectangle 2">
            <a:extLst>
              <a:ext uri="{FF2B5EF4-FFF2-40B4-BE49-F238E27FC236}">
                <a16:creationId xmlns:a16="http://schemas.microsoft.com/office/drawing/2014/main" id="{A7A9FEFE-588E-594E-ADA0-700A89099329}"/>
              </a:ext>
            </a:extLst>
          </p:cNvPr>
          <p:cNvSpPr>
            <a:spLocks noGrp="1" noChangeArrowheads="1"/>
          </p:cNvSpPr>
          <p:nvPr>
            <p:ph type="title"/>
          </p:nvPr>
        </p:nvSpPr>
        <p:spPr/>
        <p:txBody>
          <a:bodyPr/>
          <a:lstStyle/>
          <a:p>
            <a:pPr eaLnBrk="1" hangingPunct="1"/>
            <a:r>
              <a:rPr lang="en-US" altLang="en-US"/>
              <a:t>Step 6: Mapping of Multi-Valued Attributes</a:t>
            </a:r>
          </a:p>
        </p:txBody>
      </p:sp>
      <p:sp>
        <p:nvSpPr>
          <p:cNvPr id="66564" name="Rectangle 3">
            <a:extLst>
              <a:ext uri="{FF2B5EF4-FFF2-40B4-BE49-F238E27FC236}">
                <a16:creationId xmlns:a16="http://schemas.microsoft.com/office/drawing/2014/main" id="{F2F7F13B-140B-2749-BAF8-0A754B1D376B}"/>
              </a:ext>
            </a:extLst>
          </p:cNvPr>
          <p:cNvSpPr>
            <a:spLocks noGrp="1" noChangeArrowheads="1"/>
          </p:cNvSpPr>
          <p:nvPr>
            <p:ph type="body" idx="1"/>
          </p:nvPr>
        </p:nvSpPr>
        <p:spPr/>
        <p:txBody>
          <a:bodyPr/>
          <a:lstStyle/>
          <a:p>
            <a:pPr eaLnBrk="1" hangingPunct="1"/>
            <a:r>
              <a:rPr lang="en-US" altLang="en-US" b="1"/>
              <a:t>Example</a:t>
            </a:r>
            <a:r>
              <a:rPr lang="en-US" altLang="en-US"/>
              <a:t>: The relation DEPT_LOCATIONS is created. </a:t>
            </a:r>
          </a:p>
          <a:p>
            <a:pPr lvl="1" eaLnBrk="1" hangingPunct="1"/>
            <a:r>
              <a:rPr lang="en-US" altLang="en-US"/>
              <a:t>The attribute DLOCATION represents the multivalued attribute LOCATIONS of DEPARTMENT, while DNUMBER-as foreign key-represents the primary key of the DEPARTMENT relation.</a:t>
            </a:r>
          </a:p>
          <a:p>
            <a:pPr lvl="1" eaLnBrk="1" hangingPunct="1"/>
            <a:r>
              <a:rPr lang="en-US" altLang="en-US"/>
              <a:t>The primary key of R is the combination of {DNUMBER, DLOCATION}.</a:t>
            </a:r>
          </a:p>
          <a:p>
            <a:pPr eaLnBrk="1" hangingPunct="1"/>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a:extLst>
              <a:ext uri="{FF2B5EF4-FFF2-40B4-BE49-F238E27FC236}">
                <a16:creationId xmlns:a16="http://schemas.microsoft.com/office/drawing/2014/main" id="{76B26532-E6AA-3A43-ABAD-5DE2A67DFE5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68610" name="Slide Number Placeholder 4">
            <a:extLst>
              <a:ext uri="{FF2B5EF4-FFF2-40B4-BE49-F238E27FC236}">
                <a16:creationId xmlns:a16="http://schemas.microsoft.com/office/drawing/2014/main" id="{A6BA082A-AA50-834D-9489-06D237BA0AE7}"/>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DE8AE3F-DFFA-8849-A22E-96116377D723}" type="slidenum">
              <a:rPr lang="en-US" altLang="en-US" sz="1400"/>
              <a:pPr>
                <a:spcBef>
                  <a:spcPct val="0"/>
                </a:spcBef>
                <a:buFontTx/>
                <a:buNone/>
              </a:pPr>
              <a:t>27</a:t>
            </a:fld>
            <a:r>
              <a:rPr lang="en-US" altLang="en-US" sz="1400"/>
              <a:t>/58</a:t>
            </a:r>
          </a:p>
        </p:txBody>
      </p:sp>
      <p:sp>
        <p:nvSpPr>
          <p:cNvPr id="68611" name="Rectangle 2">
            <a:extLst>
              <a:ext uri="{FF2B5EF4-FFF2-40B4-BE49-F238E27FC236}">
                <a16:creationId xmlns:a16="http://schemas.microsoft.com/office/drawing/2014/main" id="{0DD9D702-1455-FE49-904D-C86398192A9E}"/>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68612" name="Picture 3" descr="pic1">
            <a:extLst>
              <a:ext uri="{FF2B5EF4-FFF2-40B4-BE49-F238E27FC236}">
                <a16:creationId xmlns:a16="http://schemas.microsoft.com/office/drawing/2014/main" id="{A9C6B776-794F-A44B-BEA6-7BC15C3D4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a:extLst>
              <a:ext uri="{FF2B5EF4-FFF2-40B4-BE49-F238E27FC236}">
                <a16:creationId xmlns:a16="http://schemas.microsoft.com/office/drawing/2014/main" id="{04568315-2118-4C4C-8B45-8989681EA29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70658" name="Slide Number Placeholder 5">
            <a:extLst>
              <a:ext uri="{FF2B5EF4-FFF2-40B4-BE49-F238E27FC236}">
                <a16:creationId xmlns:a16="http://schemas.microsoft.com/office/drawing/2014/main" id="{D01D3E17-7A30-E34C-BF0E-C35F662F805A}"/>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B59D683-DF17-C942-8E00-9AB4477CDB97}" type="slidenum">
              <a:rPr lang="en-US" altLang="en-US" sz="1400" smtClean="0"/>
              <a:pPr>
                <a:spcBef>
                  <a:spcPct val="0"/>
                </a:spcBef>
                <a:buFontTx/>
                <a:buNone/>
              </a:pPr>
              <a:t>28</a:t>
            </a:fld>
            <a:r>
              <a:rPr lang="en-US" altLang="en-US" sz="1400"/>
              <a:t>/58</a:t>
            </a:r>
          </a:p>
        </p:txBody>
      </p:sp>
      <p:sp>
        <p:nvSpPr>
          <p:cNvPr id="70659" name="Rectangle 1026">
            <a:extLst>
              <a:ext uri="{FF2B5EF4-FFF2-40B4-BE49-F238E27FC236}">
                <a16:creationId xmlns:a16="http://schemas.microsoft.com/office/drawing/2014/main" id="{7B5C3D03-D0C9-2C46-8866-37044C24D9E0}"/>
              </a:ext>
            </a:extLst>
          </p:cNvPr>
          <p:cNvSpPr>
            <a:spLocks noGrp="1" noChangeArrowheads="1"/>
          </p:cNvSpPr>
          <p:nvPr>
            <p:ph type="title"/>
          </p:nvPr>
        </p:nvSpPr>
        <p:spPr/>
        <p:txBody>
          <a:bodyPr/>
          <a:lstStyle/>
          <a:p>
            <a:pPr eaLnBrk="1" hangingPunct="1"/>
            <a:r>
              <a:rPr lang="en-US" altLang="en-US"/>
              <a:t>COMPANY - after Step 6</a:t>
            </a:r>
          </a:p>
        </p:txBody>
      </p:sp>
      <p:pic>
        <p:nvPicPr>
          <p:cNvPr id="70660" name="Picture 1029" descr="fig07_02">
            <a:extLst>
              <a:ext uri="{FF2B5EF4-FFF2-40B4-BE49-F238E27FC236}">
                <a16:creationId xmlns:a16="http://schemas.microsoft.com/office/drawing/2014/main" id="{0AA8163C-2BE4-1B4E-B82A-AAB31DCBB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36917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a:extLst>
              <a:ext uri="{FF2B5EF4-FFF2-40B4-BE49-F238E27FC236}">
                <a16:creationId xmlns:a16="http://schemas.microsoft.com/office/drawing/2014/main" id="{D829659D-1544-9641-861A-DB4FACE4A823}"/>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72706" name="Slide Number Placeholder 5">
            <a:extLst>
              <a:ext uri="{FF2B5EF4-FFF2-40B4-BE49-F238E27FC236}">
                <a16:creationId xmlns:a16="http://schemas.microsoft.com/office/drawing/2014/main" id="{FF461419-36B6-D346-A853-6DA7CA7E3D31}"/>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AA763E-76D6-C840-83A5-90281934DDA1}" type="slidenum">
              <a:rPr lang="en-US" altLang="en-US" sz="1400" smtClean="0"/>
              <a:pPr>
                <a:spcBef>
                  <a:spcPct val="0"/>
                </a:spcBef>
                <a:buFontTx/>
                <a:buNone/>
              </a:pPr>
              <a:t>29</a:t>
            </a:fld>
            <a:r>
              <a:rPr lang="en-US" altLang="en-US" sz="1400"/>
              <a:t>/58</a:t>
            </a:r>
          </a:p>
        </p:txBody>
      </p:sp>
      <p:sp>
        <p:nvSpPr>
          <p:cNvPr id="72707" name="Rectangle 2">
            <a:extLst>
              <a:ext uri="{FF2B5EF4-FFF2-40B4-BE49-F238E27FC236}">
                <a16:creationId xmlns:a16="http://schemas.microsoft.com/office/drawing/2014/main" id="{EFAC1BB2-2378-EA48-9FEE-6DBB693FF068}"/>
              </a:ext>
            </a:extLst>
          </p:cNvPr>
          <p:cNvSpPr>
            <a:spLocks noGrp="1" noChangeArrowheads="1"/>
          </p:cNvSpPr>
          <p:nvPr>
            <p:ph type="title"/>
          </p:nvPr>
        </p:nvSpPr>
        <p:spPr/>
        <p:txBody>
          <a:bodyPr/>
          <a:lstStyle/>
          <a:p>
            <a:pPr eaLnBrk="1" hangingPunct="1"/>
            <a:r>
              <a:rPr lang="en-US" altLang="en-US"/>
              <a:t>Step 7: Mapping of N-ary Relationships </a:t>
            </a:r>
          </a:p>
        </p:txBody>
      </p:sp>
      <p:sp>
        <p:nvSpPr>
          <p:cNvPr id="72708" name="Rectangle 3">
            <a:extLst>
              <a:ext uri="{FF2B5EF4-FFF2-40B4-BE49-F238E27FC236}">
                <a16:creationId xmlns:a16="http://schemas.microsoft.com/office/drawing/2014/main" id="{30EFF030-A139-514B-8115-0F01F861A3EC}"/>
              </a:ext>
            </a:extLst>
          </p:cNvPr>
          <p:cNvSpPr>
            <a:spLocks noGrp="1" noChangeArrowheads="1"/>
          </p:cNvSpPr>
          <p:nvPr>
            <p:ph type="body" idx="1"/>
          </p:nvPr>
        </p:nvSpPr>
        <p:spPr/>
        <p:txBody>
          <a:bodyPr/>
          <a:lstStyle/>
          <a:p>
            <a:pPr eaLnBrk="1" hangingPunct="1"/>
            <a:r>
              <a:rPr lang="en-US" altLang="en-US"/>
              <a:t>For each n-ary relationship type R, where n&gt;2, create a new relationship S to represent R.</a:t>
            </a:r>
          </a:p>
          <a:p>
            <a:pPr eaLnBrk="1" hangingPunct="1"/>
            <a:r>
              <a:rPr lang="en-US" altLang="en-US"/>
              <a:t>Include as foreign key attributes in S the primary keys of the relations that represent the participating entity types. </a:t>
            </a:r>
          </a:p>
          <a:p>
            <a:pPr eaLnBrk="1" hangingPunct="1"/>
            <a:r>
              <a:rPr lang="en-US" altLang="en-US"/>
              <a:t>Also include any simple attributes of the n-ary relationship type (or simple components of composite attributes) as attributes of 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a:extLst>
              <a:ext uri="{FF2B5EF4-FFF2-40B4-BE49-F238E27FC236}">
                <a16:creationId xmlns:a16="http://schemas.microsoft.com/office/drawing/2014/main" id="{FAAACE31-AF09-D946-9702-D74139014493}"/>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9458" name="Slide Number Placeholder 5">
            <a:extLst>
              <a:ext uri="{FF2B5EF4-FFF2-40B4-BE49-F238E27FC236}">
                <a16:creationId xmlns:a16="http://schemas.microsoft.com/office/drawing/2014/main" id="{CEAAA50F-0F7C-824A-9AB2-00D8B95E4633}"/>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D4567C2-494B-754C-A7AD-60443074F960}" type="slidenum">
              <a:rPr lang="en-US" altLang="en-US" sz="1400" smtClean="0"/>
              <a:pPr>
                <a:spcBef>
                  <a:spcPct val="0"/>
                </a:spcBef>
                <a:buFontTx/>
                <a:buNone/>
              </a:pPr>
              <a:t>3</a:t>
            </a:fld>
            <a:r>
              <a:rPr lang="en-US" altLang="en-US" sz="1400"/>
              <a:t>/58</a:t>
            </a:r>
          </a:p>
        </p:txBody>
      </p:sp>
      <p:sp>
        <p:nvSpPr>
          <p:cNvPr id="19459" name="Rectangle 4">
            <a:extLst>
              <a:ext uri="{FF2B5EF4-FFF2-40B4-BE49-F238E27FC236}">
                <a16:creationId xmlns:a16="http://schemas.microsoft.com/office/drawing/2014/main" id="{1DDC899D-A11A-E94C-A8C6-BFB45DA6E13F}"/>
              </a:ext>
            </a:extLst>
          </p:cNvPr>
          <p:cNvSpPr>
            <a:spLocks noGrp="1" noChangeArrowheads="1"/>
          </p:cNvSpPr>
          <p:nvPr>
            <p:ph type="title"/>
          </p:nvPr>
        </p:nvSpPr>
        <p:spPr/>
        <p:txBody>
          <a:bodyPr/>
          <a:lstStyle/>
          <a:p>
            <a:pPr eaLnBrk="1" hangingPunct="1"/>
            <a:r>
              <a:rPr lang="en-US" altLang="en-US" sz="2800"/>
              <a:t>ER &amp; EER-to-Relational Mapping Algorithm Overview</a:t>
            </a:r>
            <a:endParaRPr lang="en-US" altLang="en-US"/>
          </a:p>
        </p:txBody>
      </p:sp>
      <p:sp>
        <p:nvSpPr>
          <p:cNvPr id="19460" name="Rectangle 5">
            <a:extLst>
              <a:ext uri="{FF2B5EF4-FFF2-40B4-BE49-F238E27FC236}">
                <a16:creationId xmlns:a16="http://schemas.microsoft.com/office/drawing/2014/main" id="{116886AE-DD64-4E48-B0C6-F8BEA5EA7C57}"/>
              </a:ext>
            </a:extLst>
          </p:cNvPr>
          <p:cNvSpPr>
            <a:spLocks noGrp="1" noChangeArrowheads="1"/>
          </p:cNvSpPr>
          <p:nvPr>
            <p:ph type="body" idx="1"/>
          </p:nvPr>
        </p:nvSpPr>
        <p:spPr/>
        <p:txBody>
          <a:bodyPr/>
          <a:lstStyle/>
          <a:p>
            <a:pPr eaLnBrk="1" hangingPunct="1">
              <a:lnSpc>
                <a:spcPct val="80000"/>
              </a:lnSpc>
            </a:pPr>
            <a:r>
              <a:rPr lang="en-US" altLang="en-US" sz="2000" b="1"/>
              <a:t>ER-to-Relational Mapping Algorithm </a:t>
            </a:r>
          </a:p>
          <a:p>
            <a:pPr lvl="1" eaLnBrk="1" hangingPunct="1">
              <a:lnSpc>
                <a:spcPct val="80000"/>
              </a:lnSpc>
            </a:pPr>
            <a:r>
              <a:rPr lang="en-US" altLang="en-US" sz="1900"/>
              <a:t>Step 1: Mapping of Regular Entity Types</a:t>
            </a:r>
          </a:p>
          <a:p>
            <a:pPr lvl="1" eaLnBrk="1" hangingPunct="1">
              <a:lnSpc>
                <a:spcPct val="80000"/>
              </a:lnSpc>
            </a:pPr>
            <a:r>
              <a:rPr lang="en-US" altLang="en-US" sz="1900"/>
              <a:t>Step 2: Mapping of Weak Entity Types</a:t>
            </a:r>
          </a:p>
          <a:p>
            <a:pPr lvl="1" eaLnBrk="1" hangingPunct="1">
              <a:lnSpc>
                <a:spcPct val="80000"/>
              </a:lnSpc>
            </a:pPr>
            <a:r>
              <a:rPr lang="en-US" altLang="en-US" sz="1900"/>
              <a:t>Step 3: Mapping of Binary 1:1 Relation Types</a:t>
            </a:r>
          </a:p>
          <a:p>
            <a:pPr lvl="1" eaLnBrk="1" hangingPunct="1">
              <a:lnSpc>
                <a:spcPct val="80000"/>
              </a:lnSpc>
            </a:pPr>
            <a:r>
              <a:rPr lang="en-US" altLang="en-US" sz="1900"/>
              <a:t>Step 4: Mapping of Binary 1:N Relationship Types.</a:t>
            </a:r>
          </a:p>
          <a:p>
            <a:pPr lvl="1" eaLnBrk="1" hangingPunct="1">
              <a:lnSpc>
                <a:spcPct val="80000"/>
              </a:lnSpc>
            </a:pPr>
            <a:r>
              <a:rPr lang="en-US" altLang="en-US" sz="1900"/>
              <a:t>Step 5: Mapping of Binary M:N Relationship Types.</a:t>
            </a:r>
          </a:p>
          <a:p>
            <a:pPr lvl="1" eaLnBrk="1" hangingPunct="1">
              <a:lnSpc>
                <a:spcPct val="80000"/>
              </a:lnSpc>
            </a:pPr>
            <a:r>
              <a:rPr lang="en-US" altLang="en-US" sz="1900"/>
              <a:t>Step 6: Mapping of Multivalued attributes.</a:t>
            </a:r>
          </a:p>
          <a:p>
            <a:pPr lvl="1" eaLnBrk="1" hangingPunct="1">
              <a:lnSpc>
                <a:spcPct val="80000"/>
              </a:lnSpc>
            </a:pPr>
            <a:r>
              <a:rPr lang="en-US" altLang="en-US" sz="1900"/>
              <a:t>Step 7: Mapping of N-ary Relationship Types.</a:t>
            </a:r>
          </a:p>
          <a:p>
            <a:pPr lvl="1" eaLnBrk="1" hangingPunct="1">
              <a:lnSpc>
                <a:spcPct val="80000"/>
              </a:lnSpc>
            </a:pPr>
            <a:endParaRPr lang="en-US" altLang="en-US" sz="1900"/>
          </a:p>
          <a:p>
            <a:pPr eaLnBrk="1" hangingPunct="1">
              <a:lnSpc>
                <a:spcPct val="80000"/>
              </a:lnSpc>
            </a:pPr>
            <a:r>
              <a:rPr lang="en-US" altLang="en-US" sz="2000" b="1"/>
              <a:t>Mapping EER Model Constructs to Relations </a:t>
            </a:r>
          </a:p>
          <a:p>
            <a:pPr lvl="1" eaLnBrk="1" hangingPunct="1">
              <a:lnSpc>
                <a:spcPct val="80000"/>
              </a:lnSpc>
            </a:pPr>
            <a:r>
              <a:rPr lang="en-US" altLang="en-US" sz="1900"/>
              <a:t>Step 8: Options for Mapping Specialization or Generalization.</a:t>
            </a:r>
          </a:p>
          <a:p>
            <a:pPr lvl="1" eaLnBrk="1" hangingPunct="1">
              <a:lnSpc>
                <a:spcPct val="80000"/>
              </a:lnSpc>
            </a:pPr>
            <a:r>
              <a:rPr lang="en-US" altLang="en-US" sz="1900"/>
              <a:t>Step 9: Mapping of Union Types (Categories).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a:extLst>
              <a:ext uri="{FF2B5EF4-FFF2-40B4-BE49-F238E27FC236}">
                <a16:creationId xmlns:a16="http://schemas.microsoft.com/office/drawing/2014/main" id="{390B182D-5243-2C44-BB61-B81D8073A2F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74754" name="Slide Number Placeholder 5">
            <a:extLst>
              <a:ext uri="{FF2B5EF4-FFF2-40B4-BE49-F238E27FC236}">
                <a16:creationId xmlns:a16="http://schemas.microsoft.com/office/drawing/2014/main" id="{34000728-C70E-404F-B625-7245A6322505}"/>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555114F-73EC-9F4E-8DD7-3AA068AC32BC}" type="slidenum">
              <a:rPr lang="en-US" altLang="en-US" sz="1400" smtClean="0"/>
              <a:pPr>
                <a:spcBef>
                  <a:spcPct val="0"/>
                </a:spcBef>
                <a:buFontTx/>
                <a:buNone/>
              </a:pPr>
              <a:t>30</a:t>
            </a:fld>
            <a:r>
              <a:rPr lang="en-US" altLang="en-US" sz="1400"/>
              <a:t>/58</a:t>
            </a:r>
          </a:p>
        </p:txBody>
      </p:sp>
      <p:sp>
        <p:nvSpPr>
          <p:cNvPr id="74755" name="Rectangle 1026">
            <a:extLst>
              <a:ext uri="{FF2B5EF4-FFF2-40B4-BE49-F238E27FC236}">
                <a16:creationId xmlns:a16="http://schemas.microsoft.com/office/drawing/2014/main" id="{4F528942-9799-E142-B6B1-0938E4DE1075}"/>
              </a:ext>
            </a:extLst>
          </p:cNvPr>
          <p:cNvSpPr>
            <a:spLocks noGrp="1" noChangeArrowheads="1"/>
          </p:cNvSpPr>
          <p:nvPr>
            <p:ph type="title"/>
          </p:nvPr>
        </p:nvSpPr>
        <p:spPr>
          <a:xfrm>
            <a:off x="533400" y="914400"/>
            <a:ext cx="7924800" cy="830263"/>
          </a:xfrm>
        </p:spPr>
        <p:txBody>
          <a:bodyPr anchor="t"/>
          <a:lstStyle/>
          <a:p>
            <a:pPr eaLnBrk="1" hangingPunct="1"/>
            <a:r>
              <a:rPr lang="en-US" altLang="en-US"/>
              <a:t>The SUPPLY relationship - Ternary</a:t>
            </a:r>
            <a:endParaRPr lang="en-US" altLang="en-US" sz="1600"/>
          </a:p>
        </p:txBody>
      </p:sp>
      <p:pic>
        <p:nvPicPr>
          <p:cNvPr id="74756" name="Picture 1027" descr="pic2">
            <a:extLst>
              <a:ext uri="{FF2B5EF4-FFF2-40B4-BE49-F238E27FC236}">
                <a16:creationId xmlns:a16="http://schemas.microsoft.com/office/drawing/2014/main" id="{CA3D0E55-E646-E84E-A70B-E53AAC9B7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235200"/>
            <a:ext cx="72771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a:extLst>
              <a:ext uri="{FF2B5EF4-FFF2-40B4-BE49-F238E27FC236}">
                <a16:creationId xmlns:a16="http://schemas.microsoft.com/office/drawing/2014/main" id="{DA9E807B-96B5-2142-A6F7-C52F4C83F316}"/>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76802" name="Slide Number Placeholder 5">
            <a:extLst>
              <a:ext uri="{FF2B5EF4-FFF2-40B4-BE49-F238E27FC236}">
                <a16:creationId xmlns:a16="http://schemas.microsoft.com/office/drawing/2014/main" id="{FDE44A2B-312C-A049-92AF-704D994D4CF2}"/>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B747C104-A1DC-5E40-A330-F98DFFD94330}" type="slidenum">
              <a:rPr lang="en-US" altLang="en-US" sz="1400" smtClean="0"/>
              <a:pPr>
                <a:spcBef>
                  <a:spcPct val="0"/>
                </a:spcBef>
                <a:buFontTx/>
                <a:buNone/>
              </a:pPr>
              <a:t>31</a:t>
            </a:fld>
            <a:r>
              <a:rPr lang="en-US" altLang="en-US" sz="1400"/>
              <a:t>/58</a:t>
            </a:r>
          </a:p>
        </p:txBody>
      </p:sp>
      <p:sp>
        <p:nvSpPr>
          <p:cNvPr id="76803" name="Rectangle 2">
            <a:extLst>
              <a:ext uri="{FF2B5EF4-FFF2-40B4-BE49-F238E27FC236}">
                <a16:creationId xmlns:a16="http://schemas.microsoft.com/office/drawing/2014/main" id="{E3C4E27D-B876-C541-88A8-F2BC87936A48}"/>
              </a:ext>
            </a:extLst>
          </p:cNvPr>
          <p:cNvSpPr>
            <a:spLocks noGrp="1" noChangeArrowheads="1"/>
          </p:cNvSpPr>
          <p:nvPr>
            <p:ph type="title"/>
          </p:nvPr>
        </p:nvSpPr>
        <p:spPr/>
        <p:txBody>
          <a:bodyPr/>
          <a:lstStyle/>
          <a:p>
            <a:pPr eaLnBrk="1" hangingPunct="1"/>
            <a:r>
              <a:rPr lang="en-US" altLang="en-US"/>
              <a:t>Step 7: Mapping of N-ary Relationships </a:t>
            </a:r>
          </a:p>
        </p:txBody>
      </p:sp>
      <p:sp>
        <p:nvSpPr>
          <p:cNvPr id="76804" name="Rectangle 3">
            <a:extLst>
              <a:ext uri="{FF2B5EF4-FFF2-40B4-BE49-F238E27FC236}">
                <a16:creationId xmlns:a16="http://schemas.microsoft.com/office/drawing/2014/main" id="{43BB5968-E055-0440-8733-BC21B4F5F5C0}"/>
              </a:ext>
            </a:extLst>
          </p:cNvPr>
          <p:cNvSpPr>
            <a:spLocks noGrp="1" noChangeArrowheads="1"/>
          </p:cNvSpPr>
          <p:nvPr>
            <p:ph type="body" idx="1"/>
          </p:nvPr>
        </p:nvSpPr>
        <p:spPr/>
        <p:txBody>
          <a:bodyPr/>
          <a:lstStyle/>
          <a:p>
            <a:pPr eaLnBrk="1" hangingPunct="1"/>
            <a:r>
              <a:rPr lang="en-US" altLang="en-US" sz="2200" b="1"/>
              <a:t>Example</a:t>
            </a:r>
            <a:r>
              <a:rPr lang="en-US" altLang="en-US" sz="2200"/>
              <a:t>: The relationship type SUPPY in the ER.</a:t>
            </a:r>
          </a:p>
          <a:p>
            <a:pPr lvl="1" eaLnBrk="1" hangingPunct="1"/>
            <a:r>
              <a:rPr lang="en-US" altLang="en-US"/>
              <a:t>This can be mapped to the relation SUPPLY shown in the relational schema, whose primary key is the combination of the three foreign keys {SNAME, PARTNO, PROJNAME}</a:t>
            </a:r>
          </a:p>
          <a:p>
            <a:pPr eaLnBrk="1" hangingPunct="1"/>
            <a:endParaRPr lang="en-US" altLang="en-US"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a:extLst>
              <a:ext uri="{FF2B5EF4-FFF2-40B4-BE49-F238E27FC236}">
                <a16:creationId xmlns:a16="http://schemas.microsoft.com/office/drawing/2014/main" id="{92E1D566-EC0C-1E42-8AF0-B66F72DA7B85}"/>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78850" name="Slide Number Placeholder 5">
            <a:extLst>
              <a:ext uri="{FF2B5EF4-FFF2-40B4-BE49-F238E27FC236}">
                <a16:creationId xmlns:a16="http://schemas.microsoft.com/office/drawing/2014/main" id="{98568574-6CE2-2242-A62C-D55E6596AF50}"/>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A170DA1-6D8A-FE4C-AA3D-FF16133132DD}" type="slidenum">
              <a:rPr lang="en-US" altLang="en-US" sz="1400" smtClean="0"/>
              <a:pPr>
                <a:spcBef>
                  <a:spcPct val="0"/>
                </a:spcBef>
                <a:buFontTx/>
                <a:buNone/>
              </a:pPr>
              <a:t>32</a:t>
            </a:fld>
            <a:r>
              <a:rPr lang="en-US" altLang="en-US" sz="1400"/>
              <a:t>/58</a:t>
            </a:r>
          </a:p>
        </p:txBody>
      </p:sp>
      <p:pic>
        <p:nvPicPr>
          <p:cNvPr id="78851" name="Picture 3">
            <a:extLst>
              <a:ext uri="{FF2B5EF4-FFF2-40B4-BE49-F238E27FC236}">
                <a16:creationId xmlns:a16="http://schemas.microsoft.com/office/drawing/2014/main" id="{D704A4A9-1796-6343-A3DD-765E544A63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44675" y="2193925"/>
            <a:ext cx="5799138" cy="3703638"/>
          </a:xfrm>
        </p:spPr>
      </p:pic>
      <p:sp>
        <p:nvSpPr>
          <p:cNvPr id="78852" name="Rectangle 4">
            <a:extLst>
              <a:ext uri="{FF2B5EF4-FFF2-40B4-BE49-F238E27FC236}">
                <a16:creationId xmlns:a16="http://schemas.microsoft.com/office/drawing/2014/main" id="{9E0AD281-4647-C347-A2B1-A728D0B0626F}"/>
              </a:ext>
            </a:extLst>
          </p:cNvPr>
          <p:cNvSpPr>
            <a:spLocks noGrp="1" noChangeArrowheads="1"/>
          </p:cNvSpPr>
          <p:nvPr>
            <p:ph type="title"/>
          </p:nvPr>
        </p:nvSpPr>
        <p:spPr/>
        <p:txBody>
          <a:bodyPr/>
          <a:lstStyle/>
          <a:p>
            <a:pPr eaLnBrk="1" hangingPunct="1"/>
            <a:r>
              <a:rPr lang="en-US" altLang="en-US"/>
              <a:t>Mapping SUPPLY relationship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a:extLst>
              <a:ext uri="{FF2B5EF4-FFF2-40B4-BE49-F238E27FC236}">
                <a16:creationId xmlns:a16="http://schemas.microsoft.com/office/drawing/2014/main" id="{964353DA-B325-2B4C-B797-7F8A3B1239B5}"/>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80898" name="Slide Number Placeholder 5">
            <a:extLst>
              <a:ext uri="{FF2B5EF4-FFF2-40B4-BE49-F238E27FC236}">
                <a16:creationId xmlns:a16="http://schemas.microsoft.com/office/drawing/2014/main" id="{12419F70-A65B-5340-BD17-862EFFAD9BDA}"/>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AC217CF-29C0-E34D-96ED-8E1734DDD79E}" type="slidenum">
              <a:rPr lang="en-US" altLang="en-US" sz="1400" smtClean="0"/>
              <a:pPr>
                <a:spcBef>
                  <a:spcPct val="0"/>
                </a:spcBef>
                <a:buFontTx/>
                <a:buNone/>
              </a:pPr>
              <a:t>33</a:t>
            </a:fld>
            <a:r>
              <a:rPr lang="en-US" altLang="en-US" sz="1400"/>
              <a:t>/58</a:t>
            </a:r>
          </a:p>
        </p:txBody>
      </p:sp>
      <p:sp>
        <p:nvSpPr>
          <p:cNvPr id="80899" name="Text Box 4">
            <a:extLst>
              <a:ext uri="{FF2B5EF4-FFF2-40B4-BE49-F238E27FC236}">
                <a16:creationId xmlns:a16="http://schemas.microsoft.com/office/drawing/2014/main" id="{000E1B24-A600-B24C-A6B3-366A2B4F0FE7}"/>
              </a:ext>
            </a:extLst>
          </p:cNvPr>
          <p:cNvSpPr txBox="1">
            <a:spLocks noChangeArrowheads="1"/>
          </p:cNvSpPr>
          <p:nvPr/>
        </p:nvSpPr>
        <p:spPr bwMode="auto">
          <a:xfrm>
            <a:off x="922338" y="2043113"/>
            <a:ext cx="7324725"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200" b="1" i="1">
                <a:solidFill>
                  <a:schemeClr val="tx2"/>
                </a:solidFill>
                <a:latin typeface="Times New Roman" panose="02020603050405020304" pitchFamily="18" charset="0"/>
              </a:rPr>
              <a:t>Table 7.1 Correspondence between ER and Relational Models</a:t>
            </a:r>
            <a:endParaRPr lang="en-US" altLang="en-US" sz="1800">
              <a:solidFill>
                <a:schemeClr val="tx2"/>
              </a:solidFill>
              <a:latin typeface="Times New Roman" panose="02020603050405020304" pitchFamily="18" charset="0"/>
            </a:endParaRPr>
          </a:p>
          <a:p>
            <a:pPr eaLnBrk="1" hangingPunct="1">
              <a:spcBef>
                <a:spcPct val="0"/>
              </a:spcBef>
              <a:buFontTx/>
              <a:buNone/>
            </a:pPr>
            <a:endParaRPr lang="en-US" altLang="en-US" sz="1800">
              <a:solidFill>
                <a:schemeClr val="tx2"/>
              </a:solidFill>
              <a:latin typeface="Times New Roman" panose="02020603050405020304" pitchFamily="18" charset="0"/>
            </a:endParaRPr>
          </a:p>
          <a:p>
            <a:pPr eaLnBrk="1" hangingPunct="1">
              <a:spcBef>
                <a:spcPct val="0"/>
              </a:spcBef>
              <a:buFontTx/>
              <a:buNone/>
            </a:pPr>
            <a:r>
              <a:rPr lang="en-US" altLang="en-US" sz="1800" b="1">
                <a:solidFill>
                  <a:schemeClr val="tx2"/>
                </a:solidFill>
              </a:rPr>
              <a:t>ER Model		Relational Model</a:t>
            </a:r>
            <a:endParaRPr lang="en-US" altLang="en-US" sz="1800">
              <a:solidFill>
                <a:schemeClr val="tx2"/>
              </a:solidFill>
              <a:latin typeface="Times New Roman" panose="02020603050405020304" pitchFamily="18" charset="0"/>
            </a:endParaRPr>
          </a:p>
          <a:p>
            <a:pPr eaLnBrk="1" hangingPunct="1">
              <a:spcBef>
                <a:spcPct val="0"/>
              </a:spcBef>
              <a:buFontTx/>
              <a:buNone/>
            </a:pPr>
            <a:r>
              <a:rPr lang="en-US" altLang="en-US" sz="1800">
                <a:solidFill>
                  <a:schemeClr val="tx2"/>
                </a:solidFill>
                <a:latin typeface="Times New Roman" panose="02020603050405020304" pitchFamily="18" charset="0"/>
              </a:rPr>
              <a:t>Entity type		“Entity” relation</a:t>
            </a:r>
          </a:p>
          <a:p>
            <a:pPr eaLnBrk="1" hangingPunct="1">
              <a:spcBef>
                <a:spcPct val="0"/>
              </a:spcBef>
              <a:buFontTx/>
              <a:buNone/>
            </a:pPr>
            <a:r>
              <a:rPr lang="en-US" altLang="en-US" sz="1800">
                <a:solidFill>
                  <a:schemeClr val="tx2"/>
                </a:solidFill>
                <a:latin typeface="Times New Roman" panose="02020603050405020304" pitchFamily="18" charset="0"/>
              </a:rPr>
              <a:t>Weak Entity type		“Entity” relation with foreign key</a:t>
            </a:r>
          </a:p>
          <a:p>
            <a:pPr eaLnBrk="1" hangingPunct="1">
              <a:spcBef>
                <a:spcPct val="0"/>
              </a:spcBef>
              <a:buFontTx/>
              <a:buNone/>
            </a:pPr>
            <a:r>
              <a:rPr lang="en-US" altLang="en-US" sz="1800">
                <a:solidFill>
                  <a:schemeClr val="tx2"/>
                </a:solidFill>
                <a:latin typeface="Times New Roman" panose="02020603050405020304" pitchFamily="18" charset="0"/>
              </a:rPr>
              <a:t>Identifying relationship type	No need to map</a:t>
            </a:r>
          </a:p>
          <a:p>
            <a:pPr eaLnBrk="1" hangingPunct="1">
              <a:spcBef>
                <a:spcPct val="0"/>
              </a:spcBef>
              <a:buFontTx/>
              <a:buNone/>
            </a:pPr>
            <a:r>
              <a:rPr lang="en-US" altLang="en-US" sz="1800">
                <a:solidFill>
                  <a:schemeClr val="tx2"/>
                </a:solidFill>
                <a:latin typeface="Times New Roman" panose="02020603050405020304" pitchFamily="18" charset="0"/>
              </a:rPr>
              <a:t>1:1 or 1:N relationship type	Foreign key (or “relationship” relation)</a:t>
            </a:r>
          </a:p>
          <a:p>
            <a:pPr eaLnBrk="1" hangingPunct="1">
              <a:spcBef>
                <a:spcPct val="0"/>
              </a:spcBef>
              <a:buFontTx/>
              <a:buNone/>
            </a:pPr>
            <a:r>
              <a:rPr lang="en-US" altLang="en-US" sz="1800">
                <a:solidFill>
                  <a:schemeClr val="tx2"/>
                </a:solidFill>
                <a:latin typeface="Times New Roman" panose="02020603050405020304" pitchFamily="18" charset="0"/>
              </a:rPr>
              <a:t>M:N relationship type	“Relationship” relation and two foreign keys</a:t>
            </a:r>
          </a:p>
          <a:p>
            <a:pPr eaLnBrk="1" hangingPunct="1">
              <a:spcBef>
                <a:spcPct val="0"/>
              </a:spcBef>
              <a:buFontTx/>
              <a:buNone/>
            </a:pPr>
            <a:r>
              <a:rPr lang="en-US" altLang="en-US" sz="1800" i="1">
                <a:solidFill>
                  <a:schemeClr val="tx2"/>
                </a:solidFill>
                <a:latin typeface="Times New Roman" panose="02020603050405020304" pitchFamily="18" charset="0"/>
              </a:rPr>
              <a:t>n</a:t>
            </a:r>
            <a:r>
              <a:rPr lang="en-US" altLang="en-US" sz="1800">
                <a:solidFill>
                  <a:schemeClr val="tx2"/>
                </a:solidFill>
                <a:latin typeface="Times New Roman" panose="02020603050405020304" pitchFamily="18" charset="0"/>
              </a:rPr>
              <a:t>-ary relationship type	“Relationship” relation and n foreign keys</a:t>
            </a:r>
          </a:p>
          <a:p>
            <a:pPr eaLnBrk="1" hangingPunct="1">
              <a:spcBef>
                <a:spcPct val="0"/>
              </a:spcBef>
              <a:buFontTx/>
              <a:buNone/>
            </a:pPr>
            <a:r>
              <a:rPr lang="en-US" altLang="en-US" sz="1800">
                <a:solidFill>
                  <a:schemeClr val="tx2"/>
                </a:solidFill>
                <a:latin typeface="Times New Roman" panose="02020603050405020304" pitchFamily="18" charset="0"/>
              </a:rPr>
              <a:t>Simple attribute		Attribute</a:t>
            </a:r>
          </a:p>
          <a:p>
            <a:pPr eaLnBrk="1" hangingPunct="1">
              <a:spcBef>
                <a:spcPct val="0"/>
              </a:spcBef>
              <a:buFontTx/>
              <a:buNone/>
            </a:pPr>
            <a:r>
              <a:rPr lang="en-US" altLang="en-US" sz="1800">
                <a:solidFill>
                  <a:schemeClr val="tx2"/>
                </a:solidFill>
                <a:latin typeface="Times New Roman" panose="02020603050405020304" pitchFamily="18" charset="0"/>
              </a:rPr>
              <a:t>Composite attribute		Set of simple component attributes</a:t>
            </a:r>
          </a:p>
          <a:p>
            <a:pPr eaLnBrk="1" hangingPunct="1">
              <a:spcBef>
                <a:spcPct val="0"/>
              </a:spcBef>
              <a:buFontTx/>
              <a:buNone/>
            </a:pPr>
            <a:r>
              <a:rPr lang="en-US" altLang="en-US" sz="1800">
                <a:solidFill>
                  <a:schemeClr val="tx2"/>
                </a:solidFill>
                <a:latin typeface="Times New Roman" panose="02020603050405020304" pitchFamily="18" charset="0"/>
              </a:rPr>
              <a:t>Multivalued attribute	Relation and foreign key</a:t>
            </a:r>
          </a:p>
          <a:p>
            <a:pPr eaLnBrk="1" hangingPunct="1">
              <a:spcBef>
                <a:spcPct val="0"/>
              </a:spcBef>
              <a:buFontTx/>
              <a:buNone/>
            </a:pPr>
            <a:r>
              <a:rPr lang="en-US" altLang="en-US" sz="1800">
                <a:solidFill>
                  <a:schemeClr val="tx2"/>
                </a:solidFill>
                <a:latin typeface="Times New Roman" panose="02020603050405020304" pitchFamily="18" charset="0"/>
              </a:rPr>
              <a:t>Value set			Domain</a:t>
            </a:r>
          </a:p>
          <a:p>
            <a:pPr eaLnBrk="1" hangingPunct="1">
              <a:spcBef>
                <a:spcPct val="0"/>
              </a:spcBef>
              <a:buFontTx/>
              <a:buNone/>
            </a:pPr>
            <a:r>
              <a:rPr lang="en-US" altLang="en-US" sz="1800">
                <a:solidFill>
                  <a:schemeClr val="tx2"/>
                </a:solidFill>
                <a:latin typeface="Times New Roman" panose="02020603050405020304" pitchFamily="18" charset="0"/>
              </a:rPr>
              <a:t>Key attribute		Primary (or secondary) key</a:t>
            </a:r>
            <a:endParaRPr lang="en-US" altLang="en-US">
              <a:solidFill>
                <a:schemeClr val="tx2"/>
              </a:solidFill>
              <a:latin typeface="Times New Roman" panose="02020603050405020304" pitchFamily="18" charset="0"/>
            </a:endParaRPr>
          </a:p>
        </p:txBody>
      </p:sp>
      <p:sp>
        <p:nvSpPr>
          <p:cNvPr id="80900" name="Rectangle 5">
            <a:extLst>
              <a:ext uri="{FF2B5EF4-FFF2-40B4-BE49-F238E27FC236}">
                <a16:creationId xmlns:a16="http://schemas.microsoft.com/office/drawing/2014/main" id="{CCFCB24C-158F-1942-8CD7-031F45267D68}"/>
              </a:ext>
            </a:extLst>
          </p:cNvPr>
          <p:cNvSpPr>
            <a:spLocks noGrp="1" noChangeArrowheads="1"/>
          </p:cNvSpPr>
          <p:nvPr>
            <p:ph type="title"/>
          </p:nvPr>
        </p:nvSpPr>
        <p:spPr/>
        <p:txBody>
          <a:bodyPr/>
          <a:lstStyle/>
          <a:p>
            <a:pPr eaLnBrk="1" hangingPunct="1"/>
            <a:r>
              <a:rPr lang="en-US" altLang="en-US"/>
              <a:t>Mapping Constraints and Constructs</a:t>
            </a:r>
            <a:r>
              <a:rPr lang="en-US" altLang="en-US" sz="2400"/>
              <a:t>                               </a:t>
            </a:r>
            <a:endParaRPr lang="en-US" altLang="en-US" sz="2400" b="1">
              <a:solidFill>
                <a:srgbClr val="FF0066"/>
              </a:solidFill>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4">
            <a:extLst>
              <a:ext uri="{FF2B5EF4-FFF2-40B4-BE49-F238E27FC236}">
                <a16:creationId xmlns:a16="http://schemas.microsoft.com/office/drawing/2014/main" id="{F83B14D7-1FA4-5B48-9178-CE470073A52A}"/>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82946" name="Slide Number Placeholder 5">
            <a:extLst>
              <a:ext uri="{FF2B5EF4-FFF2-40B4-BE49-F238E27FC236}">
                <a16:creationId xmlns:a16="http://schemas.microsoft.com/office/drawing/2014/main" id="{172DE63A-1B28-8B4C-89C8-A0828CCB4E39}"/>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ABA04DE-BAF4-7547-8AB7-57157A1359B0}" type="slidenum">
              <a:rPr lang="en-US" altLang="en-US" sz="1400" smtClean="0"/>
              <a:pPr>
                <a:spcBef>
                  <a:spcPct val="0"/>
                </a:spcBef>
                <a:buFontTx/>
                <a:buNone/>
              </a:pPr>
              <a:t>34</a:t>
            </a:fld>
            <a:r>
              <a:rPr lang="en-US" altLang="en-US" sz="1400"/>
              <a:t>/58</a:t>
            </a:r>
          </a:p>
        </p:txBody>
      </p:sp>
      <p:sp>
        <p:nvSpPr>
          <p:cNvPr id="82947" name="Rectangle 4">
            <a:extLst>
              <a:ext uri="{FF2B5EF4-FFF2-40B4-BE49-F238E27FC236}">
                <a16:creationId xmlns:a16="http://schemas.microsoft.com/office/drawing/2014/main" id="{B1D61917-1C2A-AC4A-8F3F-E71A372998BB}"/>
              </a:ext>
            </a:extLst>
          </p:cNvPr>
          <p:cNvSpPr>
            <a:spLocks noGrp="1" noChangeArrowheads="1"/>
          </p:cNvSpPr>
          <p:nvPr>
            <p:ph type="title"/>
          </p:nvPr>
        </p:nvSpPr>
        <p:spPr/>
        <p:txBody>
          <a:bodyPr/>
          <a:lstStyle/>
          <a:p>
            <a:pPr eaLnBrk="1" hangingPunct="1"/>
            <a:r>
              <a:rPr lang="en-US" altLang="en-US" sz="2800"/>
              <a:t>EER Mapping</a:t>
            </a:r>
          </a:p>
        </p:txBody>
      </p:sp>
      <p:sp>
        <p:nvSpPr>
          <p:cNvPr id="82948" name="Rectangle 5">
            <a:extLst>
              <a:ext uri="{FF2B5EF4-FFF2-40B4-BE49-F238E27FC236}">
                <a16:creationId xmlns:a16="http://schemas.microsoft.com/office/drawing/2014/main" id="{0F7930AB-BDCD-7F4A-AD9E-617178EB3EFD}"/>
              </a:ext>
            </a:extLst>
          </p:cNvPr>
          <p:cNvSpPr>
            <a:spLocks noGrp="1" noChangeArrowheads="1"/>
          </p:cNvSpPr>
          <p:nvPr>
            <p:ph type="body" idx="1"/>
          </p:nvPr>
        </p:nvSpPr>
        <p:spPr>
          <a:noFill/>
          <a:extLst>
            <a:ext uri="{91240B29-F687-4F45-9708-019B960494DF}">
              <a14:hiddenLine xmlns:a14="http://schemas.microsoft.com/office/drawing/2010/main" w="9525" cap="flat" cmpd="sng" algn="ctr">
                <a:solidFill>
                  <a:srgbClr val="CC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eaLnBrk="1" hangingPunct="1">
              <a:lnSpc>
                <a:spcPct val="80000"/>
              </a:lnSpc>
            </a:pPr>
            <a:r>
              <a:rPr lang="en-US" altLang="en-US" sz="2200"/>
              <a:t>Extend ER-to-Relational mapping with two more steps.</a:t>
            </a:r>
          </a:p>
          <a:p>
            <a:pPr eaLnBrk="1" hangingPunct="1">
              <a:lnSpc>
                <a:spcPct val="80000"/>
              </a:lnSpc>
              <a:buFontTx/>
              <a:buNone/>
            </a:pPr>
            <a:endParaRPr lang="en-US" altLang="en-US" sz="2200" b="1"/>
          </a:p>
          <a:p>
            <a:pPr eaLnBrk="1" hangingPunct="1">
              <a:lnSpc>
                <a:spcPct val="80000"/>
              </a:lnSpc>
            </a:pPr>
            <a:r>
              <a:rPr lang="en-US" altLang="en-US" sz="2200" b="1"/>
              <a:t>Mapping EER Model Constructs to Relations </a:t>
            </a:r>
          </a:p>
          <a:p>
            <a:pPr lvl="1" eaLnBrk="1" hangingPunct="1">
              <a:lnSpc>
                <a:spcPct val="80000"/>
              </a:lnSpc>
            </a:pPr>
            <a:r>
              <a:rPr lang="en-US" altLang="en-US"/>
              <a:t>Step 8: Options for Mapping Specialization or Generalization.</a:t>
            </a:r>
          </a:p>
          <a:p>
            <a:pPr lvl="1" eaLnBrk="1" hangingPunct="1">
              <a:lnSpc>
                <a:spcPct val="80000"/>
              </a:lnSpc>
            </a:pPr>
            <a:r>
              <a:rPr lang="en-US" altLang="en-US"/>
              <a:t>Step 9: Mapping of Union Types (Categories).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a:extLst>
              <a:ext uri="{FF2B5EF4-FFF2-40B4-BE49-F238E27FC236}">
                <a16:creationId xmlns:a16="http://schemas.microsoft.com/office/drawing/2014/main" id="{991BA2CD-FBD2-7649-9DBA-8E72D58249B2}"/>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84994" name="Slide Number Placeholder 5">
            <a:extLst>
              <a:ext uri="{FF2B5EF4-FFF2-40B4-BE49-F238E27FC236}">
                <a16:creationId xmlns:a16="http://schemas.microsoft.com/office/drawing/2014/main" id="{759C463C-C26B-AB4A-9547-E0E2EBEBCEAF}"/>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8200C20-6078-0345-ABCC-416B2326E359}" type="slidenum">
              <a:rPr lang="en-US" altLang="en-US" sz="1400" smtClean="0"/>
              <a:pPr>
                <a:spcBef>
                  <a:spcPct val="0"/>
                </a:spcBef>
                <a:buFontTx/>
                <a:buNone/>
              </a:pPr>
              <a:t>35</a:t>
            </a:fld>
            <a:r>
              <a:rPr lang="en-US" altLang="en-US" sz="1400"/>
              <a:t>/58</a:t>
            </a:r>
          </a:p>
        </p:txBody>
      </p:sp>
      <p:sp>
        <p:nvSpPr>
          <p:cNvPr id="84995" name="Rectangle 2">
            <a:extLst>
              <a:ext uri="{FF2B5EF4-FFF2-40B4-BE49-F238E27FC236}">
                <a16:creationId xmlns:a16="http://schemas.microsoft.com/office/drawing/2014/main" id="{432792D5-2E09-864E-AC60-CF18C3765DA0}"/>
              </a:ext>
            </a:extLst>
          </p:cNvPr>
          <p:cNvSpPr>
            <a:spLocks noGrp="1" noChangeArrowheads="1"/>
          </p:cNvSpPr>
          <p:nvPr>
            <p:ph type="title"/>
          </p:nvPr>
        </p:nvSpPr>
        <p:spPr/>
        <p:txBody>
          <a:bodyPr/>
          <a:lstStyle/>
          <a:p>
            <a:pPr eaLnBrk="1" hangingPunct="1"/>
            <a:r>
              <a:rPr lang="en-US" altLang="en-US" sz="2800"/>
              <a:t>Step 8: Options for Mapping Specialization/Generalization</a:t>
            </a:r>
          </a:p>
        </p:txBody>
      </p:sp>
      <p:sp>
        <p:nvSpPr>
          <p:cNvPr id="84996" name="Rectangle 4">
            <a:extLst>
              <a:ext uri="{FF2B5EF4-FFF2-40B4-BE49-F238E27FC236}">
                <a16:creationId xmlns:a16="http://schemas.microsoft.com/office/drawing/2014/main" id="{9788DC70-72FD-2D42-ABA1-F21287349B7F}"/>
              </a:ext>
            </a:extLst>
          </p:cNvPr>
          <p:cNvSpPr>
            <a:spLocks noGrp="1" noChangeArrowheads="1"/>
          </p:cNvSpPr>
          <p:nvPr>
            <p:ph type="body" idx="1"/>
          </p:nvPr>
        </p:nvSpPr>
        <p:spPr/>
        <p:txBody>
          <a:bodyPr/>
          <a:lstStyle/>
          <a:p>
            <a:pPr eaLnBrk="1" hangingPunct="1">
              <a:lnSpc>
                <a:spcPct val="90000"/>
              </a:lnSpc>
            </a:pPr>
            <a:r>
              <a:rPr lang="en-US" altLang="en-US"/>
              <a:t>Convert each specialization with m subclasses {S1, S2,….,Sm} and generalized superclass C, where the attributes of C are {k,a1,…an} and k is the (primary) key, into relational schemas using one of the four following options:</a:t>
            </a:r>
          </a:p>
          <a:p>
            <a:pPr lvl="1" eaLnBrk="1" hangingPunct="1">
              <a:lnSpc>
                <a:spcPct val="90000"/>
              </a:lnSpc>
            </a:pPr>
            <a:r>
              <a:rPr lang="en-US" altLang="en-US"/>
              <a:t>Option 8A: Multiple relation option - Superclass and subclasses</a:t>
            </a:r>
          </a:p>
          <a:p>
            <a:pPr lvl="1" eaLnBrk="1" hangingPunct="1">
              <a:lnSpc>
                <a:spcPct val="90000"/>
              </a:lnSpc>
            </a:pPr>
            <a:r>
              <a:rPr lang="en-US" altLang="en-US"/>
              <a:t>Option 8B: Multiple relation option - Subclass relations only</a:t>
            </a:r>
          </a:p>
          <a:p>
            <a:pPr lvl="1" eaLnBrk="1" hangingPunct="1">
              <a:lnSpc>
                <a:spcPct val="90000"/>
              </a:lnSpc>
            </a:pPr>
            <a:r>
              <a:rPr lang="en-US" altLang="en-US"/>
              <a:t>Option 8C: Single relation option with one type attribute</a:t>
            </a:r>
          </a:p>
          <a:p>
            <a:pPr lvl="1" eaLnBrk="1" hangingPunct="1">
              <a:lnSpc>
                <a:spcPct val="90000"/>
              </a:lnSpc>
            </a:pPr>
            <a:r>
              <a:rPr lang="en-US" altLang="en-US"/>
              <a:t>Option 8D: Single relation option with multiple type attributes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4">
            <a:extLst>
              <a:ext uri="{FF2B5EF4-FFF2-40B4-BE49-F238E27FC236}">
                <a16:creationId xmlns:a16="http://schemas.microsoft.com/office/drawing/2014/main" id="{7737AD31-AC54-9D4D-BB97-ABEC1F8BA423}"/>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87042" name="Slide Number Placeholder 5">
            <a:extLst>
              <a:ext uri="{FF2B5EF4-FFF2-40B4-BE49-F238E27FC236}">
                <a16:creationId xmlns:a16="http://schemas.microsoft.com/office/drawing/2014/main" id="{2EE2499A-1E08-1A40-B27E-B8B8469B471C}"/>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BD085C15-5DEF-BF40-9608-15AA3F786EAF}" type="slidenum">
              <a:rPr lang="en-US" altLang="en-US" sz="1400" smtClean="0"/>
              <a:pPr>
                <a:spcBef>
                  <a:spcPct val="0"/>
                </a:spcBef>
                <a:buFontTx/>
                <a:buNone/>
              </a:pPr>
              <a:t>36</a:t>
            </a:fld>
            <a:r>
              <a:rPr lang="en-US" altLang="en-US" sz="1400"/>
              <a:t>/58</a:t>
            </a:r>
          </a:p>
        </p:txBody>
      </p:sp>
      <p:sp>
        <p:nvSpPr>
          <p:cNvPr id="87043" name="Rectangle 2">
            <a:extLst>
              <a:ext uri="{FF2B5EF4-FFF2-40B4-BE49-F238E27FC236}">
                <a16:creationId xmlns:a16="http://schemas.microsoft.com/office/drawing/2014/main" id="{54761001-4940-0149-87C7-08F7E5C7BF98}"/>
              </a:ext>
            </a:extLst>
          </p:cNvPr>
          <p:cNvSpPr>
            <a:spLocks noGrp="1" noChangeArrowheads="1"/>
          </p:cNvSpPr>
          <p:nvPr>
            <p:ph type="title"/>
          </p:nvPr>
        </p:nvSpPr>
        <p:spPr/>
        <p:txBody>
          <a:bodyPr/>
          <a:lstStyle/>
          <a:p>
            <a:pPr eaLnBrk="1" hangingPunct="1"/>
            <a:r>
              <a:rPr lang="en-US" altLang="en-US"/>
              <a:t>Option 8A</a:t>
            </a:r>
            <a:endParaRPr lang="en-US" altLang="en-US" b="1"/>
          </a:p>
        </p:txBody>
      </p:sp>
      <p:sp>
        <p:nvSpPr>
          <p:cNvPr id="87044" name="Rectangle 3">
            <a:extLst>
              <a:ext uri="{FF2B5EF4-FFF2-40B4-BE49-F238E27FC236}">
                <a16:creationId xmlns:a16="http://schemas.microsoft.com/office/drawing/2014/main" id="{1CC7C082-9560-C34C-BCD0-9C8167C9ED46}"/>
              </a:ext>
            </a:extLst>
          </p:cNvPr>
          <p:cNvSpPr>
            <a:spLocks noGrp="1" noChangeArrowheads="1"/>
          </p:cNvSpPr>
          <p:nvPr>
            <p:ph type="body" idx="1"/>
          </p:nvPr>
        </p:nvSpPr>
        <p:spPr>
          <a:noFill/>
          <a:extLst>
            <a:ext uri="{91240B29-F687-4F45-9708-019B960494DF}">
              <a14:hiddenLine xmlns:a14="http://schemas.microsoft.com/office/drawing/2010/main" w="9525" cap="flat" cmpd="sng" algn="ctr">
                <a:solidFill>
                  <a:srgbClr val="CC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eaLnBrk="1" hangingPunct="1"/>
            <a:r>
              <a:rPr lang="en-US" altLang="en-US" b="1"/>
              <a:t>Option 8A: Multiple relations-Superclass and subclasses</a:t>
            </a:r>
          </a:p>
          <a:p>
            <a:pPr lvl="1" eaLnBrk="1" hangingPunct="1"/>
            <a:r>
              <a:rPr lang="en-US" altLang="en-US" sz="2100"/>
              <a:t>Create a relation L for C with attributes Attrs(L) = {k,a1,…an} and PK(L) = k. Create a relation Li for each subclass Si, 1 &lt; i &lt; m, with the attributesAttrs(Li) = {k} U {attributes of Si} and PK(Li)=k. </a:t>
            </a:r>
          </a:p>
          <a:p>
            <a:pPr lvl="1" eaLnBrk="1" hangingPunct="1"/>
            <a:r>
              <a:rPr lang="en-US" altLang="en-US" sz="2100" b="1" i="1"/>
              <a:t>IMPORTANT</a:t>
            </a:r>
            <a:r>
              <a:rPr lang="en-US" altLang="en-US" sz="2100" i="1"/>
              <a:t>: This option works for any specialization (total or partial, disjoint or over-lapping).</a:t>
            </a:r>
            <a:r>
              <a:rPr lang="en-US" altLang="en-US" sz="2100"/>
              <a:t>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a:extLst>
              <a:ext uri="{FF2B5EF4-FFF2-40B4-BE49-F238E27FC236}">
                <a16:creationId xmlns:a16="http://schemas.microsoft.com/office/drawing/2014/main" id="{4686016F-EE17-1240-9E34-8C42E7976575}"/>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89090" name="Slide Number Placeholder 5">
            <a:extLst>
              <a:ext uri="{FF2B5EF4-FFF2-40B4-BE49-F238E27FC236}">
                <a16:creationId xmlns:a16="http://schemas.microsoft.com/office/drawing/2014/main" id="{3CFA638D-BCF6-374E-8B0F-CA4AFF0A2B08}"/>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6765E79-4BE2-884E-AE26-9CE250D0C982}" type="slidenum">
              <a:rPr lang="en-US" altLang="en-US" sz="1400" smtClean="0"/>
              <a:pPr>
                <a:spcBef>
                  <a:spcPct val="0"/>
                </a:spcBef>
                <a:buFontTx/>
                <a:buNone/>
              </a:pPr>
              <a:t>37</a:t>
            </a:fld>
            <a:r>
              <a:rPr lang="en-US" altLang="en-US" sz="1400"/>
              <a:t>/58</a:t>
            </a:r>
          </a:p>
        </p:txBody>
      </p:sp>
      <p:sp>
        <p:nvSpPr>
          <p:cNvPr id="89091" name="Rectangle 1026">
            <a:extLst>
              <a:ext uri="{FF2B5EF4-FFF2-40B4-BE49-F238E27FC236}">
                <a16:creationId xmlns:a16="http://schemas.microsoft.com/office/drawing/2014/main" id="{B8521E50-28CF-2446-B7A9-29F44C643CE5}"/>
              </a:ext>
            </a:extLst>
          </p:cNvPr>
          <p:cNvSpPr>
            <a:spLocks noGrp="1" noChangeArrowheads="1"/>
          </p:cNvSpPr>
          <p:nvPr>
            <p:ph type="title"/>
          </p:nvPr>
        </p:nvSpPr>
        <p:spPr/>
        <p:txBody>
          <a:bodyPr/>
          <a:lstStyle/>
          <a:p>
            <a:pPr eaLnBrk="1" hangingPunct="1"/>
            <a:r>
              <a:rPr lang="en-US" altLang="en-US"/>
              <a:t>Option 8A Example</a:t>
            </a:r>
          </a:p>
        </p:txBody>
      </p:sp>
      <p:pic>
        <p:nvPicPr>
          <p:cNvPr id="89092" name="Picture 1028" descr="fig">
            <a:extLst>
              <a:ext uri="{FF2B5EF4-FFF2-40B4-BE49-F238E27FC236}">
                <a16:creationId xmlns:a16="http://schemas.microsoft.com/office/drawing/2014/main" id="{616F6BF8-F839-D44B-9C92-1D7A62A6A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82296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4">
            <a:extLst>
              <a:ext uri="{FF2B5EF4-FFF2-40B4-BE49-F238E27FC236}">
                <a16:creationId xmlns:a16="http://schemas.microsoft.com/office/drawing/2014/main" id="{7C669292-90EE-0448-8B3A-853539B842E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91138" name="Slide Number Placeholder 5">
            <a:extLst>
              <a:ext uri="{FF2B5EF4-FFF2-40B4-BE49-F238E27FC236}">
                <a16:creationId xmlns:a16="http://schemas.microsoft.com/office/drawing/2014/main" id="{00EC1F9E-61BD-EA47-BD0A-4B3622731458}"/>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420C2CD-401A-0E45-93CC-87AF2420994B}" type="slidenum">
              <a:rPr lang="en-US" altLang="en-US" sz="1400" smtClean="0"/>
              <a:pPr>
                <a:spcBef>
                  <a:spcPct val="0"/>
                </a:spcBef>
                <a:buFontTx/>
                <a:buNone/>
              </a:pPr>
              <a:t>38</a:t>
            </a:fld>
            <a:r>
              <a:rPr lang="en-US" altLang="en-US" sz="1400"/>
              <a:t>/58</a:t>
            </a:r>
          </a:p>
        </p:txBody>
      </p:sp>
      <p:pic>
        <p:nvPicPr>
          <p:cNvPr id="91139" name="Picture 2">
            <a:extLst>
              <a:ext uri="{FF2B5EF4-FFF2-40B4-BE49-F238E27FC236}">
                <a16:creationId xmlns:a16="http://schemas.microsoft.com/office/drawing/2014/main" id="{3B26D317-2515-BA43-BF1B-BE1013420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73338"/>
            <a:ext cx="810577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Rectangle 4">
            <a:extLst>
              <a:ext uri="{FF2B5EF4-FFF2-40B4-BE49-F238E27FC236}">
                <a16:creationId xmlns:a16="http://schemas.microsoft.com/office/drawing/2014/main" id="{3563B9AF-BE7A-944F-9E05-FD8EA9BAE0EF}"/>
              </a:ext>
            </a:extLst>
          </p:cNvPr>
          <p:cNvSpPr>
            <a:spLocks noGrp="1" noChangeArrowheads="1"/>
          </p:cNvSpPr>
          <p:nvPr>
            <p:ph type="title"/>
          </p:nvPr>
        </p:nvSpPr>
        <p:spPr/>
        <p:txBody>
          <a:bodyPr/>
          <a:lstStyle/>
          <a:p>
            <a:pPr eaLnBrk="1" hangingPunct="1"/>
            <a:r>
              <a:rPr lang="en-US" altLang="en-US"/>
              <a:t>Option 8A Example</a:t>
            </a:r>
          </a:p>
        </p:txBody>
      </p:sp>
      <p:sp>
        <p:nvSpPr>
          <p:cNvPr id="91141" name="Freeform 5" descr="Pink tissue paper">
            <a:extLst>
              <a:ext uri="{FF2B5EF4-FFF2-40B4-BE49-F238E27FC236}">
                <a16:creationId xmlns:a16="http://schemas.microsoft.com/office/drawing/2014/main" id="{66AE7763-39C9-6848-B5E9-4957C654A159}"/>
              </a:ext>
            </a:extLst>
          </p:cNvPr>
          <p:cNvSpPr>
            <a:spLocks/>
          </p:cNvSpPr>
          <p:nvPr/>
        </p:nvSpPr>
        <p:spPr bwMode="auto">
          <a:xfrm>
            <a:off x="1016000" y="3276600"/>
            <a:ext cx="431800" cy="762000"/>
          </a:xfrm>
          <a:custGeom>
            <a:avLst/>
            <a:gdLst>
              <a:gd name="T0" fmla="*/ 2147483646 w 272"/>
              <a:gd name="T1" fmla="*/ 2147483646 h 480"/>
              <a:gd name="T2" fmla="*/ 2147483646 w 272"/>
              <a:gd name="T3" fmla="*/ 2147483646 h 480"/>
              <a:gd name="T4" fmla="*/ 2147483646 w 272"/>
              <a:gd name="T5" fmla="*/ 0 h 480"/>
              <a:gd name="T6" fmla="*/ 0 60000 65536"/>
              <a:gd name="T7" fmla="*/ 0 60000 65536"/>
              <a:gd name="T8" fmla="*/ 0 60000 65536"/>
            </a:gdLst>
            <a:ahLst/>
            <a:cxnLst>
              <a:cxn ang="T6">
                <a:pos x="T0" y="T1"/>
              </a:cxn>
              <a:cxn ang="T7">
                <a:pos x="T2" y="T3"/>
              </a:cxn>
              <a:cxn ang="T8">
                <a:pos x="T4" y="T5"/>
              </a:cxn>
            </a:cxnLst>
            <a:rect l="0" t="0" r="r" b="b"/>
            <a:pathLst>
              <a:path w="272" h="480">
                <a:moveTo>
                  <a:pt x="80" y="480"/>
                </a:moveTo>
                <a:cubicBezTo>
                  <a:pt x="40" y="400"/>
                  <a:pt x="0" y="320"/>
                  <a:pt x="32" y="240"/>
                </a:cubicBezTo>
                <a:cubicBezTo>
                  <a:pt x="64" y="160"/>
                  <a:pt x="168" y="80"/>
                  <a:pt x="272" y="0"/>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22" name="Freeform 6" descr="Pink tissue paper">
            <a:extLst>
              <a:ext uri="{FF2B5EF4-FFF2-40B4-BE49-F238E27FC236}">
                <a16:creationId xmlns:a16="http://schemas.microsoft.com/office/drawing/2014/main" id="{C39E4961-4540-2848-BEEA-C3E9721F467A}"/>
              </a:ext>
            </a:extLst>
          </p:cNvPr>
          <p:cNvSpPr>
            <a:spLocks/>
          </p:cNvSpPr>
          <p:nvPr/>
        </p:nvSpPr>
        <p:spPr bwMode="auto">
          <a:xfrm>
            <a:off x="1447800" y="3352800"/>
            <a:ext cx="2895600" cy="914400"/>
          </a:xfrm>
          <a:custGeom>
            <a:avLst/>
            <a:gdLst>
              <a:gd name="T0" fmla="*/ 1824 w 1824"/>
              <a:gd name="T1" fmla="*/ 576 h 576"/>
              <a:gd name="T2" fmla="*/ 0 w 1824"/>
              <a:gd name="T3" fmla="*/ 0 h 576"/>
            </a:gdLst>
            <a:ahLst/>
            <a:cxnLst>
              <a:cxn ang="0">
                <a:pos x="T0" y="T1"/>
              </a:cxn>
              <a:cxn ang="0">
                <a:pos x="T2" y="T3"/>
              </a:cxn>
            </a:cxnLst>
            <a:rect l="0" t="0" r="r" b="b"/>
            <a:pathLst>
              <a:path w="1824" h="576">
                <a:moveTo>
                  <a:pt x="1824" y="576"/>
                </a:moveTo>
                <a:cubicBezTo>
                  <a:pt x="1824" y="576"/>
                  <a:pt x="912" y="288"/>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lgn="ctr" eaLnBrk="1" hangingPunct="1">
              <a:defRPr/>
            </a:pPr>
            <a:endParaRPr lang="en-US">
              <a:ea typeface="+mn-ea"/>
            </a:endParaRPr>
          </a:p>
        </p:txBody>
      </p:sp>
      <p:sp>
        <p:nvSpPr>
          <p:cNvPr id="700423" name="Freeform 7" descr="Pink tissue paper">
            <a:extLst>
              <a:ext uri="{FF2B5EF4-FFF2-40B4-BE49-F238E27FC236}">
                <a16:creationId xmlns:a16="http://schemas.microsoft.com/office/drawing/2014/main" id="{650D4386-7249-2E4F-BBC9-540595B0B568}"/>
              </a:ext>
            </a:extLst>
          </p:cNvPr>
          <p:cNvSpPr>
            <a:spLocks/>
          </p:cNvSpPr>
          <p:nvPr/>
        </p:nvSpPr>
        <p:spPr bwMode="auto">
          <a:xfrm>
            <a:off x="1676400" y="3352800"/>
            <a:ext cx="5575300" cy="762000"/>
          </a:xfrm>
          <a:custGeom>
            <a:avLst/>
            <a:gdLst>
              <a:gd name="T0" fmla="*/ 3216 w 3512"/>
              <a:gd name="T1" fmla="*/ 480 h 480"/>
              <a:gd name="T2" fmla="*/ 2976 w 3512"/>
              <a:gd name="T3" fmla="*/ 192 h 480"/>
              <a:gd name="T4" fmla="*/ 0 w 3512"/>
              <a:gd name="T5" fmla="*/ 0 h 480"/>
            </a:gdLst>
            <a:ahLst/>
            <a:cxnLst>
              <a:cxn ang="0">
                <a:pos x="T0" y="T1"/>
              </a:cxn>
              <a:cxn ang="0">
                <a:pos x="T2" y="T3"/>
              </a:cxn>
              <a:cxn ang="0">
                <a:pos x="T4" y="T5"/>
              </a:cxn>
            </a:cxnLst>
            <a:rect l="0" t="0" r="r" b="b"/>
            <a:pathLst>
              <a:path w="3512" h="480">
                <a:moveTo>
                  <a:pt x="3216" y="480"/>
                </a:moveTo>
                <a:cubicBezTo>
                  <a:pt x="3364" y="376"/>
                  <a:pt x="3512" y="272"/>
                  <a:pt x="2976" y="192"/>
                </a:cubicBezTo>
                <a:cubicBezTo>
                  <a:pt x="2440" y="112"/>
                  <a:pt x="1220" y="56"/>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lgn="ctr" eaLnBrk="1" hangingPunct="1">
              <a:defRPr/>
            </a:pPr>
            <a:endParaRPr lang="en-US">
              <a:ea typeface="+mn-ea"/>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4">
            <a:extLst>
              <a:ext uri="{FF2B5EF4-FFF2-40B4-BE49-F238E27FC236}">
                <a16:creationId xmlns:a16="http://schemas.microsoft.com/office/drawing/2014/main" id="{B3AF4E2C-7D4D-974E-8F61-D4C4F7AE83F7}"/>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93186" name="Slide Number Placeholder 5">
            <a:extLst>
              <a:ext uri="{FF2B5EF4-FFF2-40B4-BE49-F238E27FC236}">
                <a16:creationId xmlns:a16="http://schemas.microsoft.com/office/drawing/2014/main" id="{23452C92-9F87-9748-AC5D-178264D745D1}"/>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25125FE-72C5-2E4D-9E4A-14645A154280}" type="slidenum">
              <a:rPr lang="en-US" altLang="en-US" sz="1400" smtClean="0"/>
              <a:pPr>
                <a:spcBef>
                  <a:spcPct val="0"/>
                </a:spcBef>
                <a:buFontTx/>
                <a:buNone/>
              </a:pPr>
              <a:t>39</a:t>
            </a:fld>
            <a:r>
              <a:rPr lang="en-US" altLang="en-US" sz="1400"/>
              <a:t>/58</a:t>
            </a:r>
          </a:p>
        </p:txBody>
      </p:sp>
      <p:sp>
        <p:nvSpPr>
          <p:cNvPr id="93187" name="Rectangle 1026">
            <a:extLst>
              <a:ext uri="{FF2B5EF4-FFF2-40B4-BE49-F238E27FC236}">
                <a16:creationId xmlns:a16="http://schemas.microsoft.com/office/drawing/2014/main" id="{51F734BF-6143-2E46-9B71-CE7D83C8A809}"/>
              </a:ext>
            </a:extLst>
          </p:cNvPr>
          <p:cNvSpPr>
            <a:spLocks noGrp="1" noChangeArrowheads="1"/>
          </p:cNvSpPr>
          <p:nvPr>
            <p:ph type="title"/>
          </p:nvPr>
        </p:nvSpPr>
        <p:spPr/>
        <p:txBody>
          <a:bodyPr/>
          <a:lstStyle/>
          <a:p>
            <a:pPr eaLnBrk="1" hangingPunct="1"/>
            <a:r>
              <a:rPr lang="en-US" altLang="en-US"/>
              <a:t>Option 8B</a:t>
            </a:r>
          </a:p>
        </p:txBody>
      </p:sp>
      <p:sp>
        <p:nvSpPr>
          <p:cNvPr id="93188" name="Rectangle 1027">
            <a:extLst>
              <a:ext uri="{FF2B5EF4-FFF2-40B4-BE49-F238E27FC236}">
                <a16:creationId xmlns:a16="http://schemas.microsoft.com/office/drawing/2014/main" id="{C8AFFCB5-FDF7-2C41-B500-DDD2B478A3DE}"/>
              </a:ext>
            </a:extLst>
          </p:cNvPr>
          <p:cNvSpPr>
            <a:spLocks noGrp="1" noChangeArrowheads="1"/>
          </p:cNvSpPr>
          <p:nvPr>
            <p:ph type="body" idx="1"/>
          </p:nvPr>
        </p:nvSpPr>
        <p:spPr/>
        <p:txBody>
          <a:bodyPr/>
          <a:lstStyle/>
          <a:p>
            <a:pPr eaLnBrk="1" hangingPunct="1"/>
            <a:r>
              <a:rPr lang="en-US" altLang="en-US" b="1"/>
              <a:t>Option 8B: Multiple relations-Subclass relations only</a:t>
            </a:r>
          </a:p>
          <a:p>
            <a:pPr lvl="1" eaLnBrk="1" hangingPunct="1"/>
            <a:r>
              <a:rPr lang="en-US" altLang="en-US" sz="2100"/>
              <a:t>Create a relation Li for each subclass Si, 1 &lt; i &lt; m, with the attributes Attr(Li) = {attributes of Si} U {k,a1…,an} and PK(Li) = k. </a:t>
            </a:r>
          </a:p>
          <a:p>
            <a:pPr lvl="1" eaLnBrk="1" hangingPunct="1"/>
            <a:r>
              <a:rPr lang="en-US" altLang="en-US" sz="2100" b="1" i="1"/>
              <a:t>IMPORTANT:</a:t>
            </a:r>
            <a:r>
              <a:rPr lang="en-US" altLang="en-US" sz="2100"/>
              <a:t> This option only works for a  specialization whose subclasses are </a:t>
            </a:r>
            <a:r>
              <a:rPr lang="en-US" altLang="en-US" sz="2100" b="1"/>
              <a:t>total</a:t>
            </a:r>
            <a:r>
              <a:rPr lang="en-US" altLang="en-US" sz="2100"/>
              <a:t> (every entity in the superclass must belong to (at least) one of the subclasses).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EB4BFB7B-47FD-1D4B-A57B-2E2185497A0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21506" name="Slide Number Placeholder 4">
            <a:extLst>
              <a:ext uri="{FF2B5EF4-FFF2-40B4-BE49-F238E27FC236}">
                <a16:creationId xmlns:a16="http://schemas.microsoft.com/office/drawing/2014/main" id="{8C02D847-3D08-3D4F-B7E8-678787927F51}"/>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0482335-E283-004A-AD07-C04C774C77D7}" type="slidenum">
              <a:rPr lang="en-US" altLang="en-US" sz="1400"/>
              <a:pPr>
                <a:spcBef>
                  <a:spcPct val="0"/>
                </a:spcBef>
                <a:buFontTx/>
                <a:buNone/>
              </a:pPr>
              <a:t>4</a:t>
            </a:fld>
            <a:r>
              <a:rPr lang="en-US" altLang="en-US" sz="1400"/>
              <a:t>/58</a:t>
            </a:r>
          </a:p>
        </p:txBody>
      </p:sp>
      <p:sp>
        <p:nvSpPr>
          <p:cNvPr id="21507" name="Rectangle 2">
            <a:extLst>
              <a:ext uri="{FF2B5EF4-FFF2-40B4-BE49-F238E27FC236}">
                <a16:creationId xmlns:a16="http://schemas.microsoft.com/office/drawing/2014/main" id="{9D4ACA64-DA35-404D-B2FE-5133532D97D9}"/>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21508" name="Picture 3" descr="pic1">
            <a:extLst>
              <a:ext uri="{FF2B5EF4-FFF2-40B4-BE49-F238E27FC236}">
                <a16:creationId xmlns:a16="http://schemas.microsoft.com/office/drawing/2014/main" id="{3190120F-99B7-3745-88FA-46911895D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4">
            <a:extLst>
              <a:ext uri="{FF2B5EF4-FFF2-40B4-BE49-F238E27FC236}">
                <a16:creationId xmlns:a16="http://schemas.microsoft.com/office/drawing/2014/main" id="{75925BBB-481D-7D4E-BA2C-D0E99BCF3D91}"/>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95234" name="Slide Number Placeholder 5">
            <a:extLst>
              <a:ext uri="{FF2B5EF4-FFF2-40B4-BE49-F238E27FC236}">
                <a16:creationId xmlns:a16="http://schemas.microsoft.com/office/drawing/2014/main" id="{6268DBD2-C589-734D-B735-49872744667E}"/>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93207DA-4581-644A-92CD-4D1D433E3F31}" type="slidenum">
              <a:rPr lang="en-US" altLang="en-US" sz="1400" smtClean="0"/>
              <a:pPr>
                <a:spcBef>
                  <a:spcPct val="0"/>
                </a:spcBef>
                <a:buFontTx/>
                <a:buNone/>
              </a:pPr>
              <a:t>40</a:t>
            </a:fld>
            <a:r>
              <a:rPr lang="en-US" altLang="en-US" sz="1400"/>
              <a:t>/58</a:t>
            </a:r>
          </a:p>
        </p:txBody>
      </p:sp>
      <p:sp>
        <p:nvSpPr>
          <p:cNvPr id="95235" name="Rectangle 5">
            <a:extLst>
              <a:ext uri="{FF2B5EF4-FFF2-40B4-BE49-F238E27FC236}">
                <a16:creationId xmlns:a16="http://schemas.microsoft.com/office/drawing/2014/main" id="{1EA391A9-42D1-BF4F-AC9E-E05CD122E33D}"/>
              </a:ext>
            </a:extLst>
          </p:cNvPr>
          <p:cNvSpPr>
            <a:spLocks noGrp="1" noChangeArrowheads="1"/>
          </p:cNvSpPr>
          <p:nvPr>
            <p:ph type="title"/>
          </p:nvPr>
        </p:nvSpPr>
        <p:spPr/>
        <p:txBody>
          <a:bodyPr/>
          <a:lstStyle/>
          <a:p>
            <a:pPr eaLnBrk="1" hangingPunct="1"/>
            <a:r>
              <a:rPr lang="en-US" altLang="en-US"/>
              <a:t>Option 8B Example</a:t>
            </a:r>
          </a:p>
        </p:txBody>
      </p:sp>
      <p:pic>
        <p:nvPicPr>
          <p:cNvPr id="95236" name="Picture 9" descr="fig2">
            <a:extLst>
              <a:ext uri="{FF2B5EF4-FFF2-40B4-BE49-F238E27FC236}">
                <a16:creationId xmlns:a16="http://schemas.microsoft.com/office/drawing/2014/main" id="{129DCF54-EDDE-1040-BD92-F11B285C4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788" b="12442"/>
          <a:stretch>
            <a:fillRect/>
          </a:stretch>
        </p:blipFill>
        <p:spPr bwMode="auto">
          <a:xfrm>
            <a:off x="457200" y="26670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4">
            <a:extLst>
              <a:ext uri="{FF2B5EF4-FFF2-40B4-BE49-F238E27FC236}">
                <a16:creationId xmlns:a16="http://schemas.microsoft.com/office/drawing/2014/main" id="{A2935D78-6FA5-DB45-B4FC-7EF744B1CC1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97282" name="Slide Number Placeholder 5">
            <a:extLst>
              <a:ext uri="{FF2B5EF4-FFF2-40B4-BE49-F238E27FC236}">
                <a16:creationId xmlns:a16="http://schemas.microsoft.com/office/drawing/2014/main" id="{82A8742C-3C44-6F49-9ADE-3EE028ADDD4F}"/>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2410131-7299-DC46-8168-9C406C6216BC}" type="slidenum">
              <a:rPr lang="en-US" altLang="en-US" sz="1400" smtClean="0"/>
              <a:pPr>
                <a:spcBef>
                  <a:spcPct val="0"/>
                </a:spcBef>
                <a:buFontTx/>
                <a:buNone/>
              </a:pPr>
              <a:t>41</a:t>
            </a:fld>
            <a:r>
              <a:rPr lang="en-US" altLang="en-US" sz="1400"/>
              <a:t>/58</a:t>
            </a:r>
          </a:p>
        </p:txBody>
      </p:sp>
      <p:pic>
        <p:nvPicPr>
          <p:cNvPr id="97283" name="Picture 3">
            <a:extLst>
              <a:ext uri="{FF2B5EF4-FFF2-40B4-BE49-F238E27FC236}">
                <a16:creationId xmlns:a16="http://schemas.microsoft.com/office/drawing/2014/main" id="{1FE6C1E2-85E4-B848-B2E9-DD43F7C39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362200"/>
            <a:ext cx="793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a:extLst>
              <a:ext uri="{FF2B5EF4-FFF2-40B4-BE49-F238E27FC236}">
                <a16:creationId xmlns:a16="http://schemas.microsoft.com/office/drawing/2014/main" id="{CD79E27A-320B-E146-8A19-51D5D8263457}"/>
              </a:ext>
            </a:extLst>
          </p:cNvPr>
          <p:cNvSpPr>
            <a:spLocks noGrp="1" noChangeArrowheads="1"/>
          </p:cNvSpPr>
          <p:nvPr>
            <p:ph type="title"/>
          </p:nvPr>
        </p:nvSpPr>
        <p:spPr/>
        <p:txBody>
          <a:bodyPr/>
          <a:lstStyle/>
          <a:p>
            <a:pPr eaLnBrk="1" hangingPunct="1"/>
            <a:r>
              <a:rPr lang="en-US" altLang="en-US"/>
              <a:t>With Option 8B…</a:t>
            </a:r>
          </a:p>
        </p:txBody>
      </p:sp>
      <p:sp>
        <p:nvSpPr>
          <p:cNvPr id="97285" name="Text Box 6" descr="Pink tissue paper">
            <a:extLst>
              <a:ext uri="{FF2B5EF4-FFF2-40B4-BE49-F238E27FC236}">
                <a16:creationId xmlns:a16="http://schemas.microsoft.com/office/drawing/2014/main" id="{39D842B7-1803-CA4F-842E-4928FE21745E}"/>
              </a:ext>
            </a:extLst>
          </p:cNvPr>
          <p:cNvSpPr txBox="1">
            <a:spLocks noChangeArrowheads="1"/>
          </p:cNvSpPr>
          <p:nvPr/>
        </p:nvSpPr>
        <p:spPr bwMode="auto">
          <a:xfrm>
            <a:off x="6508750" y="4038600"/>
            <a:ext cx="1187450" cy="396875"/>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000"/>
              <a:t>Tonnage</a:t>
            </a:r>
            <a:endParaRPr lang="en-US" altLang="en-US"/>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4">
            <a:extLst>
              <a:ext uri="{FF2B5EF4-FFF2-40B4-BE49-F238E27FC236}">
                <a16:creationId xmlns:a16="http://schemas.microsoft.com/office/drawing/2014/main" id="{D1F672D4-3337-3A4E-8385-292049E241C7}"/>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99330" name="Slide Number Placeholder 5">
            <a:extLst>
              <a:ext uri="{FF2B5EF4-FFF2-40B4-BE49-F238E27FC236}">
                <a16:creationId xmlns:a16="http://schemas.microsoft.com/office/drawing/2014/main" id="{BFA61A5C-3DB4-8242-8CE1-3D2B7254075E}"/>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B50A278-9468-3047-8E55-792BD68E4F71}" type="slidenum">
              <a:rPr lang="en-US" altLang="en-US" sz="1400" smtClean="0"/>
              <a:pPr>
                <a:spcBef>
                  <a:spcPct val="0"/>
                </a:spcBef>
                <a:buFontTx/>
                <a:buNone/>
              </a:pPr>
              <a:t>42</a:t>
            </a:fld>
            <a:r>
              <a:rPr lang="en-US" altLang="en-US" sz="1400"/>
              <a:t>/58</a:t>
            </a:r>
          </a:p>
        </p:txBody>
      </p:sp>
      <p:sp>
        <p:nvSpPr>
          <p:cNvPr id="99331" name="Rectangle 3">
            <a:extLst>
              <a:ext uri="{FF2B5EF4-FFF2-40B4-BE49-F238E27FC236}">
                <a16:creationId xmlns:a16="http://schemas.microsoft.com/office/drawing/2014/main" id="{31F24156-88B3-9E4B-AD4B-7CABF6F2AC04}"/>
              </a:ext>
            </a:extLst>
          </p:cNvPr>
          <p:cNvSpPr>
            <a:spLocks noGrp="1" noChangeArrowheads="1"/>
          </p:cNvSpPr>
          <p:nvPr>
            <p:ph type="body" idx="1"/>
          </p:nvPr>
        </p:nvSpPr>
        <p:spPr>
          <a:xfrm>
            <a:off x="409575" y="1962150"/>
            <a:ext cx="8375650" cy="4257675"/>
          </a:xfrm>
        </p:spPr>
        <p:txBody>
          <a:bodyPr/>
          <a:lstStyle/>
          <a:p>
            <a:pPr eaLnBrk="1" hangingPunct="1"/>
            <a:r>
              <a:rPr lang="en-US" altLang="en-US" b="1"/>
              <a:t>Option 8C: Single relation with one type attribute</a:t>
            </a:r>
          </a:p>
          <a:p>
            <a:pPr lvl="1" eaLnBrk="1" hangingPunct="1"/>
            <a:r>
              <a:rPr lang="en-US" altLang="en-US" sz="2100"/>
              <a:t>Create a single relation L with attributes Attrs(L) = {k,a</a:t>
            </a:r>
            <a:r>
              <a:rPr lang="en-US" altLang="en-US" sz="2100" baseline="-25000"/>
              <a:t>1</a:t>
            </a:r>
            <a:r>
              <a:rPr lang="en-US" altLang="en-US" sz="2100"/>
              <a:t>,…a</a:t>
            </a:r>
            <a:r>
              <a:rPr lang="en-US" altLang="en-US" sz="2100" baseline="-25000"/>
              <a:t>n</a:t>
            </a:r>
            <a:r>
              <a:rPr lang="en-US" altLang="en-US" sz="2100"/>
              <a:t>} U {attributes of S</a:t>
            </a:r>
            <a:r>
              <a:rPr lang="en-US" altLang="en-US" sz="2100" baseline="-25000"/>
              <a:t>1</a:t>
            </a:r>
            <a:r>
              <a:rPr lang="en-US" altLang="en-US" sz="2100"/>
              <a:t>} U</a:t>
            </a:r>
            <a:r>
              <a:rPr lang="en-US" altLang="en-US" sz="2100">
                <a:latin typeface="Times New Roman" panose="02020603050405020304" pitchFamily="18" charset="0"/>
              </a:rPr>
              <a:t>…</a:t>
            </a:r>
            <a:r>
              <a:rPr lang="en-US" altLang="en-US" sz="2100"/>
              <a:t>U {attributes of S</a:t>
            </a:r>
            <a:r>
              <a:rPr lang="en-US" altLang="en-US" sz="2100" baseline="-25000"/>
              <a:t>m</a:t>
            </a:r>
            <a:r>
              <a:rPr lang="en-US" altLang="en-US" sz="2100"/>
              <a:t>} U {t} and PK(L) = k.</a:t>
            </a:r>
          </a:p>
          <a:p>
            <a:pPr lvl="1" eaLnBrk="1" hangingPunct="1"/>
            <a:r>
              <a:rPr lang="en-US" altLang="en-US" sz="2100"/>
              <a:t>The attribute t is called a type (or </a:t>
            </a:r>
            <a:r>
              <a:rPr lang="en-US" altLang="en-US" sz="2100" b="1"/>
              <a:t>discriminating</a:t>
            </a:r>
            <a:r>
              <a:rPr lang="en-US" altLang="en-US" sz="2100"/>
              <a:t>) attribute that indicates the subclass to which each tuple belongs</a:t>
            </a:r>
          </a:p>
          <a:p>
            <a:pPr eaLnBrk="1" hangingPunct="1"/>
            <a:endParaRPr lang="en-US" altLang="en-US" sz="2300"/>
          </a:p>
        </p:txBody>
      </p:sp>
      <p:sp>
        <p:nvSpPr>
          <p:cNvPr id="99332" name="Rectangle 4">
            <a:extLst>
              <a:ext uri="{FF2B5EF4-FFF2-40B4-BE49-F238E27FC236}">
                <a16:creationId xmlns:a16="http://schemas.microsoft.com/office/drawing/2014/main" id="{0A5B05FB-B0C4-2E4B-9587-E4B1714B6C81}"/>
              </a:ext>
            </a:extLst>
          </p:cNvPr>
          <p:cNvSpPr>
            <a:spLocks noGrp="1" noChangeArrowheads="1"/>
          </p:cNvSpPr>
          <p:nvPr>
            <p:ph type="title"/>
          </p:nvPr>
        </p:nvSpPr>
        <p:spPr/>
        <p:txBody>
          <a:bodyPr/>
          <a:lstStyle/>
          <a:p>
            <a:pPr eaLnBrk="1" hangingPunct="1"/>
            <a:r>
              <a:rPr lang="en-US" altLang="en-US"/>
              <a:t>Option 8C</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4">
            <a:extLst>
              <a:ext uri="{FF2B5EF4-FFF2-40B4-BE49-F238E27FC236}">
                <a16:creationId xmlns:a16="http://schemas.microsoft.com/office/drawing/2014/main" id="{EDF563D3-6F69-E148-9E1E-DCCCD64C282C}"/>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01378" name="Slide Number Placeholder 5">
            <a:extLst>
              <a:ext uri="{FF2B5EF4-FFF2-40B4-BE49-F238E27FC236}">
                <a16:creationId xmlns:a16="http://schemas.microsoft.com/office/drawing/2014/main" id="{195A17E5-2A96-314E-8A03-4BBACCCDA0B4}"/>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818C14E-69C0-3B4D-BA1A-62487C0CE669}" type="slidenum">
              <a:rPr lang="en-US" altLang="en-US" sz="1400" smtClean="0"/>
              <a:pPr>
                <a:spcBef>
                  <a:spcPct val="0"/>
                </a:spcBef>
                <a:buFontTx/>
                <a:buNone/>
              </a:pPr>
              <a:t>43</a:t>
            </a:fld>
            <a:r>
              <a:rPr lang="en-US" altLang="en-US" sz="1400"/>
              <a:t>/58</a:t>
            </a:r>
          </a:p>
        </p:txBody>
      </p:sp>
      <p:pic>
        <p:nvPicPr>
          <p:cNvPr id="101379" name="Picture 5" descr="pic3">
            <a:extLst>
              <a:ext uri="{FF2B5EF4-FFF2-40B4-BE49-F238E27FC236}">
                <a16:creationId xmlns:a16="http://schemas.microsoft.com/office/drawing/2014/main" id="{8B9AEA73-6625-0746-95B2-309FB5FB7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50" y="1955800"/>
            <a:ext cx="57023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Rectangle 6">
            <a:extLst>
              <a:ext uri="{FF2B5EF4-FFF2-40B4-BE49-F238E27FC236}">
                <a16:creationId xmlns:a16="http://schemas.microsoft.com/office/drawing/2014/main" id="{5AEA30BC-1B9D-8248-9C03-9315139A64E0}"/>
              </a:ext>
            </a:extLst>
          </p:cNvPr>
          <p:cNvSpPr>
            <a:spLocks noGrp="1" noChangeArrowheads="1"/>
          </p:cNvSpPr>
          <p:nvPr>
            <p:ph type="title"/>
          </p:nvPr>
        </p:nvSpPr>
        <p:spPr/>
        <p:txBody>
          <a:bodyPr/>
          <a:lstStyle/>
          <a:p>
            <a:pPr eaLnBrk="1" hangingPunct="1"/>
            <a:r>
              <a:rPr lang="en-US" altLang="en-US"/>
              <a:t>Option 8C Example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4">
            <a:extLst>
              <a:ext uri="{FF2B5EF4-FFF2-40B4-BE49-F238E27FC236}">
                <a16:creationId xmlns:a16="http://schemas.microsoft.com/office/drawing/2014/main" id="{CD829C9A-9B0F-6345-B353-4C2295A3A06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03426" name="Slide Number Placeholder 5">
            <a:extLst>
              <a:ext uri="{FF2B5EF4-FFF2-40B4-BE49-F238E27FC236}">
                <a16:creationId xmlns:a16="http://schemas.microsoft.com/office/drawing/2014/main" id="{12CF3C56-3FA7-AB48-9B0E-1478EBA84EE0}"/>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CFD938C-40DC-BF45-9793-A8ED28B97045}" type="slidenum">
              <a:rPr lang="en-US" altLang="en-US" sz="1400" smtClean="0"/>
              <a:pPr>
                <a:spcBef>
                  <a:spcPct val="0"/>
                </a:spcBef>
                <a:buFontTx/>
                <a:buNone/>
              </a:pPr>
              <a:t>44</a:t>
            </a:fld>
            <a:r>
              <a:rPr lang="en-US" altLang="en-US" sz="1400"/>
              <a:t>/58</a:t>
            </a:r>
          </a:p>
        </p:txBody>
      </p:sp>
      <p:pic>
        <p:nvPicPr>
          <p:cNvPr id="103427" name="Picture 3">
            <a:extLst>
              <a:ext uri="{FF2B5EF4-FFF2-40B4-BE49-F238E27FC236}">
                <a16:creationId xmlns:a16="http://schemas.microsoft.com/office/drawing/2014/main" id="{E2799946-00BB-3C41-A6A4-C50D35D0D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8588"/>
            <a:ext cx="777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4">
            <a:extLst>
              <a:ext uri="{FF2B5EF4-FFF2-40B4-BE49-F238E27FC236}">
                <a16:creationId xmlns:a16="http://schemas.microsoft.com/office/drawing/2014/main" id="{2F712008-AC88-D448-8EAE-D30C0A8BF130}"/>
              </a:ext>
            </a:extLst>
          </p:cNvPr>
          <p:cNvSpPr>
            <a:spLocks noGrp="1" noChangeArrowheads="1"/>
          </p:cNvSpPr>
          <p:nvPr>
            <p:ph type="title"/>
          </p:nvPr>
        </p:nvSpPr>
        <p:spPr/>
        <p:txBody>
          <a:bodyPr/>
          <a:lstStyle/>
          <a:p>
            <a:pPr eaLnBrk="1" hangingPunct="1"/>
            <a:r>
              <a:rPr lang="en-US" altLang="en-US"/>
              <a:t>Option 8C Example</a:t>
            </a:r>
          </a:p>
        </p:txBody>
      </p:sp>
      <p:sp>
        <p:nvSpPr>
          <p:cNvPr id="103429" name="Text Box 5" descr="Pink tissue paper">
            <a:extLst>
              <a:ext uri="{FF2B5EF4-FFF2-40B4-BE49-F238E27FC236}">
                <a16:creationId xmlns:a16="http://schemas.microsoft.com/office/drawing/2014/main" id="{572ED4CF-7551-6C42-B134-61F79ECFC7E8}"/>
              </a:ext>
            </a:extLst>
          </p:cNvPr>
          <p:cNvSpPr txBox="1">
            <a:spLocks noChangeArrowheads="1"/>
          </p:cNvSpPr>
          <p:nvPr/>
        </p:nvSpPr>
        <p:spPr bwMode="auto">
          <a:xfrm>
            <a:off x="7639050" y="2895600"/>
            <a:ext cx="895350" cy="30480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t>EngType</a:t>
            </a:r>
            <a:endParaRPr lang="en-US" altLang="en-US"/>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4">
            <a:extLst>
              <a:ext uri="{FF2B5EF4-FFF2-40B4-BE49-F238E27FC236}">
                <a16:creationId xmlns:a16="http://schemas.microsoft.com/office/drawing/2014/main" id="{79CBE8F6-4B19-5543-AE44-F5F75F19741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05474" name="Slide Number Placeholder 5">
            <a:extLst>
              <a:ext uri="{FF2B5EF4-FFF2-40B4-BE49-F238E27FC236}">
                <a16:creationId xmlns:a16="http://schemas.microsoft.com/office/drawing/2014/main" id="{76CE1101-3A11-1849-8F83-BD1FFA10D4FD}"/>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AF9D92A-7D1E-E94E-B2FA-38A2F45FD41F}" type="slidenum">
              <a:rPr lang="en-US" altLang="en-US" sz="1400" smtClean="0"/>
              <a:pPr>
                <a:spcBef>
                  <a:spcPct val="0"/>
                </a:spcBef>
                <a:buFontTx/>
                <a:buNone/>
              </a:pPr>
              <a:t>45</a:t>
            </a:fld>
            <a:r>
              <a:rPr lang="en-US" altLang="en-US" sz="1400"/>
              <a:t>/58</a:t>
            </a:r>
          </a:p>
        </p:txBody>
      </p:sp>
      <p:sp>
        <p:nvSpPr>
          <p:cNvPr id="105475" name="Rectangle 2">
            <a:extLst>
              <a:ext uri="{FF2B5EF4-FFF2-40B4-BE49-F238E27FC236}">
                <a16:creationId xmlns:a16="http://schemas.microsoft.com/office/drawing/2014/main" id="{61A2F8D5-5A13-664E-AE39-7895BA894EBD}"/>
              </a:ext>
            </a:extLst>
          </p:cNvPr>
          <p:cNvSpPr>
            <a:spLocks noGrp="1" noChangeArrowheads="1"/>
          </p:cNvSpPr>
          <p:nvPr>
            <p:ph type="title"/>
          </p:nvPr>
        </p:nvSpPr>
        <p:spPr/>
        <p:txBody>
          <a:bodyPr/>
          <a:lstStyle/>
          <a:p>
            <a:pPr eaLnBrk="1" hangingPunct="1"/>
            <a:r>
              <a:rPr lang="en-US" altLang="en-US"/>
              <a:t>Option 8D</a:t>
            </a:r>
          </a:p>
        </p:txBody>
      </p:sp>
      <p:sp>
        <p:nvSpPr>
          <p:cNvPr id="105476" name="Rectangle 3">
            <a:extLst>
              <a:ext uri="{FF2B5EF4-FFF2-40B4-BE49-F238E27FC236}">
                <a16:creationId xmlns:a16="http://schemas.microsoft.com/office/drawing/2014/main" id="{DC978671-C22C-EE45-859F-42F192137405}"/>
              </a:ext>
            </a:extLst>
          </p:cNvPr>
          <p:cNvSpPr>
            <a:spLocks noGrp="1" noChangeArrowheads="1"/>
          </p:cNvSpPr>
          <p:nvPr>
            <p:ph type="body" idx="1"/>
          </p:nvPr>
        </p:nvSpPr>
        <p:spPr/>
        <p:txBody>
          <a:bodyPr/>
          <a:lstStyle/>
          <a:p>
            <a:pPr eaLnBrk="1" hangingPunct="1"/>
            <a:r>
              <a:rPr lang="en-US" altLang="en-US" b="1"/>
              <a:t>Option 8D: Single relation with multiple type attributes</a:t>
            </a:r>
          </a:p>
          <a:p>
            <a:pPr lvl="1" eaLnBrk="1" hangingPunct="1"/>
            <a:r>
              <a:rPr lang="en-US" altLang="en-US" sz="2100"/>
              <a:t>Create a single relation schema L with attributes Attrs(L) = {k,a</a:t>
            </a:r>
            <a:r>
              <a:rPr lang="en-US" altLang="en-US" sz="2100" baseline="-25000"/>
              <a:t>1</a:t>
            </a:r>
            <a:r>
              <a:rPr lang="en-US" altLang="en-US" sz="2100"/>
              <a:t>,…a</a:t>
            </a:r>
            <a:r>
              <a:rPr lang="en-US" altLang="en-US" sz="2100" baseline="-25000"/>
              <a:t>n</a:t>
            </a:r>
            <a:r>
              <a:rPr lang="en-US" altLang="en-US" sz="2100"/>
              <a:t>} U {attributes of S</a:t>
            </a:r>
            <a:r>
              <a:rPr lang="en-US" altLang="en-US" sz="2100" baseline="-25000"/>
              <a:t>1</a:t>
            </a:r>
            <a:r>
              <a:rPr lang="en-US" altLang="en-US" sz="2100"/>
              <a:t>} U…U {attributes of S</a:t>
            </a:r>
            <a:r>
              <a:rPr lang="en-US" altLang="en-US" sz="2100" baseline="-25000"/>
              <a:t>m</a:t>
            </a:r>
            <a:r>
              <a:rPr lang="en-US" altLang="en-US" sz="2100"/>
              <a:t>} U {t</a:t>
            </a:r>
            <a:r>
              <a:rPr lang="en-US" altLang="en-US" sz="2100" baseline="-25000"/>
              <a:t>1</a:t>
            </a:r>
            <a:r>
              <a:rPr lang="en-US" altLang="en-US" sz="2100"/>
              <a:t>, t</a:t>
            </a:r>
            <a:r>
              <a:rPr lang="en-US" altLang="en-US" sz="2100" baseline="-25000"/>
              <a:t>2</a:t>
            </a:r>
            <a:r>
              <a:rPr lang="en-US" altLang="en-US" sz="2100"/>
              <a:t>,</a:t>
            </a:r>
            <a:r>
              <a:rPr lang="en-US" altLang="en-US" sz="2100">
                <a:latin typeface="Times New Roman" panose="02020603050405020304" pitchFamily="18" charset="0"/>
              </a:rPr>
              <a:t>…</a:t>
            </a:r>
            <a:r>
              <a:rPr lang="en-US" altLang="en-US" sz="2100"/>
              <a:t>,t</a:t>
            </a:r>
            <a:r>
              <a:rPr lang="en-US" altLang="en-US" sz="2100" baseline="-25000"/>
              <a:t>m</a:t>
            </a:r>
            <a:r>
              <a:rPr lang="en-US" altLang="en-US" sz="2100"/>
              <a:t>} and PK(L) = k. Each t</a:t>
            </a:r>
            <a:r>
              <a:rPr lang="en-US" altLang="en-US" sz="2100" baseline="-25000"/>
              <a:t>i</a:t>
            </a:r>
            <a:r>
              <a:rPr lang="en-US" altLang="en-US" sz="2100"/>
              <a:t>, 1 &lt; I &lt; m, is a Boolean type attribute indicating whether a tuple belongs to the subclass S</a:t>
            </a:r>
            <a:r>
              <a:rPr lang="en-US" altLang="en-US" sz="2100" baseline="-25000"/>
              <a:t>i</a:t>
            </a:r>
            <a:r>
              <a:rPr lang="en-US" altLang="en-US" sz="210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Footer Placeholder 4">
            <a:extLst>
              <a:ext uri="{FF2B5EF4-FFF2-40B4-BE49-F238E27FC236}">
                <a16:creationId xmlns:a16="http://schemas.microsoft.com/office/drawing/2014/main" id="{CAB92EE4-77F5-CB46-AB45-0AF884D4C12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07522" name="Slide Number Placeholder 5">
            <a:extLst>
              <a:ext uri="{FF2B5EF4-FFF2-40B4-BE49-F238E27FC236}">
                <a16:creationId xmlns:a16="http://schemas.microsoft.com/office/drawing/2014/main" id="{1C484BC9-22BF-3F46-9CF6-76B8CABD9610}"/>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4C8DFF8-0438-E340-8987-9AC4C9A7E5B8}" type="slidenum">
              <a:rPr lang="en-US" altLang="en-US" sz="1400" smtClean="0"/>
              <a:pPr>
                <a:spcBef>
                  <a:spcPct val="0"/>
                </a:spcBef>
                <a:buFontTx/>
                <a:buNone/>
              </a:pPr>
              <a:t>46</a:t>
            </a:fld>
            <a:r>
              <a:rPr lang="en-US" altLang="en-US" sz="1400"/>
              <a:t>/58</a:t>
            </a:r>
          </a:p>
        </p:txBody>
      </p:sp>
      <p:sp>
        <p:nvSpPr>
          <p:cNvPr id="107523" name="Rectangle 4">
            <a:extLst>
              <a:ext uri="{FF2B5EF4-FFF2-40B4-BE49-F238E27FC236}">
                <a16:creationId xmlns:a16="http://schemas.microsoft.com/office/drawing/2014/main" id="{499DFF2C-D1F2-8B48-8422-21B7CA1B29A2}"/>
              </a:ext>
            </a:extLst>
          </p:cNvPr>
          <p:cNvSpPr>
            <a:spLocks noGrp="1" noChangeArrowheads="1"/>
          </p:cNvSpPr>
          <p:nvPr>
            <p:ph type="title"/>
          </p:nvPr>
        </p:nvSpPr>
        <p:spPr/>
        <p:txBody>
          <a:bodyPr/>
          <a:lstStyle/>
          <a:p>
            <a:pPr eaLnBrk="1" hangingPunct="1"/>
            <a:r>
              <a:rPr lang="en-US" altLang="en-US"/>
              <a:t>Overlapping Specialization</a:t>
            </a:r>
          </a:p>
        </p:txBody>
      </p:sp>
      <p:pic>
        <p:nvPicPr>
          <p:cNvPr id="107524" name="Picture 7" descr="fig3">
            <a:extLst>
              <a:ext uri="{FF2B5EF4-FFF2-40B4-BE49-F238E27FC236}">
                <a16:creationId xmlns:a16="http://schemas.microsoft.com/office/drawing/2014/main" id="{A96B968B-D131-CA46-972D-D62789806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4">
            <a:extLst>
              <a:ext uri="{FF2B5EF4-FFF2-40B4-BE49-F238E27FC236}">
                <a16:creationId xmlns:a16="http://schemas.microsoft.com/office/drawing/2014/main" id="{0E6776C9-C3B8-CB49-B2A1-DD05DC4EC9CF}"/>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09570" name="Slide Number Placeholder 5">
            <a:extLst>
              <a:ext uri="{FF2B5EF4-FFF2-40B4-BE49-F238E27FC236}">
                <a16:creationId xmlns:a16="http://schemas.microsoft.com/office/drawing/2014/main" id="{69BF44D8-4BF8-654A-834B-AABEF0234074}"/>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41EB243C-8943-324A-A582-493F68B9A543}" type="slidenum">
              <a:rPr lang="en-US" altLang="en-US" sz="1400" smtClean="0"/>
              <a:pPr>
                <a:spcBef>
                  <a:spcPct val="0"/>
                </a:spcBef>
                <a:buFontTx/>
                <a:buNone/>
              </a:pPr>
              <a:t>47</a:t>
            </a:fld>
            <a:r>
              <a:rPr lang="en-US" altLang="en-US" sz="1400"/>
              <a:t>/58</a:t>
            </a:r>
          </a:p>
        </p:txBody>
      </p:sp>
      <p:pic>
        <p:nvPicPr>
          <p:cNvPr id="109571" name="Picture 3">
            <a:extLst>
              <a:ext uri="{FF2B5EF4-FFF2-40B4-BE49-F238E27FC236}">
                <a16:creationId xmlns:a16="http://schemas.microsoft.com/office/drawing/2014/main" id="{C992F34E-186B-F047-B999-BEC393BBB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3043238"/>
            <a:ext cx="7775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Rectangle 4">
            <a:extLst>
              <a:ext uri="{FF2B5EF4-FFF2-40B4-BE49-F238E27FC236}">
                <a16:creationId xmlns:a16="http://schemas.microsoft.com/office/drawing/2014/main" id="{34200171-5721-0C46-B084-129910F74FF1}"/>
              </a:ext>
            </a:extLst>
          </p:cNvPr>
          <p:cNvSpPr>
            <a:spLocks noGrp="1" noChangeArrowheads="1"/>
          </p:cNvSpPr>
          <p:nvPr>
            <p:ph type="title"/>
          </p:nvPr>
        </p:nvSpPr>
        <p:spPr/>
        <p:txBody>
          <a:bodyPr/>
          <a:lstStyle/>
          <a:p>
            <a:pPr eaLnBrk="1" hangingPunct="1"/>
            <a:r>
              <a:rPr lang="en-US" altLang="en-US"/>
              <a:t>With Option 8D - </a:t>
            </a:r>
            <a:r>
              <a:rPr lang="en-US" altLang="en-US" sz="1800">
                <a:solidFill>
                  <a:schemeClr val="tx1"/>
                </a:solidFill>
              </a:rPr>
              <a:t>Boolean type fields Mflag and Pflag</a:t>
            </a:r>
            <a:endParaRPr lang="en-US" altLang="en-US"/>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4">
            <a:extLst>
              <a:ext uri="{FF2B5EF4-FFF2-40B4-BE49-F238E27FC236}">
                <a16:creationId xmlns:a16="http://schemas.microsoft.com/office/drawing/2014/main" id="{D10389A9-0031-2B42-A8EC-59208FDF5FF8}"/>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11618" name="Slide Number Placeholder 5">
            <a:extLst>
              <a:ext uri="{FF2B5EF4-FFF2-40B4-BE49-F238E27FC236}">
                <a16:creationId xmlns:a16="http://schemas.microsoft.com/office/drawing/2014/main" id="{3B3EE130-F490-7740-8B35-649D836C2717}"/>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DE756FBC-D17B-D74B-95FE-EF6B7C0F80EF}" type="slidenum">
              <a:rPr lang="en-US" altLang="en-US" sz="1400" smtClean="0"/>
              <a:pPr>
                <a:spcBef>
                  <a:spcPct val="0"/>
                </a:spcBef>
                <a:buFontTx/>
                <a:buNone/>
              </a:pPr>
              <a:t>48</a:t>
            </a:fld>
            <a:r>
              <a:rPr lang="en-US" altLang="en-US" sz="1400"/>
              <a:t>/58</a:t>
            </a:r>
          </a:p>
        </p:txBody>
      </p:sp>
      <p:sp>
        <p:nvSpPr>
          <p:cNvPr id="111619" name="Rectangle 4">
            <a:extLst>
              <a:ext uri="{FF2B5EF4-FFF2-40B4-BE49-F238E27FC236}">
                <a16:creationId xmlns:a16="http://schemas.microsoft.com/office/drawing/2014/main" id="{45DC2687-F8E5-9648-AAA8-83D908075F49}"/>
              </a:ext>
            </a:extLst>
          </p:cNvPr>
          <p:cNvSpPr>
            <a:spLocks noGrp="1" noChangeArrowheads="1"/>
          </p:cNvSpPr>
          <p:nvPr>
            <p:ph type="title"/>
          </p:nvPr>
        </p:nvSpPr>
        <p:spPr/>
        <p:txBody>
          <a:bodyPr/>
          <a:lstStyle/>
          <a:p>
            <a:pPr eaLnBrk="1" hangingPunct="1"/>
            <a:r>
              <a:rPr lang="en-US" altLang="en-US" sz="2800"/>
              <a:t>Mapping Multiple Inheritence</a:t>
            </a:r>
          </a:p>
        </p:txBody>
      </p:sp>
      <p:sp>
        <p:nvSpPr>
          <p:cNvPr id="111620" name="Rectangle 6">
            <a:extLst>
              <a:ext uri="{FF2B5EF4-FFF2-40B4-BE49-F238E27FC236}">
                <a16:creationId xmlns:a16="http://schemas.microsoft.com/office/drawing/2014/main" id="{64222426-FDA4-2849-8D77-33C9BDA6460E}"/>
              </a:ext>
            </a:extLst>
          </p:cNvPr>
          <p:cNvSpPr>
            <a:spLocks noGrp="1" noChangeArrowheads="1"/>
          </p:cNvSpPr>
          <p:nvPr>
            <p:ph type="body" idx="1"/>
          </p:nvPr>
        </p:nvSpPr>
        <p:spPr/>
        <p:txBody>
          <a:bodyPr/>
          <a:lstStyle/>
          <a:p>
            <a:pPr eaLnBrk="1" hangingPunct="1"/>
            <a:r>
              <a:rPr lang="en-US" altLang="en-US"/>
              <a:t>A shared subclass, such as STUDENT_ASSISTANT, is a subclass of several classes, indicating multiple inheritance. These classes must all have the same key attribute; otherwise, the shared subclass would be modeled as a category.</a:t>
            </a:r>
          </a:p>
          <a:p>
            <a:pPr eaLnBrk="1" hangingPunct="1"/>
            <a:r>
              <a:rPr lang="en-US" altLang="en-US"/>
              <a:t>We can apply any of the options discussed in Step 8 to a shared subclass, subject to the restriction discussed in Step 8 of the mapping algorithm. Below both 8C and 8D are used for the shared class STUDENT_ASSISTANT.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4">
            <a:extLst>
              <a:ext uri="{FF2B5EF4-FFF2-40B4-BE49-F238E27FC236}">
                <a16:creationId xmlns:a16="http://schemas.microsoft.com/office/drawing/2014/main" id="{443E3589-63B3-A645-AC78-7CC31928D87E}"/>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13666" name="Slide Number Placeholder 5">
            <a:extLst>
              <a:ext uri="{FF2B5EF4-FFF2-40B4-BE49-F238E27FC236}">
                <a16:creationId xmlns:a16="http://schemas.microsoft.com/office/drawing/2014/main" id="{9BFFF922-1012-D040-BFDF-9CC2E7989D9C}"/>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53EB233-6235-0B4F-AC70-1DBBB93D8A79}" type="slidenum">
              <a:rPr lang="en-US" altLang="en-US" sz="1400" smtClean="0"/>
              <a:pPr>
                <a:spcBef>
                  <a:spcPct val="0"/>
                </a:spcBef>
                <a:buFontTx/>
                <a:buNone/>
              </a:pPr>
              <a:t>49</a:t>
            </a:fld>
            <a:r>
              <a:rPr lang="en-US" altLang="en-US" sz="1400"/>
              <a:t>/58</a:t>
            </a:r>
          </a:p>
        </p:txBody>
      </p:sp>
      <p:sp>
        <p:nvSpPr>
          <p:cNvPr id="113667" name="Rectangle 5">
            <a:extLst>
              <a:ext uri="{FF2B5EF4-FFF2-40B4-BE49-F238E27FC236}">
                <a16:creationId xmlns:a16="http://schemas.microsoft.com/office/drawing/2014/main" id="{17C7147B-B62B-124F-AC11-7AF5627155E6}"/>
              </a:ext>
            </a:extLst>
          </p:cNvPr>
          <p:cNvSpPr>
            <a:spLocks noGrp="1" noChangeArrowheads="1"/>
          </p:cNvSpPr>
          <p:nvPr>
            <p:ph type="title"/>
          </p:nvPr>
        </p:nvSpPr>
        <p:spPr/>
        <p:txBody>
          <a:bodyPr/>
          <a:lstStyle/>
          <a:p>
            <a:pPr eaLnBrk="1" hangingPunct="1"/>
            <a:r>
              <a:rPr lang="en-US" altLang="en-US"/>
              <a:t>University ER - Lattice</a:t>
            </a:r>
          </a:p>
        </p:txBody>
      </p:sp>
      <p:pic>
        <p:nvPicPr>
          <p:cNvPr id="113668" name="Picture 6" descr="pic6">
            <a:extLst>
              <a:ext uri="{FF2B5EF4-FFF2-40B4-BE49-F238E27FC236}">
                <a16:creationId xmlns:a16="http://schemas.microsoft.com/office/drawing/2014/main" id="{B70C0574-A9F2-7F4E-B925-447746601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3307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a:extLst>
              <a:ext uri="{FF2B5EF4-FFF2-40B4-BE49-F238E27FC236}">
                <a16:creationId xmlns:a16="http://schemas.microsoft.com/office/drawing/2014/main" id="{BA75E978-B1F0-4F44-AED0-C616875F6BD2}"/>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23554" name="Slide Number Placeholder 4">
            <a:extLst>
              <a:ext uri="{FF2B5EF4-FFF2-40B4-BE49-F238E27FC236}">
                <a16:creationId xmlns:a16="http://schemas.microsoft.com/office/drawing/2014/main" id="{83CEF719-93EA-C24D-B506-5EE61F00AA30}"/>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E46E642-D162-334A-B0DE-CEF4F0991156}" type="slidenum">
              <a:rPr lang="en-US" altLang="en-US" sz="1400"/>
              <a:pPr>
                <a:spcBef>
                  <a:spcPct val="0"/>
                </a:spcBef>
                <a:buFontTx/>
                <a:buNone/>
              </a:pPr>
              <a:t>5</a:t>
            </a:fld>
            <a:r>
              <a:rPr lang="en-US" altLang="en-US" sz="1400"/>
              <a:t>/58</a:t>
            </a:r>
          </a:p>
        </p:txBody>
      </p:sp>
      <p:sp>
        <p:nvSpPr>
          <p:cNvPr id="23555" name="Rectangle 1026">
            <a:extLst>
              <a:ext uri="{FF2B5EF4-FFF2-40B4-BE49-F238E27FC236}">
                <a16:creationId xmlns:a16="http://schemas.microsoft.com/office/drawing/2014/main" id="{92FD83A5-71D2-CF49-8475-09D281ABB6A8}"/>
              </a:ext>
            </a:extLst>
          </p:cNvPr>
          <p:cNvSpPr>
            <a:spLocks noGrp="1" noChangeArrowheads="1"/>
          </p:cNvSpPr>
          <p:nvPr>
            <p:ph type="title"/>
          </p:nvPr>
        </p:nvSpPr>
        <p:spPr>
          <a:xfrm>
            <a:off x="685800" y="1219200"/>
            <a:ext cx="7772400" cy="762000"/>
          </a:xfrm>
        </p:spPr>
        <p:txBody>
          <a:bodyPr anchor="t"/>
          <a:lstStyle/>
          <a:p>
            <a:pPr eaLnBrk="1" hangingPunct="1"/>
            <a:r>
              <a:rPr lang="en-US" altLang="en-US"/>
              <a:t>COMPANY ER into a Relational Schema</a:t>
            </a:r>
            <a:endParaRPr lang="en-US" altLang="en-US" b="1"/>
          </a:p>
        </p:txBody>
      </p:sp>
      <p:pic>
        <p:nvPicPr>
          <p:cNvPr id="23556" name="Picture 1027" descr="fig07_02">
            <a:extLst>
              <a:ext uri="{FF2B5EF4-FFF2-40B4-BE49-F238E27FC236}">
                <a16:creationId xmlns:a16="http://schemas.microsoft.com/office/drawing/2014/main" id="{5E930A11-D158-874D-AEEE-CAC6794F7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36917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Footer Placeholder 4">
            <a:extLst>
              <a:ext uri="{FF2B5EF4-FFF2-40B4-BE49-F238E27FC236}">
                <a16:creationId xmlns:a16="http://schemas.microsoft.com/office/drawing/2014/main" id="{AC50DD99-B7B4-5B40-BD14-95E6D998D24E}"/>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15714" name="Slide Number Placeholder 5">
            <a:extLst>
              <a:ext uri="{FF2B5EF4-FFF2-40B4-BE49-F238E27FC236}">
                <a16:creationId xmlns:a16="http://schemas.microsoft.com/office/drawing/2014/main" id="{0935612B-DF3D-904A-93B5-FAFCD41095B7}"/>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F519787-ADE3-CB45-AABA-E31A9D0B6F28}" type="slidenum">
              <a:rPr lang="en-US" altLang="en-US" sz="1400" smtClean="0"/>
              <a:pPr>
                <a:spcBef>
                  <a:spcPct val="0"/>
                </a:spcBef>
                <a:buFontTx/>
                <a:buNone/>
              </a:pPr>
              <a:t>50</a:t>
            </a:fld>
            <a:r>
              <a:rPr lang="en-US" altLang="en-US" sz="1400"/>
              <a:t>/58</a:t>
            </a:r>
          </a:p>
        </p:txBody>
      </p:sp>
      <p:sp>
        <p:nvSpPr>
          <p:cNvPr id="115715" name="Rectangle 2">
            <a:extLst>
              <a:ext uri="{FF2B5EF4-FFF2-40B4-BE49-F238E27FC236}">
                <a16:creationId xmlns:a16="http://schemas.microsoft.com/office/drawing/2014/main" id="{C4C7E387-3919-8C47-945D-2487455157BE}"/>
              </a:ext>
            </a:extLst>
          </p:cNvPr>
          <p:cNvSpPr>
            <a:spLocks noGrp="1" noChangeArrowheads="1"/>
          </p:cNvSpPr>
          <p:nvPr>
            <p:ph type="title"/>
          </p:nvPr>
        </p:nvSpPr>
        <p:spPr/>
        <p:txBody>
          <a:bodyPr/>
          <a:lstStyle/>
          <a:p>
            <a:pPr eaLnBrk="1" hangingPunct="1"/>
            <a:r>
              <a:rPr lang="en-US" altLang="en-US"/>
              <a:t>Step 1: with Option 8A</a:t>
            </a:r>
          </a:p>
        </p:txBody>
      </p:sp>
      <p:pic>
        <p:nvPicPr>
          <p:cNvPr id="115716" name="Picture 4">
            <a:extLst>
              <a:ext uri="{FF2B5EF4-FFF2-40B4-BE49-F238E27FC236}">
                <a16:creationId xmlns:a16="http://schemas.microsoft.com/office/drawing/2014/main" id="{388E01FD-5493-844F-BAAB-B8B934FE97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0900" y="2065338"/>
            <a:ext cx="7772400" cy="3132137"/>
          </a:xfrm>
        </p:spPr>
      </p:pic>
      <p:sp>
        <p:nvSpPr>
          <p:cNvPr id="115717" name="Text Box 5" descr="Pink tissue paper">
            <a:extLst>
              <a:ext uri="{FF2B5EF4-FFF2-40B4-BE49-F238E27FC236}">
                <a16:creationId xmlns:a16="http://schemas.microsoft.com/office/drawing/2014/main" id="{57371543-8544-DF43-BC90-8D16B75D5617}"/>
              </a:ext>
            </a:extLst>
          </p:cNvPr>
          <p:cNvSpPr txBox="1">
            <a:spLocks noChangeArrowheads="1"/>
          </p:cNvSpPr>
          <p:nvPr/>
        </p:nvSpPr>
        <p:spPr bwMode="auto">
          <a:xfrm>
            <a:off x="7735888" y="3124200"/>
            <a:ext cx="1027112" cy="3365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t>Course</a:t>
            </a:r>
            <a:endParaRPr lang="en-US" altLang="en-US"/>
          </a:p>
        </p:txBody>
      </p:sp>
      <p:sp>
        <p:nvSpPr>
          <p:cNvPr id="115718" name="Text Box 6" descr="Pink tissue paper">
            <a:extLst>
              <a:ext uri="{FF2B5EF4-FFF2-40B4-BE49-F238E27FC236}">
                <a16:creationId xmlns:a16="http://schemas.microsoft.com/office/drawing/2014/main" id="{4643F7A8-3F92-6C44-AC6A-EC2ED98EFDDE}"/>
              </a:ext>
            </a:extLst>
          </p:cNvPr>
          <p:cNvSpPr txBox="1">
            <a:spLocks noChangeArrowheads="1"/>
          </p:cNvSpPr>
          <p:nvPr/>
        </p:nvSpPr>
        <p:spPr bwMode="auto">
          <a:xfrm>
            <a:off x="3733800" y="4006850"/>
            <a:ext cx="692150" cy="3365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t>Major</a:t>
            </a:r>
            <a:endParaRPr lang="en-US" altLang="en-US"/>
          </a:p>
        </p:txBody>
      </p:sp>
      <p:sp>
        <p:nvSpPr>
          <p:cNvPr id="115719" name="Rectangle 7">
            <a:extLst>
              <a:ext uri="{FF2B5EF4-FFF2-40B4-BE49-F238E27FC236}">
                <a16:creationId xmlns:a16="http://schemas.microsoft.com/office/drawing/2014/main" id="{972AB117-0F06-BF43-B07E-1F01CE211EC5}"/>
              </a:ext>
            </a:extLst>
          </p:cNvPr>
          <p:cNvSpPr>
            <a:spLocks noChangeArrowheads="1"/>
          </p:cNvSpPr>
          <p:nvPr/>
        </p:nvSpPr>
        <p:spPr bwMode="auto">
          <a:xfrm>
            <a:off x="2057400" y="3124200"/>
            <a:ext cx="6705600" cy="420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en-US"/>
          </a:p>
        </p:txBody>
      </p:sp>
      <p:sp>
        <p:nvSpPr>
          <p:cNvPr id="115720" name="Rectangle 9">
            <a:extLst>
              <a:ext uri="{FF2B5EF4-FFF2-40B4-BE49-F238E27FC236}">
                <a16:creationId xmlns:a16="http://schemas.microsoft.com/office/drawing/2014/main" id="{66EE0D26-C035-D243-9224-3CF4E975BADF}"/>
              </a:ext>
            </a:extLst>
          </p:cNvPr>
          <p:cNvSpPr>
            <a:spLocks noChangeArrowheads="1"/>
          </p:cNvSpPr>
          <p:nvPr/>
        </p:nvSpPr>
        <p:spPr bwMode="auto">
          <a:xfrm>
            <a:off x="2344738" y="4837113"/>
            <a:ext cx="6705600" cy="420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Footer Placeholder 4">
            <a:extLst>
              <a:ext uri="{FF2B5EF4-FFF2-40B4-BE49-F238E27FC236}">
                <a16:creationId xmlns:a16="http://schemas.microsoft.com/office/drawing/2014/main" id="{4360B800-3CE8-4F4B-84B6-136B8C47AF5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17762" name="Slide Number Placeholder 5">
            <a:extLst>
              <a:ext uri="{FF2B5EF4-FFF2-40B4-BE49-F238E27FC236}">
                <a16:creationId xmlns:a16="http://schemas.microsoft.com/office/drawing/2014/main" id="{CD2C2BB0-DF58-0C43-BD3A-AB6AFCC0FDC8}"/>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DF1C36D7-D990-A240-89B6-4518899E1474}" type="slidenum">
              <a:rPr lang="en-US" altLang="en-US" sz="1400" smtClean="0"/>
              <a:pPr>
                <a:spcBef>
                  <a:spcPct val="0"/>
                </a:spcBef>
                <a:buFontTx/>
                <a:buNone/>
              </a:pPr>
              <a:t>51</a:t>
            </a:fld>
            <a:r>
              <a:rPr lang="en-US" altLang="en-US" sz="1400"/>
              <a:t>/58</a:t>
            </a:r>
          </a:p>
        </p:txBody>
      </p:sp>
      <p:sp>
        <p:nvSpPr>
          <p:cNvPr id="117763" name="Rectangle 5">
            <a:extLst>
              <a:ext uri="{FF2B5EF4-FFF2-40B4-BE49-F238E27FC236}">
                <a16:creationId xmlns:a16="http://schemas.microsoft.com/office/drawing/2014/main" id="{1E7C2300-A706-784D-BC0B-03ED7818418B}"/>
              </a:ext>
            </a:extLst>
          </p:cNvPr>
          <p:cNvSpPr>
            <a:spLocks noGrp="1" noChangeArrowheads="1"/>
          </p:cNvSpPr>
          <p:nvPr>
            <p:ph type="title"/>
          </p:nvPr>
        </p:nvSpPr>
        <p:spPr/>
        <p:txBody>
          <a:bodyPr/>
          <a:lstStyle/>
          <a:p>
            <a:pPr eaLnBrk="1" hangingPunct="1"/>
            <a:r>
              <a:rPr lang="en-US" altLang="en-US"/>
              <a:t>University ER - Lattice</a:t>
            </a:r>
          </a:p>
        </p:txBody>
      </p:sp>
      <p:pic>
        <p:nvPicPr>
          <p:cNvPr id="117764" name="Picture 6" descr="pic6">
            <a:extLst>
              <a:ext uri="{FF2B5EF4-FFF2-40B4-BE49-F238E27FC236}">
                <a16:creationId xmlns:a16="http://schemas.microsoft.com/office/drawing/2014/main" id="{0B0CDD2E-A337-5C46-A653-D88D04BB1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3307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Footer Placeholder 4">
            <a:extLst>
              <a:ext uri="{FF2B5EF4-FFF2-40B4-BE49-F238E27FC236}">
                <a16:creationId xmlns:a16="http://schemas.microsoft.com/office/drawing/2014/main" id="{EF00EDBF-B3E5-0149-BED8-6A59A9D9BC4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19810" name="Slide Number Placeholder 5">
            <a:extLst>
              <a:ext uri="{FF2B5EF4-FFF2-40B4-BE49-F238E27FC236}">
                <a16:creationId xmlns:a16="http://schemas.microsoft.com/office/drawing/2014/main" id="{5171A712-B8E9-3F42-B818-24780193146C}"/>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8785BFF-436F-7E46-BC95-EE6BC8408B54}" type="slidenum">
              <a:rPr lang="en-US" altLang="en-US" sz="1400" smtClean="0"/>
              <a:pPr>
                <a:spcBef>
                  <a:spcPct val="0"/>
                </a:spcBef>
                <a:buFontTx/>
                <a:buNone/>
              </a:pPr>
              <a:t>52</a:t>
            </a:fld>
            <a:r>
              <a:rPr lang="en-US" altLang="en-US" sz="1400"/>
              <a:t>/58</a:t>
            </a:r>
          </a:p>
        </p:txBody>
      </p:sp>
      <p:pic>
        <p:nvPicPr>
          <p:cNvPr id="119811" name="Picture 2">
            <a:extLst>
              <a:ext uri="{FF2B5EF4-FFF2-40B4-BE49-F238E27FC236}">
                <a16:creationId xmlns:a16="http://schemas.microsoft.com/office/drawing/2014/main" id="{D299F4FA-86CB-E74A-991F-F7C23C828D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0900" y="2065338"/>
            <a:ext cx="7772400" cy="3132137"/>
          </a:xfrm>
        </p:spPr>
      </p:pic>
      <p:sp>
        <p:nvSpPr>
          <p:cNvPr id="119812" name="Rectangle 3">
            <a:extLst>
              <a:ext uri="{FF2B5EF4-FFF2-40B4-BE49-F238E27FC236}">
                <a16:creationId xmlns:a16="http://schemas.microsoft.com/office/drawing/2014/main" id="{1417C7C3-04E6-3B43-9539-13A9AC88A0F3}"/>
              </a:ext>
            </a:extLst>
          </p:cNvPr>
          <p:cNvSpPr>
            <a:spLocks noGrp="1" noChangeArrowheads="1"/>
          </p:cNvSpPr>
          <p:nvPr>
            <p:ph type="title"/>
          </p:nvPr>
        </p:nvSpPr>
        <p:spPr/>
        <p:txBody>
          <a:bodyPr/>
          <a:lstStyle/>
          <a:p>
            <a:pPr eaLnBrk="1" hangingPunct="1"/>
            <a:r>
              <a:rPr lang="en-US" altLang="en-US"/>
              <a:t>Step 2: Option 8C </a:t>
            </a:r>
          </a:p>
        </p:txBody>
      </p:sp>
      <p:sp>
        <p:nvSpPr>
          <p:cNvPr id="119813" name="Text Box 4" descr="Pink tissue paper">
            <a:extLst>
              <a:ext uri="{FF2B5EF4-FFF2-40B4-BE49-F238E27FC236}">
                <a16:creationId xmlns:a16="http://schemas.microsoft.com/office/drawing/2014/main" id="{F57463EB-F93D-0649-AE0E-422BADCAB561}"/>
              </a:ext>
            </a:extLst>
          </p:cNvPr>
          <p:cNvSpPr txBox="1">
            <a:spLocks noChangeArrowheads="1"/>
          </p:cNvSpPr>
          <p:nvPr/>
        </p:nvSpPr>
        <p:spPr bwMode="auto">
          <a:xfrm>
            <a:off x="7735888" y="3124200"/>
            <a:ext cx="1027112" cy="3365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t>Course</a:t>
            </a:r>
            <a:endParaRPr lang="en-US" altLang="en-US"/>
          </a:p>
        </p:txBody>
      </p:sp>
      <p:sp>
        <p:nvSpPr>
          <p:cNvPr id="119814" name="Text Box 5" descr="Pink tissue paper">
            <a:extLst>
              <a:ext uri="{FF2B5EF4-FFF2-40B4-BE49-F238E27FC236}">
                <a16:creationId xmlns:a16="http://schemas.microsoft.com/office/drawing/2014/main" id="{F3858590-ECD3-B24C-B16A-4D46DA39B36B}"/>
              </a:ext>
            </a:extLst>
          </p:cNvPr>
          <p:cNvSpPr txBox="1">
            <a:spLocks noChangeArrowheads="1"/>
          </p:cNvSpPr>
          <p:nvPr/>
        </p:nvSpPr>
        <p:spPr bwMode="auto">
          <a:xfrm>
            <a:off x="3733800" y="4006850"/>
            <a:ext cx="692150" cy="3365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t>Major</a:t>
            </a:r>
            <a:endParaRPr lang="en-US" altLang="en-US"/>
          </a:p>
        </p:txBody>
      </p:sp>
      <p:sp>
        <p:nvSpPr>
          <p:cNvPr id="119815" name="Rectangle 6">
            <a:extLst>
              <a:ext uri="{FF2B5EF4-FFF2-40B4-BE49-F238E27FC236}">
                <a16:creationId xmlns:a16="http://schemas.microsoft.com/office/drawing/2014/main" id="{A662C8C6-5641-B042-AEA8-0DBE38243386}"/>
              </a:ext>
            </a:extLst>
          </p:cNvPr>
          <p:cNvSpPr>
            <a:spLocks noChangeArrowheads="1"/>
          </p:cNvSpPr>
          <p:nvPr/>
        </p:nvSpPr>
        <p:spPr bwMode="auto">
          <a:xfrm>
            <a:off x="5773738" y="3124200"/>
            <a:ext cx="3124200" cy="414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en-US"/>
          </a:p>
        </p:txBody>
      </p:sp>
      <p:sp>
        <p:nvSpPr>
          <p:cNvPr id="119816" name="Rectangle 7">
            <a:extLst>
              <a:ext uri="{FF2B5EF4-FFF2-40B4-BE49-F238E27FC236}">
                <a16:creationId xmlns:a16="http://schemas.microsoft.com/office/drawing/2014/main" id="{F35AAF17-E6F3-A048-ABE6-EA428A48029E}"/>
              </a:ext>
            </a:extLst>
          </p:cNvPr>
          <p:cNvSpPr>
            <a:spLocks noChangeArrowheads="1"/>
          </p:cNvSpPr>
          <p:nvPr/>
        </p:nvSpPr>
        <p:spPr bwMode="auto">
          <a:xfrm>
            <a:off x="2344738" y="4837113"/>
            <a:ext cx="6705600" cy="420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en-US"/>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Footer Placeholder 4">
            <a:extLst>
              <a:ext uri="{FF2B5EF4-FFF2-40B4-BE49-F238E27FC236}">
                <a16:creationId xmlns:a16="http://schemas.microsoft.com/office/drawing/2014/main" id="{6BECD9A5-45A3-884D-9450-E8BA4DC17995}"/>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21858" name="Slide Number Placeholder 5">
            <a:extLst>
              <a:ext uri="{FF2B5EF4-FFF2-40B4-BE49-F238E27FC236}">
                <a16:creationId xmlns:a16="http://schemas.microsoft.com/office/drawing/2014/main" id="{5B9214CA-1535-9044-AC74-EE1DD26120FC}"/>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2692E42-392B-4D4D-9B0B-1428311ECAF3}" type="slidenum">
              <a:rPr lang="en-US" altLang="en-US" sz="1400" smtClean="0"/>
              <a:pPr>
                <a:spcBef>
                  <a:spcPct val="0"/>
                </a:spcBef>
                <a:buFontTx/>
                <a:buNone/>
              </a:pPr>
              <a:t>53</a:t>
            </a:fld>
            <a:r>
              <a:rPr lang="en-US" altLang="en-US" sz="1400"/>
              <a:t>/58</a:t>
            </a:r>
          </a:p>
        </p:txBody>
      </p:sp>
      <p:sp>
        <p:nvSpPr>
          <p:cNvPr id="121859" name="Rectangle 5">
            <a:extLst>
              <a:ext uri="{FF2B5EF4-FFF2-40B4-BE49-F238E27FC236}">
                <a16:creationId xmlns:a16="http://schemas.microsoft.com/office/drawing/2014/main" id="{EFB8152C-FFE4-A043-8809-84B47D47976B}"/>
              </a:ext>
            </a:extLst>
          </p:cNvPr>
          <p:cNvSpPr>
            <a:spLocks noGrp="1" noChangeArrowheads="1"/>
          </p:cNvSpPr>
          <p:nvPr>
            <p:ph type="title"/>
          </p:nvPr>
        </p:nvSpPr>
        <p:spPr/>
        <p:txBody>
          <a:bodyPr/>
          <a:lstStyle/>
          <a:p>
            <a:pPr eaLnBrk="1" hangingPunct="1"/>
            <a:r>
              <a:rPr lang="en-US" altLang="en-US"/>
              <a:t>University ER - Lattice</a:t>
            </a:r>
          </a:p>
        </p:txBody>
      </p:sp>
      <p:pic>
        <p:nvPicPr>
          <p:cNvPr id="121860" name="Picture 6" descr="pic6">
            <a:extLst>
              <a:ext uri="{FF2B5EF4-FFF2-40B4-BE49-F238E27FC236}">
                <a16:creationId xmlns:a16="http://schemas.microsoft.com/office/drawing/2014/main" id="{4F883474-F23A-5247-9BF4-D260E3C24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3307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Footer Placeholder 4">
            <a:extLst>
              <a:ext uri="{FF2B5EF4-FFF2-40B4-BE49-F238E27FC236}">
                <a16:creationId xmlns:a16="http://schemas.microsoft.com/office/drawing/2014/main" id="{91F23B44-F567-504D-94BD-A4399DBC82BD}"/>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23906" name="Slide Number Placeholder 5">
            <a:extLst>
              <a:ext uri="{FF2B5EF4-FFF2-40B4-BE49-F238E27FC236}">
                <a16:creationId xmlns:a16="http://schemas.microsoft.com/office/drawing/2014/main" id="{C85D4F17-B04A-4248-8622-006F7525E688}"/>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2B9785B-6292-964C-B75F-7BFAB4B246D7}" type="slidenum">
              <a:rPr lang="en-US" altLang="en-US" sz="1400" smtClean="0"/>
              <a:pPr>
                <a:spcBef>
                  <a:spcPct val="0"/>
                </a:spcBef>
                <a:buFontTx/>
                <a:buNone/>
              </a:pPr>
              <a:t>54</a:t>
            </a:fld>
            <a:r>
              <a:rPr lang="en-US" altLang="en-US" sz="1400"/>
              <a:t>/58</a:t>
            </a:r>
          </a:p>
        </p:txBody>
      </p:sp>
      <p:pic>
        <p:nvPicPr>
          <p:cNvPr id="123907" name="Picture 3">
            <a:extLst>
              <a:ext uri="{FF2B5EF4-FFF2-40B4-BE49-F238E27FC236}">
                <a16:creationId xmlns:a16="http://schemas.microsoft.com/office/drawing/2014/main" id="{1C881EDF-7BB7-4B4F-AE0F-46C960EB4C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0900" y="2065338"/>
            <a:ext cx="7772400" cy="3132137"/>
          </a:xfrm>
        </p:spPr>
      </p:pic>
      <p:sp>
        <p:nvSpPr>
          <p:cNvPr id="123908" name="Rectangle 4">
            <a:extLst>
              <a:ext uri="{FF2B5EF4-FFF2-40B4-BE49-F238E27FC236}">
                <a16:creationId xmlns:a16="http://schemas.microsoft.com/office/drawing/2014/main" id="{D0E40AE6-17D2-AD43-ACB0-5FECA53C8C39}"/>
              </a:ext>
            </a:extLst>
          </p:cNvPr>
          <p:cNvSpPr>
            <a:spLocks noGrp="1" noChangeArrowheads="1"/>
          </p:cNvSpPr>
          <p:nvPr>
            <p:ph type="title"/>
          </p:nvPr>
        </p:nvSpPr>
        <p:spPr/>
        <p:txBody>
          <a:bodyPr/>
          <a:lstStyle/>
          <a:p>
            <a:pPr eaLnBrk="1" hangingPunct="1"/>
            <a:r>
              <a:rPr lang="en-US" altLang="en-US"/>
              <a:t>Step 3: Option 8D</a:t>
            </a:r>
          </a:p>
        </p:txBody>
      </p:sp>
      <p:sp>
        <p:nvSpPr>
          <p:cNvPr id="123909" name="Text Box 5" descr="Pink tissue paper">
            <a:extLst>
              <a:ext uri="{FF2B5EF4-FFF2-40B4-BE49-F238E27FC236}">
                <a16:creationId xmlns:a16="http://schemas.microsoft.com/office/drawing/2014/main" id="{D59C27C7-B05D-2F4B-A72D-535E8076ABB1}"/>
              </a:ext>
            </a:extLst>
          </p:cNvPr>
          <p:cNvSpPr txBox="1">
            <a:spLocks noChangeArrowheads="1"/>
          </p:cNvSpPr>
          <p:nvPr/>
        </p:nvSpPr>
        <p:spPr bwMode="auto">
          <a:xfrm>
            <a:off x="7735888" y="3124200"/>
            <a:ext cx="1027112" cy="3365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t>Course</a:t>
            </a:r>
            <a:endParaRPr lang="en-US" altLang="en-US"/>
          </a:p>
        </p:txBody>
      </p:sp>
      <p:sp>
        <p:nvSpPr>
          <p:cNvPr id="123910" name="Text Box 6" descr="Pink tissue paper">
            <a:extLst>
              <a:ext uri="{FF2B5EF4-FFF2-40B4-BE49-F238E27FC236}">
                <a16:creationId xmlns:a16="http://schemas.microsoft.com/office/drawing/2014/main" id="{C917157E-5F57-284C-BB9D-49200E6D389A}"/>
              </a:ext>
            </a:extLst>
          </p:cNvPr>
          <p:cNvSpPr txBox="1">
            <a:spLocks noChangeArrowheads="1"/>
          </p:cNvSpPr>
          <p:nvPr/>
        </p:nvSpPr>
        <p:spPr bwMode="auto">
          <a:xfrm>
            <a:off x="3733800" y="4006850"/>
            <a:ext cx="692150" cy="3365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600"/>
              <a:t>Major</a:t>
            </a:r>
            <a:endParaRPr lang="en-US" altLang="en-US"/>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Footer Placeholder 4">
            <a:extLst>
              <a:ext uri="{FF2B5EF4-FFF2-40B4-BE49-F238E27FC236}">
                <a16:creationId xmlns:a16="http://schemas.microsoft.com/office/drawing/2014/main" id="{EE14B928-18CA-4744-BAA8-3BE154A92AFC}"/>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25954" name="Slide Number Placeholder 5">
            <a:extLst>
              <a:ext uri="{FF2B5EF4-FFF2-40B4-BE49-F238E27FC236}">
                <a16:creationId xmlns:a16="http://schemas.microsoft.com/office/drawing/2014/main" id="{1D161556-078B-E44A-8D34-73FB221F35F9}"/>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D2BE8EAC-08B1-E54F-BED4-45FCF0C1A482}" type="slidenum">
              <a:rPr lang="en-US" altLang="en-US" sz="1400" smtClean="0"/>
              <a:pPr>
                <a:spcBef>
                  <a:spcPct val="0"/>
                </a:spcBef>
                <a:buFontTx/>
                <a:buNone/>
              </a:pPr>
              <a:t>55</a:t>
            </a:fld>
            <a:r>
              <a:rPr lang="en-US" altLang="en-US" sz="1400"/>
              <a:t>/58</a:t>
            </a:r>
          </a:p>
        </p:txBody>
      </p:sp>
      <p:sp>
        <p:nvSpPr>
          <p:cNvPr id="125955" name="Rectangle 6">
            <a:extLst>
              <a:ext uri="{FF2B5EF4-FFF2-40B4-BE49-F238E27FC236}">
                <a16:creationId xmlns:a16="http://schemas.microsoft.com/office/drawing/2014/main" id="{5E6BBA81-9BA9-F144-A42D-321E66F3ADA6}"/>
              </a:ext>
            </a:extLst>
          </p:cNvPr>
          <p:cNvSpPr>
            <a:spLocks noGrp="1" noChangeArrowheads="1"/>
          </p:cNvSpPr>
          <p:nvPr>
            <p:ph type="title"/>
          </p:nvPr>
        </p:nvSpPr>
        <p:spPr/>
        <p:txBody>
          <a:bodyPr/>
          <a:lstStyle/>
          <a:p>
            <a:pPr eaLnBrk="1" hangingPunct="1"/>
            <a:r>
              <a:rPr lang="en-US" altLang="en-US"/>
              <a:t>Step 9: Mapping of Union Types</a:t>
            </a:r>
          </a:p>
        </p:txBody>
      </p:sp>
      <p:sp>
        <p:nvSpPr>
          <p:cNvPr id="125956" name="Rectangle 7">
            <a:extLst>
              <a:ext uri="{FF2B5EF4-FFF2-40B4-BE49-F238E27FC236}">
                <a16:creationId xmlns:a16="http://schemas.microsoft.com/office/drawing/2014/main" id="{09E6E5D1-DB51-834E-81EB-A73F306AFDF6}"/>
              </a:ext>
            </a:extLst>
          </p:cNvPr>
          <p:cNvSpPr>
            <a:spLocks noGrp="1" noChangeArrowheads="1"/>
          </p:cNvSpPr>
          <p:nvPr>
            <p:ph type="body" idx="1"/>
          </p:nvPr>
        </p:nvSpPr>
        <p:spPr/>
        <p:txBody>
          <a:bodyPr/>
          <a:lstStyle/>
          <a:p>
            <a:pPr eaLnBrk="1" hangingPunct="1"/>
            <a:r>
              <a:rPr lang="en-US" altLang="en-US"/>
              <a:t>For mapping a category whose defining superclass have different keys, it is customary to specify a new key attribute, called a </a:t>
            </a:r>
            <a:r>
              <a:rPr lang="en-US" altLang="en-US" b="1"/>
              <a:t>surrogate key</a:t>
            </a:r>
            <a:r>
              <a:rPr lang="en-US" altLang="en-US"/>
              <a:t>, when creating a relation to correspond to the category. </a:t>
            </a:r>
          </a:p>
          <a:p>
            <a:pPr eaLnBrk="1" hangingPunct="1"/>
            <a:r>
              <a:rPr lang="en-US" altLang="en-US"/>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Footer Placeholder 4">
            <a:extLst>
              <a:ext uri="{FF2B5EF4-FFF2-40B4-BE49-F238E27FC236}">
                <a16:creationId xmlns:a16="http://schemas.microsoft.com/office/drawing/2014/main" id="{A84FDDF2-099C-6148-B699-EDE0E165C580}"/>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28002" name="Slide Number Placeholder 5">
            <a:extLst>
              <a:ext uri="{FF2B5EF4-FFF2-40B4-BE49-F238E27FC236}">
                <a16:creationId xmlns:a16="http://schemas.microsoft.com/office/drawing/2014/main" id="{D70A9770-5C2B-3E42-8032-B2EBC4431F3B}"/>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6514D0DF-3923-8041-8F48-D140BE831D7D}" type="slidenum">
              <a:rPr lang="en-US" altLang="en-US" sz="1400" smtClean="0"/>
              <a:pPr>
                <a:spcBef>
                  <a:spcPct val="0"/>
                </a:spcBef>
                <a:buFontTx/>
                <a:buNone/>
              </a:pPr>
              <a:t>56</a:t>
            </a:fld>
            <a:r>
              <a:rPr lang="en-US" altLang="en-US" sz="1400"/>
              <a:t>/58</a:t>
            </a:r>
          </a:p>
        </p:txBody>
      </p:sp>
      <p:sp>
        <p:nvSpPr>
          <p:cNvPr id="128003" name="Rectangle 4">
            <a:extLst>
              <a:ext uri="{FF2B5EF4-FFF2-40B4-BE49-F238E27FC236}">
                <a16:creationId xmlns:a16="http://schemas.microsoft.com/office/drawing/2014/main" id="{0D6B6F81-98D3-ED49-A1B3-577D0E5158F2}"/>
              </a:ext>
            </a:extLst>
          </p:cNvPr>
          <p:cNvSpPr>
            <a:spLocks noGrp="1" noChangeArrowheads="1"/>
          </p:cNvSpPr>
          <p:nvPr>
            <p:ph type="title"/>
          </p:nvPr>
        </p:nvSpPr>
        <p:spPr/>
        <p:txBody>
          <a:bodyPr/>
          <a:lstStyle/>
          <a:p>
            <a:pPr eaLnBrk="1" hangingPunct="1"/>
            <a:r>
              <a:rPr lang="en-US" altLang="en-US"/>
              <a:t>Example - Union Types</a:t>
            </a:r>
          </a:p>
        </p:txBody>
      </p:sp>
      <p:pic>
        <p:nvPicPr>
          <p:cNvPr id="128004" name="Picture 7" descr="fig4">
            <a:extLst>
              <a:ext uri="{FF2B5EF4-FFF2-40B4-BE49-F238E27FC236}">
                <a16:creationId xmlns:a16="http://schemas.microsoft.com/office/drawing/2014/main" id="{F06C7334-F2D5-374B-8668-B2F4AC674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0"/>
            <a:ext cx="61087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4">
            <a:extLst>
              <a:ext uri="{FF2B5EF4-FFF2-40B4-BE49-F238E27FC236}">
                <a16:creationId xmlns:a16="http://schemas.microsoft.com/office/drawing/2014/main" id="{D759D546-9E76-434A-834C-CD086BC3833E}"/>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30050" name="Slide Number Placeholder 5">
            <a:extLst>
              <a:ext uri="{FF2B5EF4-FFF2-40B4-BE49-F238E27FC236}">
                <a16:creationId xmlns:a16="http://schemas.microsoft.com/office/drawing/2014/main" id="{EB5A53C1-52EB-9E49-BEFA-514FC298AA25}"/>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B936AF1-355B-654B-B0D8-F6A08D4EF67B}" type="slidenum">
              <a:rPr lang="en-US" altLang="en-US" sz="1400" smtClean="0"/>
              <a:pPr>
                <a:spcBef>
                  <a:spcPct val="0"/>
                </a:spcBef>
                <a:buFontTx/>
                <a:buNone/>
              </a:pPr>
              <a:t>57</a:t>
            </a:fld>
            <a:r>
              <a:rPr lang="en-US" altLang="en-US" sz="1400"/>
              <a:t>/58</a:t>
            </a:r>
          </a:p>
        </p:txBody>
      </p:sp>
      <p:sp>
        <p:nvSpPr>
          <p:cNvPr id="130051" name="Rectangle 5">
            <a:extLst>
              <a:ext uri="{FF2B5EF4-FFF2-40B4-BE49-F238E27FC236}">
                <a16:creationId xmlns:a16="http://schemas.microsoft.com/office/drawing/2014/main" id="{7CA64925-17AB-B44B-8AB3-AB09159CAB38}"/>
              </a:ext>
            </a:extLst>
          </p:cNvPr>
          <p:cNvSpPr>
            <a:spLocks noGrp="1" noChangeArrowheads="1"/>
          </p:cNvSpPr>
          <p:nvPr>
            <p:ph type="title"/>
          </p:nvPr>
        </p:nvSpPr>
        <p:spPr/>
        <p:txBody>
          <a:bodyPr/>
          <a:lstStyle/>
          <a:p>
            <a:pPr eaLnBrk="1" hangingPunct="1"/>
            <a:r>
              <a:rPr lang="en-US" altLang="en-US"/>
              <a:t>Mapping Union Types</a:t>
            </a:r>
          </a:p>
        </p:txBody>
      </p:sp>
      <p:pic>
        <p:nvPicPr>
          <p:cNvPr id="130052" name="Picture 6" descr="pic8">
            <a:extLst>
              <a:ext uri="{FF2B5EF4-FFF2-40B4-BE49-F238E27FC236}">
                <a16:creationId xmlns:a16="http://schemas.microsoft.com/office/drawing/2014/main" id="{D94560FF-F1E4-7A48-9E4E-5E197D4C6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752600"/>
            <a:ext cx="38989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3" name="Text Box 7" descr="Pink tissue paper">
            <a:extLst>
              <a:ext uri="{FF2B5EF4-FFF2-40B4-BE49-F238E27FC236}">
                <a16:creationId xmlns:a16="http://schemas.microsoft.com/office/drawing/2014/main" id="{679E3C0A-F96C-E14F-882C-C894B0FA294F}"/>
              </a:ext>
            </a:extLst>
          </p:cNvPr>
          <p:cNvSpPr txBox="1">
            <a:spLocks noChangeArrowheads="1"/>
          </p:cNvSpPr>
          <p:nvPr/>
        </p:nvSpPr>
        <p:spPr bwMode="auto">
          <a:xfrm>
            <a:off x="5543550" y="1957388"/>
            <a:ext cx="1068388" cy="30480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1400"/>
              <a:t>OwnerId</a:t>
            </a:r>
            <a:endParaRPr lang="en-US" altLang="en-US"/>
          </a:p>
        </p:txBody>
      </p:sp>
      <p:sp>
        <p:nvSpPr>
          <p:cNvPr id="130054" name="Text Box 8" descr="Pink tissue paper">
            <a:extLst>
              <a:ext uri="{FF2B5EF4-FFF2-40B4-BE49-F238E27FC236}">
                <a16:creationId xmlns:a16="http://schemas.microsoft.com/office/drawing/2014/main" id="{14D81543-9EB2-9441-8E01-C540964E1A01}"/>
              </a:ext>
            </a:extLst>
          </p:cNvPr>
          <p:cNvSpPr txBox="1">
            <a:spLocks noChangeArrowheads="1"/>
          </p:cNvSpPr>
          <p:nvPr/>
        </p:nvSpPr>
        <p:spPr bwMode="auto">
          <a:xfrm>
            <a:off x="5297488" y="5105400"/>
            <a:ext cx="798512" cy="30480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t>CYear</a:t>
            </a:r>
            <a:endParaRPr lang="en-US" altLang="en-US"/>
          </a:p>
        </p:txBody>
      </p:sp>
      <p:cxnSp>
        <p:nvCxnSpPr>
          <p:cNvPr id="3" name="Straight Arrow Connector 2">
            <a:extLst>
              <a:ext uri="{FF2B5EF4-FFF2-40B4-BE49-F238E27FC236}">
                <a16:creationId xmlns:a16="http://schemas.microsoft.com/office/drawing/2014/main" id="{210EE61F-823B-454F-B1B9-23493256A216}"/>
              </a:ext>
            </a:extLst>
          </p:cNvPr>
          <p:cNvCxnSpPr>
            <a:cxnSpLocks/>
          </p:cNvCxnSpPr>
          <p:nvPr/>
        </p:nvCxnSpPr>
        <p:spPr bwMode="auto">
          <a:xfrm flipH="1">
            <a:off x="3276600" y="2209800"/>
            <a:ext cx="2819400" cy="1852613"/>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83C42E59-09F4-194F-B352-D662FD0CD1E3}"/>
              </a:ext>
            </a:extLst>
          </p:cNvPr>
          <p:cNvCxnSpPr>
            <a:cxnSpLocks/>
          </p:cNvCxnSpPr>
          <p:nvPr/>
        </p:nvCxnSpPr>
        <p:spPr bwMode="auto">
          <a:xfrm flipH="1">
            <a:off x="3276600" y="2757488"/>
            <a:ext cx="1471613" cy="1204912"/>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6704A8B1-0366-5740-9868-2F8DC644C60F}"/>
              </a:ext>
            </a:extLst>
          </p:cNvPr>
          <p:cNvCxnSpPr>
            <a:cxnSpLocks/>
          </p:cNvCxnSpPr>
          <p:nvPr/>
        </p:nvCxnSpPr>
        <p:spPr bwMode="auto">
          <a:xfrm flipH="1">
            <a:off x="3276600" y="3417888"/>
            <a:ext cx="1441450" cy="696912"/>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 name="Elbow Connector 8">
            <a:extLst>
              <a:ext uri="{FF2B5EF4-FFF2-40B4-BE49-F238E27FC236}">
                <a16:creationId xmlns:a16="http://schemas.microsoft.com/office/drawing/2014/main" id="{64B25D9C-7F5E-5E49-9AC2-486DCB865A47}"/>
              </a:ext>
            </a:extLst>
          </p:cNvPr>
          <p:cNvCxnSpPr>
            <a:cxnSpLocks/>
          </p:cNvCxnSpPr>
          <p:nvPr/>
        </p:nvCxnSpPr>
        <p:spPr bwMode="auto">
          <a:xfrm rot="5400000" flipH="1" flipV="1">
            <a:off x="2633662" y="4983163"/>
            <a:ext cx="688975" cy="165100"/>
          </a:xfrm>
          <a:prstGeom prst="bentConnector3">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Elbow Connector 18">
            <a:extLst>
              <a:ext uri="{FF2B5EF4-FFF2-40B4-BE49-F238E27FC236}">
                <a16:creationId xmlns:a16="http://schemas.microsoft.com/office/drawing/2014/main" id="{ABD1BDDF-37A0-A944-AC4B-4E40295E4987}"/>
              </a:ext>
            </a:extLst>
          </p:cNvPr>
          <p:cNvCxnSpPr>
            <a:cxnSpLocks/>
          </p:cNvCxnSpPr>
          <p:nvPr/>
        </p:nvCxnSpPr>
        <p:spPr bwMode="auto">
          <a:xfrm rot="5400000" flipH="1" flipV="1">
            <a:off x="2493963" y="5267325"/>
            <a:ext cx="1222375" cy="130175"/>
          </a:xfrm>
          <a:prstGeom prst="bentConnector3">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Elbow Connector 21">
            <a:extLst>
              <a:ext uri="{FF2B5EF4-FFF2-40B4-BE49-F238E27FC236}">
                <a16:creationId xmlns:a16="http://schemas.microsoft.com/office/drawing/2014/main" id="{188FEDBA-636C-F948-B7F3-AF9CF1FFC3AF}"/>
              </a:ext>
            </a:extLst>
          </p:cNvPr>
          <p:cNvCxnSpPr>
            <a:cxnSpLocks/>
          </p:cNvCxnSpPr>
          <p:nvPr/>
        </p:nvCxnSpPr>
        <p:spPr bwMode="auto">
          <a:xfrm rot="16200000" flipV="1">
            <a:off x="2650331" y="5399882"/>
            <a:ext cx="1679575" cy="427038"/>
          </a:xfrm>
          <a:prstGeom prst="bentConnector3">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6" name="Elbow Connector 25">
            <a:extLst>
              <a:ext uri="{FF2B5EF4-FFF2-40B4-BE49-F238E27FC236}">
                <a16:creationId xmlns:a16="http://schemas.microsoft.com/office/drawing/2014/main" id="{9983D688-BC04-1740-BA3D-A6ABF27434E7}"/>
              </a:ext>
            </a:extLst>
          </p:cNvPr>
          <p:cNvCxnSpPr>
            <a:cxnSpLocks/>
          </p:cNvCxnSpPr>
          <p:nvPr/>
        </p:nvCxnSpPr>
        <p:spPr bwMode="auto">
          <a:xfrm rot="16200000" flipV="1">
            <a:off x="1290638" y="5273675"/>
            <a:ext cx="2744787" cy="119063"/>
          </a:xfrm>
          <a:prstGeom prst="bentConnector3">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4">
            <a:extLst>
              <a:ext uri="{FF2B5EF4-FFF2-40B4-BE49-F238E27FC236}">
                <a16:creationId xmlns:a16="http://schemas.microsoft.com/office/drawing/2014/main" id="{652BA4F2-D19F-6A4B-B0D8-2253E035B00E}"/>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132098" name="Slide Number Placeholder 5">
            <a:extLst>
              <a:ext uri="{FF2B5EF4-FFF2-40B4-BE49-F238E27FC236}">
                <a16:creationId xmlns:a16="http://schemas.microsoft.com/office/drawing/2014/main" id="{F87F423C-8631-A049-8AE2-EFD4FBA91BFF}"/>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FF98140-3FB2-C845-9EA6-750E5ACB0418}" type="slidenum">
              <a:rPr lang="en-US" altLang="en-US" sz="1400" smtClean="0"/>
              <a:pPr>
                <a:spcBef>
                  <a:spcPct val="0"/>
                </a:spcBef>
                <a:buFontTx/>
                <a:buNone/>
              </a:pPr>
              <a:t>58</a:t>
            </a:fld>
            <a:r>
              <a:rPr lang="en-US" altLang="en-US" sz="1400"/>
              <a:t>/58</a:t>
            </a:r>
          </a:p>
        </p:txBody>
      </p:sp>
      <p:sp>
        <p:nvSpPr>
          <p:cNvPr id="132099" name="Rectangle 2">
            <a:extLst>
              <a:ext uri="{FF2B5EF4-FFF2-40B4-BE49-F238E27FC236}">
                <a16:creationId xmlns:a16="http://schemas.microsoft.com/office/drawing/2014/main" id="{A9F7D8F1-CA39-144E-B330-6C19AB7810D7}"/>
              </a:ext>
            </a:extLst>
          </p:cNvPr>
          <p:cNvSpPr>
            <a:spLocks noGrp="1" noChangeArrowheads="1"/>
          </p:cNvSpPr>
          <p:nvPr>
            <p:ph type="title"/>
          </p:nvPr>
        </p:nvSpPr>
        <p:spPr/>
        <p:txBody>
          <a:bodyPr/>
          <a:lstStyle/>
          <a:p>
            <a:pPr eaLnBrk="1" hangingPunct="1"/>
            <a:r>
              <a:rPr lang="en-US" altLang="en-US"/>
              <a:t>Summary</a:t>
            </a:r>
          </a:p>
        </p:txBody>
      </p:sp>
      <p:sp>
        <p:nvSpPr>
          <p:cNvPr id="132100" name="Rectangle 3">
            <a:extLst>
              <a:ext uri="{FF2B5EF4-FFF2-40B4-BE49-F238E27FC236}">
                <a16:creationId xmlns:a16="http://schemas.microsoft.com/office/drawing/2014/main" id="{537DCD89-15D6-AA4C-BAA3-C52ED7AFA43C}"/>
              </a:ext>
            </a:extLst>
          </p:cNvPr>
          <p:cNvSpPr>
            <a:spLocks noGrp="1" noChangeArrowheads="1"/>
          </p:cNvSpPr>
          <p:nvPr>
            <p:ph type="body" idx="1"/>
          </p:nvPr>
        </p:nvSpPr>
        <p:spPr/>
        <p:txBody>
          <a:bodyPr/>
          <a:lstStyle/>
          <a:p>
            <a:pPr eaLnBrk="1" hangingPunct="1">
              <a:lnSpc>
                <a:spcPct val="80000"/>
              </a:lnSpc>
            </a:pPr>
            <a:r>
              <a:rPr lang="en-US" altLang="en-US" sz="2000" b="1"/>
              <a:t>ER-to-Relational Mapping Algorithm </a:t>
            </a:r>
          </a:p>
          <a:p>
            <a:pPr lvl="1" eaLnBrk="1" hangingPunct="1">
              <a:lnSpc>
                <a:spcPct val="80000"/>
              </a:lnSpc>
            </a:pPr>
            <a:r>
              <a:rPr lang="en-US" altLang="en-US" sz="1900"/>
              <a:t>Step 1: Mapping of Regular Entity Types</a:t>
            </a:r>
          </a:p>
          <a:p>
            <a:pPr lvl="1" eaLnBrk="1" hangingPunct="1">
              <a:lnSpc>
                <a:spcPct val="80000"/>
              </a:lnSpc>
            </a:pPr>
            <a:r>
              <a:rPr lang="en-US" altLang="en-US" sz="1900"/>
              <a:t>Step 2: Mapping of Weak Entity Types</a:t>
            </a:r>
          </a:p>
          <a:p>
            <a:pPr lvl="1" eaLnBrk="1" hangingPunct="1">
              <a:lnSpc>
                <a:spcPct val="80000"/>
              </a:lnSpc>
            </a:pPr>
            <a:r>
              <a:rPr lang="en-US" altLang="en-US" sz="1900"/>
              <a:t>Step 3: Mapping of Binary 1:1 Relation Types</a:t>
            </a:r>
          </a:p>
          <a:p>
            <a:pPr lvl="1" eaLnBrk="1" hangingPunct="1">
              <a:lnSpc>
                <a:spcPct val="80000"/>
              </a:lnSpc>
            </a:pPr>
            <a:r>
              <a:rPr lang="en-US" altLang="en-US" sz="1900"/>
              <a:t>Step 4: Mapping of Binary 1:N Relationship Types.</a:t>
            </a:r>
          </a:p>
          <a:p>
            <a:pPr lvl="1" eaLnBrk="1" hangingPunct="1">
              <a:lnSpc>
                <a:spcPct val="80000"/>
              </a:lnSpc>
            </a:pPr>
            <a:r>
              <a:rPr lang="en-US" altLang="en-US" sz="1900"/>
              <a:t>Step 5: Mapping of Binary M:N Relationship Types.</a:t>
            </a:r>
          </a:p>
          <a:p>
            <a:pPr lvl="1" eaLnBrk="1" hangingPunct="1">
              <a:lnSpc>
                <a:spcPct val="80000"/>
              </a:lnSpc>
            </a:pPr>
            <a:r>
              <a:rPr lang="en-US" altLang="en-US" sz="1900"/>
              <a:t>Step 6: Mapping of Multivalued attributes.</a:t>
            </a:r>
          </a:p>
          <a:p>
            <a:pPr lvl="1" eaLnBrk="1" hangingPunct="1">
              <a:lnSpc>
                <a:spcPct val="80000"/>
              </a:lnSpc>
            </a:pPr>
            <a:r>
              <a:rPr lang="en-US" altLang="en-US" sz="1900"/>
              <a:t>Step 7: Mapping of N-ary Relationship Types.</a:t>
            </a:r>
          </a:p>
          <a:p>
            <a:pPr lvl="1" eaLnBrk="1" hangingPunct="1">
              <a:lnSpc>
                <a:spcPct val="80000"/>
              </a:lnSpc>
            </a:pPr>
            <a:endParaRPr lang="en-US" altLang="en-US" sz="1900"/>
          </a:p>
          <a:p>
            <a:pPr eaLnBrk="1" hangingPunct="1">
              <a:lnSpc>
                <a:spcPct val="80000"/>
              </a:lnSpc>
            </a:pPr>
            <a:r>
              <a:rPr lang="en-US" altLang="en-US" sz="2000" b="1"/>
              <a:t>Mapping EER Model Constructs to Relations </a:t>
            </a:r>
          </a:p>
          <a:p>
            <a:pPr lvl="1" eaLnBrk="1" hangingPunct="1">
              <a:lnSpc>
                <a:spcPct val="80000"/>
              </a:lnSpc>
            </a:pPr>
            <a:r>
              <a:rPr lang="en-US" altLang="en-US" sz="1900"/>
              <a:t>Step 8: Options for Mapping Specialization or Generalization.</a:t>
            </a:r>
          </a:p>
          <a:p>
            <a:pPr lvl="1" eaLnBrk="1" hangingPunct="1">
              <a:lnSpc>
                <a:spcPct val="80000"/>
              </a:lnSpc>
            </a:pPr>
            <a:r>
              <a:rPr lang="en-US" altLang="en-US" sz="1900"/>
              <a:t>Step 9: Mapping of Union Types (Categories).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a:extLst>
              <a:ext uri="{FF2B5EF4-FFF2-40B4-BE49-F238E27FC236}">
                <a16:creationId xmlns:a16="http://schemas.microsoft.com/office/drawing/2014/main" id="{EA3EEB73-0949-2848-8D61-53876115D936}"/>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25602" name="Slide Number Placeholder 5">
            <a:extLst>
              <a:ext uri="{FF2B5EF4-FFF2-40B4-BE49-F238E27FC236}">
                <a16:creationId xmlns:a16="http://schemas.microsoft.com/office/drawing/2014/main" id="{F9A671AB-8B14-6349-94F6-16B104CD16C8}"/>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508D68F-7F7A-B24D-B85A-004030AB806E}" type="slidenum">
              <a:rPr lang="en-US" altLang="en-US" sz="1400" smtClean="0"/>
              <a:pPr>
                <a:spcBef>
                  <a:spcPct val="0"/>
                </a:spcBef>
                <a:buFontTx/>
                <a:buNone/>
              </a:pPr>
              <a:t>6</a:t>
            </a:fld>
            <a:r>
              <a:rPr lang="en-US" altLang="en-US" sz="1400"/>
              <a:t>/58</a:t>
            </a:r>
          </a:p>
        </p:txBody>
      </p:sp>
      <p:sp>
        <p:nvSpPr>
          <p:cNvPr id="25603" name="Rectangle 4">
            <a:extLst>
              <a:ext uri="{FF2B5EF4-FFF2-40B4-BE49-F238E27FC236}">
                <a16:creationId xmlns:a16="http://schemas.microsoft.com/office/drawing/2014/main" id="{3731918D-CFD7-1945-A2DB-D60D9C463331}"/>
              </a:ext>
            </a:extLst>
          </p:cNvPr>
          <p:cNvSpPr>
            <a:spLocks noGrp="1" noChangeArrowheads="1"/>
          </p:cNvSpPr>
          <p:nvPr>
            <p:ph type="title"/>
          </p:nvPr>
        </p:nvSpPr>
        <p:spPr/>
        <p:txBody>
          <a:bodyPr/>
          <a:lstStyle/>
          <a:p>
            <a:pPr eaLnBrk="1" hangingPunct="1"/>
            <a:r>
              <a:rPr lang="en-US" altLang="en-US"/>
              <a:t>ER-to-Relational Mapping Algorithm</a:t>
            </a:r>
          </a:p>
        </p:txBody>
      </p:sp>
      <p:sp>
        <p:nvSpPr>
          <p:cNvPr id="25604" name="Rectangle 5">
            <a:extLst>
              <a:ext uri="{FF2B5EF4-FFF2-40B4-BE49-F238E27FC236}">
                <a16:creationId xmlns:a16="http://schemas.microsoft.com/office/drawing/2014/main" id="{A97718DD-DD00-DF4B-A46D-241004156409}"/>
              </a:ext>
            </a:extLst>
          </p:cNvPr>
          <p:cNvSpPr>
            <a:spLocks noGrp="1" noChangeArrowheads="1"/>
          </p:cNvSpPr>
          <p:nvPr>
            <p:ph type="body" idx="1"/>
          </p:nvPr>
        </p:nvSpPr>
        <p:spPr>
          <a:xfrm>
            <a:off x="685800" y="2057400"/>
            <a:ext cx="8153400" cy="4114800"/>
          </a:xfrm>
        </p:spPr>
        <p:txBody>
          <a:bodyPr/>
          <a:lstStyle/>
          <a:p>
            <a:pPr eaLnBrk="1" hangingPunct="1">
              <a:lnSpc>
                <a:spcPct val="80000"/>
              </a:lnSpc>
            </a:pPr>
            <a:r>
              <a:rPr lang="en-US" altLang="en-US" sz="2000"/>
              <a:t>Step 1: Mapping of Regular Entity Types.</a:t>
            </a:r>
          </a:p>
          <a:p>
            <a:pPr lvl="1" eaLnBrk="1" hangingPunct="1">
              <a:lnSpc>
                <a:spcPct val="80000"/>
              </a:lnSpc>
            </a:pPr>
            <a:r>
              <a:rPr lang="en-US" altLang="en-US" sz="2000"/>
              <a:t>For each regular (</a:t>
            </a:r>
            <a:r>
              <a:rPr lang="en-US" altLang="en-US" sz="2000" b="1"/>
              <a:t>strong</a:t>
            </a:r>
            <a:r>
              <a:rPr lang="en-US" altLang="en-US" sz="2000"/>
              <a:t>) entity type E in the ER schema, create a relation R that includes all the simple attributes of E.</a:t>
            </a:r>
          </a:p>
          <a:p>
            <a:pPr lvl="1" eaLnBrk="1" hangingPunct="1">
              <a:lnSpc>
                <a:spcPct val="80000"/>
              </a:lnSpc>
            </a:pPr>
            <a:r>
              <a:rPr lang="en-US" altLang="en-US" sz="2000"/>
              <a:t>Choose one of the key attributes of E as the primary key for R.</a:t>
            </a:r>
          </a:p>
          <a:p>
            <a:pPr lvl="1" eaLnBrk="1" hangingPunct="1">
              <a:lnSpc>
                <a:spcPct val="80000"/>
              </a:lnSpc>
            </a:pPr>
            <a:r>
              <a:rPr lang="en-US" altLang="en-US" sz="2000"/>
              <a:t>If the chosen key of E is composite, the set of simple attributes that form it will together form the primary key of R.</a:t>
            </a:r>
          </a:p>
          <a:p>
            <a:pPr lvl="1" eaLnBrk="1" hangingPunct="1">
              <a:lnSpc>
                <a:spcPct val="80000"/>
              </a:lnSpc>
              <a:buFontTx/>
              <a:buNone/>
            </a:pPr>
            <a:endParaRPr lang="en-US" altLang="en-US" sz="2000"/>
          </a:p>
          <a:p>
            <a:pPr eaLnBrk="1" hangingPunct="1">
              <a:lnSpc>
                <a:spcPct val="80000"/>
              </a:lnSpc>
            </a:pPr>
            <a:r>
              <a:rPr lang="en-US" altLang="en-US" sz="2000"/>
              <a:t>Example: We create the relations EMPLOYEE, DEPARTMENT, and PROJECT in the relational schema corresponding to the regular entities in the ER diagram.</a:t>
            </a:r>
          </a:p>
          <a:p>
            <a:pPr lvl="1" eaLnBrk="1" hangingPunct="1">
              <a:lnSpc>
                <a:spcPct val="80000"/>
              </a:lnSpc>
            </a:pPr>
            <a:r>
              <a:rPr lang="en-US" altLang="en-US" sz="2000"/>
              <a:t>SSN, DNUMBER, and PNUMBER are the primary keys for the relations EMPLOYEE, DEPARTMENT, and PROJECT as shown.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a:extLst>
              <a:ext uri="{FF2B5EF4-FFF2-40B4-BE49-F238E27FC236}">
                <a16:creationId xmlns:a16="http://schemas.microsoft.com/office/drawing/2014/main" id="{800219C0-7F77-6245-90C5-C7074431FC70}"/>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27650" name="Slide Number Placeholder 4">
            <a:extLst>
              <a:ext uri="{FF2B5EF4-FFF2-40B4-BE49-F238E27FC236}">
                <a16:creationId xmlns:a16="http://schemas.microsoft.com/office/drawing/2014/main" id="{F9ACBA29-F45F-F64C-8073-2C116320821B}"/>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D730372-10F9-5D4F-97F7-21022F43057F}" type="slidenum">
              <a:rPr lang="en-US" altLang="en-US" sz="1400"/>
              <a:pPr>
                <a:spcBef>
                  <a:spcPct val="0"/>
                </a:spcBef>
                <a:buFontTx/>
                <a:buNone/>
              </a:pPr>
              <a:t>7</a:t>
            </a:fld>
            <a:r>
              <a:rPr lang="en-US" altLang="en-US" sz="1400"/>
              <a:t>/58</a:t>
            </a:r>
          </a:p>
        </p:txBody>
      </p:sp>
      <p:sp>
        <p:nvSpPr>
          <p:cNvPr id="27651" name="Rectangle 2">
            <a:extLst>
              <a:ext uri="{FF2B5EF4-FFF2-40B4-BE49-F238E27FC236}">
                <a16:creationId xmlns:a16="http://schemas.microsoft.com/office/drawing/2014/main" id="{16796197-8E08-4842-B42D-251946FEEA5D}"/>
              </a:ext>
            </a:extLst>
          </p:cNvPr>
          <p:cNvSpPr>
            <a:spLocks noGrp="1" noChangeArrowheads="1"/>
          </p:cNvSpPr>
          <p:nvPr>
            <p:ph type="title"/>
          </p:nvPr>
        </p:nvSpPr>
        <p:spPr>
          <a:xfrm>
            <a:off x="685800" y="990600"/>
            <a:ext cx="7772400" cy="1143000"/>
          </a:xfrm>
        </p:spPr>
        <p:txBody>
          <a:bodyPr anchor="t"/>
          <a:lstStyle/>
          <a:p>
            <a:pPr eaLnBrk="1" hangingPunct="1"/>
            <a:r>
              <a:rPr lang="en-US" altLang="en-US"/>
              <a:t>COMPANY database - ER Diagram</a:t>
            </a:r>
          </a:p>
        </p:txBody>
      </p:sp>
      <p:pic>
        <p:nvPicPr>
          <p:cNvPr id="27652" name="Picture 3" descr="pic1">
            <a:extLst>
              <a:ext uri="{FF2B5EF4-FFF2-40B4-BE49-F238E27FC236}">
                <a16:creationId xmlns:a16="http://schemas.microsoft.com/office/drawing/2014/main" id="{F97253EE-F4E7-794B-B790-3483385D8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8488"/>
            <a:ext cx="56007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a:extLst>
              <a:ext uri="{FF2B5EF4-FFF2-40B4-BE49-F238E27FC236}">
                <a16:creationId xmlns:a16="http://schemas.microsoft.com/office/drawing/2014/main" id="{2E0CC478-F88D-4C43-A262-56CFE8578049}"/>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29698" name="Slide Number Placeholder 5">
            <a:extLst>
              <a:ext uri="{FF2B5EF4-FFF2-40B4-BE49-F238E27FC236}">
                <a16:creationId xmlns:a16="http://schemas.microsoft.com/office/drawing/2014/main" id="{CA87F841-8100-3444-95A4-7E29459C6E67}"/>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B3D41D7-CA61-2A48-A46A-735636B8E605}" type="slidenum">
              <a:rPr lang="en-US" altLang="en-US" sz="1400" smtClean="0"/>
              <a:pPr>
                <a:spcBef>
                  <a:spcPct val="0"/>
                </a:spcBef>
                <a:buFontTx/>
                <a:buNone/>
              </a:pPr>
              <a:t>8</a:t>
            </a:fld>
            <a:r>
              <a:rPr lang="en-US" altLang="en-US" sz="1400"/>
              <a:t>/58</a:t>
            </a:r>
          </a:p>
        </p:txBody>
      </p:sp>
      <p:sp>
        <p:nvSpPr>
          <p:cNvPr id="29699" name="Rectangle 1026">
            <a:extLst>
              <a:ext uri="{FF2B5EF4-FFF2-40B4-BE49-F238E27FC236}">
                <a16:creationId xmlns:a16="http://schemas.microsoft.com/office/drawing/2014/main" id="{581D8BB1-3698-F847-8FEE-1B3C5094D63B}"/>
              </a:ext>
            </a:extLst>
          </p:cNvPr>
          <p:cNvSpPr>
            <a:spLocks noGrp="1" noChangeArrowheads="1"/>
          </p:cNvSpPr>
          <p:nvPr>
            <p:ph type="title"/>
          </p:nvPr>
        </p:nvSpPr>
        <p:spPr/>
        <p:txBody>
          <a:bodyPr/>
          <a:lstStyle/>
          <a:p>
            <a:pPr eaLnBrk="1" hangingPunct="1"/>
            <a:r>
              <a:rPr lang="en-US" altLang="en-US"/>
              <a:t>COMPANY - after Ste</a:t>
            </a:r>
            <a:r>
              <a:rPr lang="en-US" altLang="en-US">
                <a:latin typeface="ヒラギノ角ゴ Pro W3" panose="020B0300000000000000" pitchFamily="34" charset="-128"/>
              </a:rPr>
              <a:t>p</a:t>
            </a:r>
            <a:r>
              <a:rPr lang="en-US" altLang="en-US"/>
              <a:t> 1</a:t>
            </a:r>
          </a:p>
        </p:txBody>
      </p:sp>
      <p:pic>
        <p:nvPicPr>
          <p:cNvPr id="29700" name="Picture 1028" descr="pic">
            <a:extLst>
              <a:ext uri="{FF2B5EF4-FFF2-40B4-BE49-F238E27FC236}">
                <a16:creationId xmlns:a16="http://schemas.microsoft.com/office/drawing/2014/main" id="{5ED7D70B-4D83-3C43-952F-A607D7866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385" b="53978"/>
          <a:stretch>
            <a:fillRect/>
          </a:stretch>
        </p:blipFill>
        <p:spPr bwMode="auto">
          <a:xfrm>
            <a:off x="1371600" y="2286000"/>
            <a:ext cx="6489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a:extLst>
              <a:ext uri="{FF2B5EF4-FFF2-40B4-BE49-F238E27FC236}">
                <a16:creationId xmlns:a16="http://schemas.microsoft.com/office/drawing/2014/main" id="{B3FC6BF1-941B-F84E-8AD2-3D8E2BE3FB0A}"/>
              </a:ext>
            </a:extLst>
          </p:cNvPr>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400"/>
              <a:t>CNG 351 - lecture 5</a:t>
            </a:r>
          </a:p>
        </p:txBody>
      </p:sp>
      <p:sp>
        <p:nvSpPr>
          <p:cNvPr id="31746" name="Slide Number Placeholder 5">
            <a:extLst>
              <a:ext uri="{FF2B5EF4-FFF2-40B4-BE49-F238E27FC236}">
                <a16:creationId xmlns:a16="http://schemas.microsoft.com/office/drawing/2014/main" id="{73AA1E57-1808-8744-91D0-3C1430925D6E}"/>
              </a:ext>
            </a:extLst>
          </p:cNvPr>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F866F5B-88CA-0B4A-A1B1-3B19826F5054}" type="slidenum">
              <a:rPr lang="en-US" altLang="en-US" sz="1400" smtClean="0"/>
              <a:pPr>
                <a:spcBef>
                  <a:spcPct val="0"/>
                </a:spcBef>
                <a:buFontTx/>
                <a:buNone/>
              </a:pPr>
              <a:t>9</a:t>
            </a:fld>
            <a:r>
              <a:rPr lang="en-US" altLang="en-US" sz="1400"/>
              <a:t>/58</a:t>
            </a:r>
          </a:p>
        </p:txBody>
      </p:sp>
      <p:sp>
        <p:nvSpPr>
          <p:cNvPr id="31747" name="Rectangle 4">
            <a:extLst>
              <a:ext uri="{FF2B5EF4-FFF2-40B4-BE49-F238E27FC236}">
                <a16:creationId xmlns:a16="http://schemas.microsoft.com/office/drawing/2014/main" id="{59A17907-4BAD-904A-BCB0-7947C6504713}"/>
              </a:ext>
            </a:extLst>
          </p:cNvPr>
          <p:cNvSpPr>
            <a:spLocks noGrp="1" noChangeArrowheads="1"/>
          </p:cNvSpPr>
          <p:nvPr>
            <p:ph type="title"/>
          </p:nvPr>
        </p:nvSpPr>
        <p:spPr/>
        <p:txBody>
          <a:bodyPr/>
          <a:lstStyle/>
          <a:p>
            <a:pPr eaLnBrk="1" hangingPunct="1"/>
            <a:r>
              <a:rPr lang="en-US" altLang="en-US"/>
              <a:t>Step 2: Mapping Weak Entity Types</a:t>
            </a:r>
          </a:p>
        </p:txBody>
      </p:sp>
      <p:sp>
        <p:nvSpPr>
          <p:cNvPr id="31748" name="Rectangle 5">
            <a:extLst>
              <a:ext uri="{FF2B5EF4-FFF2-40B4-BE49-F238E27FC236}">
                <a16:creationId xmlns:a16="http://schemas.microsoft.com/office/drawing/2014/main" id="{F8E45C04-B0BC-2441-8548-351115A993A2}"/>
              </a:ext>
            </a:extLst>
          </p:cNvPr>
          <p:cNvSpPr>
            <a:spLocks noGrp="1" noChangeArrowheads="1"/>
          </p:cNvSpPr>
          <p:nvPr>
            <p:ph type="body" idx="1"/>
          </p:nvPr>
        </p:nvSpPr>
        <p:spPr/>
        <p:txBody>
          <a:bodyPr/>
          <a:lstStyle/>
          <a:p>
            <a:pPr eaLnBrk="1" hangingPunct="1"/>
            <a:r>
              <a:rPr lang="en-US" altLang="en-US"/>
              <a:t>For each weak entity type W in the ER schema with owner entity type E, create a relation R &amp; include all simple attributes (or simple components of composite attributes) of W as attributes of R.</a:t>
            </a:r>
          </a:p>
          <a:p>
            <a:pPr eaLnBrk="1" hangingPunct="1"/>
            <a:r>
              <a:rPr lang="en-US" altLang="en-US"/>
              <a:t>Also, include as foreign key attributes of R the primary key attribute(s) of the relation(s) that correspond to the owner entity type(s).</a:t>
            </a:r>
          </a:p>
          <a:p>
            <a:pPr eaLnBrk="1" hangingPunct="1"/>
            <a:r>
              <a:rPr lang="en-US" altLang="en-US"/>
              <a:t>The primary key of R is the combination of the primary key(s) of the owner(s) and the partial key of the weak entity type W, if any.</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uncc">
  <a:themeElements>
    <a:clrScheme name="metunc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tuncc">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metunc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tunc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tunc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tunc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tunc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tunc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tunc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tunc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tunc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tunc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tunc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tunc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Templates:metuncc.pot</Template>
  <TotalTime>1492</TotalTime>
  <Words>2730</Words>
  <Application>Microsoft Macintosh PowerPoint</Application>
  <PresentationFormat>Letter Paper (8.5x11 in)</PresentationFormat>
  <Paragraphs>360</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ＭＳ Ｐゴシック</vt:lpstr>
      <vt:lpstr>Tahoma</vt:lpstr>
      <vt:lpstr>Helvetica</vt:lpstr>
      <vt:lpstr>ヒラギノ角ゴ Pro W3</vt:lpstr>
      <vt:lpstr>Times New Roman</vt:lpstr>
      <vt:lpstr>metuncc</vt:lpstr>
      <vt:lpstr>PowerPoint Presentation</vt:lpstr>
      <vt:lpstr>Database Design Process</vt:lpstr>
      <vt:lpstr>ER &amp; EER-to-Relational Mapping Algorithm Overview</vt:lpstr>
      <vt:lpstr>COMPANY database - ER Diagram</vt:lpstr>
      <vt:lpstr>COMPANY ER into a Relational Schema</vt:lpstr>
      <vt:lpstr>ER-to-Relational Mapping Algorithm</vt:lpstr>
      <vt:lpstr>COMPANY database - ER Diagram</vt:lpstr>
      <vt:lpstr>COMPANY - after Step 1</vt:lpstr>
      <vt:lpstr>Step 2: Mapping Weak Entity Types</vt:lpstr>
      <vt:lpstr>Step 2: Mapping Weak Entity Types</vt:lpstr>
      <vt:lpstr>COMPANY database - ER Diagram</vt:lpstr>
      <vt:lpstr>COMPANY - after Step 2</vt:lpstr>
      <vt:lpstr>Step 3: Mapping of Binary 1:1 Relations</vt:lpstr>
      <vt:lpstr>COMPANY ER diagram</vt:lpstr>
      <vt:lpstr>COMPANY database - ER Diagram</vt:lpstr>
      <vt:lpstr>COMPANY - after Step 3</vt:lpstr>
      <vt:lpstr>Step 4: Mapping of 1:N Relationships</vt:lpstr>
      <vt:lpstr>Step 4: Mapping of 1:N Relationships</vt:lpstr>
      <vt:lpstr>COMPANY database - ER Diagram</vt:lpstr>
      <vt:lpstr>COMPANY - after Step 4</vt:lpstr>
      <vt:lpstr>Step 5: Mapping of N:M Relationships</vt:lpstr>
      <vt:lpstr>Step 5: Mapping of N:M Relationships</vt:lpstr>
      <vt:lpstr>COMPANY database - ER Diagram</vt:lpstr>
      <vt:lpstr>COMPANY - after Step 5</vt:lpstr>
      <vt:lpstr>Step 6: Mapping of Multi-Valued Attributes</vt:lpstr>
      <vt:lpstr>Step 6: Mapping of Multi-Valued Attributes</vt:lpstr>
      <vt:lpstr>COMPANY database - ER Diagram</vt:lpstr>
      <vt:lpstr>COMPANY - after Step 6</vt:lpstr>
      <vt:lpstr>Step 7: Mapping of N-ary Relationships </vt:lpstr>
      <vt:lpstr>The SUPPLY relationship - Ternary</vt:lpstr>
      <vt:lpstr>Step 7: Mapping of N-ary Relationships </vt:lpstr>
      <vt:lpstr>Mapping SUPPLY relationship </vt:lpstr>
      <vt:lpstr>Mapping Constraints and Constructs                               </vt:lpstr>
      <vt:lpstr>EER Mapping</vt:lpstr>
      <vt:lpstr>Step 8: Options for Mapping Specialization/Generalization</vt:lpstr>
      <vt:lpstr>Option 8A</vt:lpstr>
      <vt:lpstr>Option 8A Example</vt:lpstr>
      <vt:lpstr>Option 8A Example</vt:lpstr>
      <vt:lpstr>Option 8B</vt:lpstr>
      <vt:lpstr>Option 8B Example</vt:lpstr>
      <vt:lpstr>With Option 8B…</vt:lpstr>
      <vt:lpstr>Option 8C</vt:lpstr>
      <vt:lpstr>Option 8C Example</vt:lpstr>
      <vt:lpstr>Option 8C Example</vt:lpstr>
      <vt:lpstr>Option 8D</vt:lpstr>
      <vt:lpstr>Overlapping Specialization</vt:lpstr>
      <vt:lpstr>With Option 8D - Boolean type fields Mflag and Pflag</vt:lpstr>
      <vt:lpstr>Mapping Multiple Inheritence</vt:lpstr>
      <vt:lpstr>University ER - Lattice</vt:lpstr>
      <vt:lpstr>Step 1: with Option 8A</vt:lpstr>
      <vt:lpstr>University ER - Lattice</vt:lpstr>
      <vt:lpstr>Step 2: Option 8C </vt:lpstr>
      <vt:lpstr>University ER - Lattice</vt:lpstr>
      <vt:lpstr>Step 3: Option 8D</vt:lpstr>
      <vt:lpstr>Step 9: Mapping of Union Types</vt:lpstr>
      <vt:lpstr>Example - Union Types</vt:lpstr>
      <vt:lpstr>Mapping Union Types</vt:lpstr>
      <vt:lpstr>Summary</vt:lpstr>
    </vt:vector>
  </TitlesOfParts>
  <Manager/>
  <Company>Copyright © 2007 Ramez Elmasri and Shamkant B. Navathe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Relational Database Design by ER- and EERR-to-Relational Mapping</dc:subject>
  <dc:creator>Elmasri/Navathe</dc:creator>
  <cp:keywords/>
  <dc:description/>
  <cp:lastModifiedBy>Yeliz Yesilada</cp:lastModifiedBy>
  <cp:revision>122</cp:revision>
  <cp:lastPrinted>2020-11-05T10:43:21Z</cp:lastPrinted>
  <dcterms:created xsi:type="dcterms:W3CDTF">2005-02-25T19:46:41Z</dcterms:created>
  <dcterms:modified xsi:type="dcterms:W3CDTF">2023-10-27T04:05:11Z</dcterms:modified>
  <cp:category/>
</cp:coreProperties>
</file>