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D7BB-D802-4F25-B10B-FA048C49F2E5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0481-1031-4DAC-92AD-E7D428F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7504" y="2024844"/>
            <a:ext cx="820891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Resolution status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504" y="1087995"/>
            <a:ext cx="8208912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Bug or feature request?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107504" y="188640"/>
            <a:ext cx="820891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What’s the issue with?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1931" r="47140" b="89044"/>
          <a:stretch/>
        </p:blipFill>
        <p:spPr bwMode="auto">
          <a:xfrm>
            <a:off x="4141671" y="516484"/>
            <a:ext cx="682488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4235" r="60084" b="76740"/>
          <a:stretch/>
        </p:blipFill>
        <p:spPr bwMode="auto">
          <a:xfrm>
            <a:off x="4233950" y="1380580"/>
            <a:ext cx="497929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26797" r="5314" b="64178"/>
          <a:stretch/>
        </p:blipFill>
        <p:spPr bwMode="auto">
          <a:xfrm>
            <a:off x="5146384" y="516484"/>
            <a:ext cx="1290910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" t="39066" r="35324" b="51909"/>
          <a:stretch/>
        </p:blipFill>
        <p:spPr bwMode="auto">
          <a:xfrm>
            <a:off x="4978309" y="2315197"/>
            <a:ext cx="857944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88844" r="27085" b="2131"/>
          <a:stretch/>
        </p:blipFill>
        <p:spPr bwMode="auto">
          <a:xfrm>
            <a:off x="5307999" y="1380580"/>
            <a:ext cx="967680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51585" r="48632" b="39390"/>
          <a:stretch/>
        </p:blipFill>
        <p:spPr bwMode="auto">
          <a:xfrm>
            <a:off x="5914413" y="2316684"/>
            <a:ext cx="655736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63862" r="19684" b="27113"/>
          <a:stretch/>
        </p:blipFill>
        <p:spPr bwMode="auto">
          <a:xfrm>
            <a:off x="6573664" y="2316684"/>
            <a:ext cx="1094680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76465" r="36131" b="14510"/>
          <a:stretch/>
        </p:blipFill>
        <p:spPr bwMode="auto">
          <a:xfrm>
            <a:off x="6666651" y="516484"/>
            <a:ext cx="834330" cy="3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1026" idx="2"/>
            <a:endCxn id="9" idx="0"/>
          </p:cNvCxnSpPr>
          <p:nvPr/>
        </p:nvCxnSpPr>
        <p:spPr>
          <a:xfrm rot="16200000" flipH="1">
            <a:off x="4881541" y="470282"/>
            <a:ext cx="511672" cy="13089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6" idx="0"/>
          </p:cNvCxnSpPr>
          <p:nvPr/>
        </p:nvCxnSpPr>
        <p:spPr>
          <a:xfrm rot="5400000">
            <a:off x="4881541" y="470282"/>
            <a:ext cx="511672" cy="13089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43303" y="1380580"/>
            <a:ext cx="881025" cy="352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  <a:endCxn id="16" idx="2"/>
          </p:cNvCxnSpPr>
          <p:nvPr/>
        </p:nvCxnSpPr>
        <p:spPr>
          <a:xfrm>
            <a:off x="7083816" y="1380580"/>
            <a:ext cx="0" cy="35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6" idx="0"/>
          </p:cNvCxnSpPr>
          <p:nvPr/>
        </p:nvCxnSpPr>
        <p:spPr>
          <a:xfrm>
            <a:off x="7083816" y="868908"/>
            <a:ext cx="0" cy="51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8" idx="0"/>
          </p:cNvCxnSpPr>
          <p:nvPr/>
        </p:nvCxnSpPr>
        <p:spPr>
          <a:xfrm rot="16200000" flipH="1">
            <a:off x="4654002" y="1561917"/>
            <a:ext cx="582193" cy="9243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10" idx="0"/>
          </p:cNvCxnSpPr>
          <p:nvPr/>
        </p:nvCxnSpPr>
        <p:spPr>
          <a:xfrm rot="16200000" flipH="1">
            <a:off x="5070758" y="1145161"/>
            <a:ext cx="583680" cy="17593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11" idx="0"/>
          </p:cNvCxnSpPr>
          <p:nvPr/>
        </p:nvCxnSpPr>
        <p:spPr>
          <a:xfrm rot="16200000" flipH="1">
            <a:off x="5510119" y="705799"/>
            <a:ext cx="583680" cy="26380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2"/>
            <a:endCxn id="8" idx="0"/>
          </p:cNvCxnSpPr>
          <p:nvPr/>
        </p:nvCxnSpPr>
        <p:spPr>
          <a:xfrm rot="5400000">
            <a:off x="5308464" y="1831821"/>
            <a:ext cx="582193" cy="384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16" idx="2"/>
            <a:endCxn id="11" idx="0"/>
          </p:cNvCxnSpPr>
          <p:nvPr/>
        </p:nvCxnSpPr>
        <p:spPr>
          <a:xfrm rot="16200000" flipH="1">
            <a:off x="6810570" y="2006250"/>
            <a:ext cx="583680" cy="37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94" y="2316685"/>
            <a:ext cx="884503" cy="35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Elbow Connector 1029"/>
          <p:cNvCxnSpPr>
            <a:stCxn id="9" idx="2"/>
            <a:endCxn id="1028" idx="0"/>
          </p:cNvCxnSpPr>
          <p:nvPr/>
        </p:nvCxnSpPr>
        <p:spPr>
          <a:xfrm rot="5400000">
            <a:off x="4830153" y="1354998"/>
            <a:ext cx="583681" cy="13396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Pick Everard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2</cp:revision>
  <dcterms:created xsi:type="dcterms:W3CDTF">2018-02-20T11:23:36Z</dcterms:created>
  <dcterms:modified xsi:type="dcterms:W3CDTF">2018-02-20T11:37:18Z</dcterms:modified>
</cp:coreProperties>
</file>