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1634" autoAdjust="0"/>
  </p:normalViewPr>
  <p:slideViewPr>
    <p:cSldViewPr snapToGrid="0">
      <p:cViewPr varScale="1">
        <p:scale>
          <a:sx n="42" d="100"/>
          <a:sy n="42" d="100"/>
        </p:scale>
        <p:origin x="2256" y="48"/>
      </p:cViewPr>
      <p:guideLst/>
    </p:cSldViewPr>
  </p:slideViewPr>
  <p:outlineViewPr>
    <p:cViewPr>
      <p:scale>
        <a:sx n="33" d="100"/>
        <a:sy n="33" d="100"/>
      </p:scale>
      <p:origin x="0" y="-67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03F86C-B12C-47AA-9B73-478E53088F96}" type="doc">
      <dgm:prSet loTypeId="urn:microsoft.com/office/officeart/2017/3/layout/HorizontalLabelsTimeline" loCatId="process" qsTypeId="urn:microsoft.com/office/officeart/2005/8/quickstyle/simple2" qsCatId="simple" csTypeId="urn:microsoft.com/office/officeart/2005/8/colors/colorful2" csCatId="colorful" phldr="1"/>
      <dgm:spPr/>
      <dgm:t>
        <a:bodyPr/>
        <a:lstStyle/>
        <a:p>
          <a:endParaRPr lang="en-US"/>
        </a:p>
      </dgm:t>
    </dgm:pt>
    <dgm:pt modelId="{9820EABE-717C-4988-BB5E-6F1D38B95C5A}">
      <dgm:prSet/>
      <dgm:spPr/>
      <dgm:t>
        <a:bodyPr/>
        <a:lstStyle/>
        <a:p>
          <a:pPr>
            <a:defRPr b="1"/>
          </a:pPr>
          <a:r>
            <a:rPr lang="en-US"/>
            <a:t>1990s</a:t>
          </a:r>
        </a:p>
      </dgm:t>
    </dgm:pt>
    <dgm:pt modelId="{49CCC1D6-8773-40B9-9F67-876DA16AB09A}" type="parTrans" cxnId="{F0E3137F-9CA8-4B51-9F2F-99962BBEB935}">
      <dgm:prSet/>
      <dgm:spPr/>
      <dgm:t>
        <a:bodyPr/>
        <a:lstStyle/>
        <a:p>
          <a:endParaRPr lang="en-US"/>
        </a:p>
      </dgm:t>
    </dgm:pt>
    <dgm:pt modelId="{CC90231E-B9C0-4D1D-8D9B-83533F54ACFB}" type="sibTrans" cxnId="{F0E3137F-9CA8-4B51-9F2F-99962BBEB935}">
      <dgm:prSet/>
      <dgm:spPr/>
      <dgm:t>
        <a:bodyPr/>
        <a:lstStyle/>
        <a:p>
          <a:endParaRPr lang="en-US"/>
        </a:p>
      </dgm:t>
    </dgm:pt>
    <dgm:pt modelId="{7A4C82F8-DD9A-4F42-9C72-A669497FA283}">
      <dgm:prSet/>
      <dgm:spPr/>
      <dgm:t>
        <a:bodyPr/>
        <a:lstStyle/>
        <a:p>
          <a:r>
            <a:rPr lang="en-US"/>
            <a:t>Web 1.0 (1990s): Static HTML pages, limited interactivity</a:t>
          </a:r>
        </a:p>
      </dgm:t>
    </dgm:pt>
    <dgm:pt modelId="{46E77EBE-277B-4273-AA3C-E194E73FA0AB}" type="parTrans" cxnId="{73A7D5AE-1588-48B8-8755-8F430B922D00}">
      <dgm:prSet/>
      <dgm:spPr/>
      <dgm:t>
        <a:bodyPr/>
        <a:lstStyle/>
        <a:p>
          <a:endParaRPr lang="en-US"/>
        </a:p>
      </dgm:t>
    </dgm:pt>
    <dgm:pt modelId="{B6BEBDDF-7DED-400B-BDE8-95D7D439CC23}" type="sibTrans" cxnId="{73A7D5AE-1588-48B8-8755-8F430B922D00}">
      <dgm:prSet/>
      <dgm:spPr/>
      <dgm:t>
        <a:bodyPr/>
        <a:lstStyle/>
        <a:p>
          <a:endParaRPr lang="en-US"/>
        </a:p>
      </dgm:t>
    </dgm:pt>
    <dgm:pt modelId="{73B2B1BF-2AC4-4A76-92FA-B08A58590988}">
      <dgm:prSet/>
      <dgm:spPr/>
      <dgm:t>
        <a:bodyPr/>
        <a:lstStyle/>
        <a:p>
          <a:pPr>
            <a:defRPr b="1"/>
          </a:pPr>
          <a:r>
            <a:rPr lang="en-US"/>
            <a:t>2000s</a:t>
          </a:r>
        </a:p>
      </dgm:t>
    </dgm:pt>
    <dgm:pt modelId="{A6680E49-C0D3-47A2-9835-E61691DE30BD}" type="parTrans" cxnId="{9945599A-177B-4E75-B1BF-37FD7B7A91C0}">
      <dgm:prSet/>
      <dgm:spPr/>
      <dgm:t>
        <a:bodyPr/>
        <a:lstStyle/>
        <a:p>
          <a:endParaRPr lang="en-US"/>
        </a:p>
      </dgm:t>
    </dgm:pt>
    <dgm:pt modelId="{51693045-3E7F-4B9A-A86A-F72F26D75E81}" type="sibTrans" cxnId="{9945599A-177B-4E75-B1BF-37FD7B7A91C0}">
      <dgm:prSet/>
      <dgm:spPr/>
      <dgm:t>
        <a:bodyPr/>
        <a:lstStyle/>
        <a:p>
          <a:endParaRPr lang="en-US"/>
        </a:p>
      </dgm:t>
    </dgm:pt>
    <dgm:pt modelId="{431C388E-7F7C-4276-A668-7BDDACFF853F}">
      <dgm:prSet/>
      <dgm:spPr/>
      <dgm:t>
        <a:bodyPr/>
        <a:lstStyle/>
        <a:p>
          <a:r>
            <a:rPr lang="en-US"/>
            <a:t>Web 2.0 (2000s): Dynamic content, AJAX, social media</a:t>
          </a:r>
        </a:p>
      </dgm:t>
    </dgm:pt>
    <dgm:pt modelId="{8990540F-1534-4294-BEF9-3955F019988C}" type="parTrans" cxnId="{B8AB92B4-6FA4-4988-8759-638061F0DEB1}">
      <dgm:prSet/>
      <dgm:spPr/>
      <dgm:t>
        <a:bodyPr/>
        <a:lstStyle/>
        <a:p>
          <a:endParaRPr lang="en-US"/>
        </a:p>
      </dgm:t>
    </dgm:pt>
    <dgm:pt modelId="{36D0D9B4-A9E0-447C-88E1-09520D36E81B}" type="sibTrans" cxnId="{B8AB92B4-6FA4-4988-8759-638061F0DEB1}">
      <dgm:prSet/>
      <dgm:spPr/>
      <dgm:t>
        <a:bodyPr/>
        <a:lstStyle/>
        <a:p>
          <a:endParaRPr lang="en-US"/>
        </a:p>
      </dgm:t>
    </dgm:pt>
    <dgm:pt modelId="{064D4E60-8F24-4642-98E5-981E9B392BD7}">
      <dgm:prSet/>
      <dgm:spPr/>
      <dgm:t>
        <a:bodyPr/>
        <a:lstStyle/>
        <a:p>
          <a:pPr>
            <a:defRPr b="1"/>
          </a:pPr>
          <a:r>
            <a:rPr lang="en-US"/>
            <a:t>2010s-Present</a:t>
          </a:r>
        </a:p>
      </dgm:t>
    </dgm:pt>
    <dgm:pt modelId="{164C4A86-762E-4F5D-AABB-3231F1DBF188}" type="parTrans" cxnId="{545DDB26-D6D7-4C99-8474-140C4FE28C5F}">
      <dgm:prSet/>
      <dgm:spPr/>
      <dgm:t>
        <a:bodyPr/>
        <a:lstStyle/>
        <a:p>
          <a:endParaRPr lang="en-US"/>
        </a:p>
      </dgm:t>
    </dgm:pt>
    <dgm:pt modelId="{7B25FAFF-17C5-492A-BBC3-BD4D9C52148E}" type="sibTrans" cxnId="{545DDB26-D6D7-4C99-8474-140C4FE28C5F}">
      <dgm:prSet/>
      <dgm:spPr/>
      <dgm:t>
        <a:bodyPr/>
        <a:lstStyle/>
        <a:p>
          <a:endParaRPr lang="en-US"/>
        </a:p>
      </dgm:t>
    </dgm:pt>
    <dgm:pt modelId="{C6BC934A-3FDA-4AC0-91A3-098392FD0A2F}">
      <dgm:prSet/>
      <dgm:spPr/>
      <dgm:t>
        <a:bodyPr/>
        <a:lstStyle/>
        <a:p>
          <a:r>
            <a:rPr lang="en-US"/>
            <a:t>Modern Web</a:t>
          </a:r>
        </a:p>
      </dgm:t>
    </dgm:pt>
    <dgm:pt modelId="{34A5B4C8-2645-4530-B645-F161740F57D9}" type="parTrans" cxnId="{5A485096-06BC-441F-AF07-81A85F8C67CF}">
      <dgm:prSet/>
      <dgm:spPr/>
      <dgm:t>
        <a:bodyPr/>
        <a:lstStyle/>
        <a:p>
          <a:endParaRPr lang="en-US"/>
        </a:p>
      </dgm:t>
    </dgm:pt>
    <dgm:pt modelId="{7035FF95-76EE-4E9B-AE9F-9AE21AC208B7}" type="sibTrans" cxnId="{5A485096-06BC-441F-AF07-81A85F8C67CF}">
      <dgm:prSet/>
      <dgm:spPr/>
      <dgm:t>
        <a:bodyPr/>
        <a:lstStyle/>
        <a:p>
          <a:endParaRPr lang="en-US"/>
        </a:p>
      </dgm:t>
    </dgm:pt>
    <dgm:pt modelId="{6A50705F-1BDC-4E0E-A5BA-C97E70C9CF2F}">
      <dgm:prSet/>
      <dgm:spPr/>
      <dgm:t>
        <a:bodyPr/>
        <a:lstStyle/>
        <a:p>
          <a:r>
            <a:rPr lang="en-US"/>
            <a:t>Responsive design</a:t>
          </a:r>
        </a:p>
      </dgm:t>
    </dgm:pt>
    <dgm:pt modelId="{D7FBE5F1-6518-44DA-A29A-B3F958AA7F4B}" type="parTrans" cxnId="{F935E390-ABE2-4DC9-9A07-AAD9F9C83AB0}">
      <dgm:prSet/>
      <dgm:spPr/>
      <dgm:t>
        <a:bodyPr/>
        <a:lstStyle/>
        <a:p>
          <a:endParaRPr lang="en-US"/>
        </a:p>
      </dgm:t>
    </dgm:pt>
    <dgm:pt modelId="{CD85A154-8A8B-4E3C-A7BF-E04307EC6960}" type="sibTrans" cxnId="{F935E390-ABE2-4DC9-9A07-AAD9F9C83AB0}">
      <dgm:prSet/>
      <dgm:spPr/>
      <dgm:t>
        <a:bodyPr/>
        <a:lstStyle/>
        <a:p>
          <a:endParaRPr lang="en-US"/>
        </a:p>
      </dgm:t>
    </dgm:pt>
    <dgm:pt modelId="{5F97312B-322E-4795-B177-6B35811A5F30}">
      <dgm:prSet/>
      <dgm:spPr/>
      <dgm:t>
        <a:bodyPr/>
        <a:lstStyle/>
        <a:p>
          <a:r>
            <a:rPr lang="en-US"/>
            <a:t>Single Page Applications (SPAs)</a:t>
          </a:r>
        </a:p>
      </dgm:t>
    </dgm:pt>
    <dgm:pt modelId="{1D51D1CC-65E9-40EB-8EF1-98FDBB5145A8}" type="parTrans" cxnId="{377236EF-A250-4FF2-A516-829F4FD97FDB}">
      <dgm:prSet/>
      <dgm:spPr/>
      <dgm:t>
        <a:bodyPr/>
        <a:lstStyle/>
        <a:p>
          <a:endParaRPr lang="en-US"/>
        </a:p>
      </dgm:t>
    </dgm:pt>
    <dgm:pt modelId="{1D2D6C59-0C3A-450A-89ED-5BFA45CCDDDC}" type="sibTrans" cxnId="{377236EF-A250-4FF2-A516-829F4FD97FDB}">
      <dgm:prSet/>
      <dgm:spPr/>
      <dgm:t>
        <a:bodyPr/>
        <a:lstStyle/>
        <a:p>
          <a:endParaRPr lang="en-US"/>
        </a:p>
      </dgm:t>
    </dgm:pt>
    <dgm:pt modelId="{B8419E53-FECC-4983-A2F2-22D408452517}">
      <dgm:prSet/>
      <dgm:spPr/>
      <dgm:t>
        <a:bodyPr/>
        <a:lstStyle/>
        <a:p>
          <a:r>
            <a:rPr lang="en-US"/>
            <a:t>Progressive Web Apps (PWAs)</a:t>
          </a:r>
        </a:p>
      </dgm:t>
    </dgm:pt>
    <dgm:pt modelId="{4B43B1F2-9EE8-4539-9225-9E4ED3D031B4}" type="parTrans" cxnId="{20681B19-1B1C-49E7-AEE4-B80BA0FE72D0}">
      <dgm:prSet/>
      <dgm:spPr/>
      <dgm:t>
        <a:bodyPr/>
        <a:lstStyle/>
        <a:p>
          <a:endParaRPr lang="en-US"/>
        </a:p>
      </dgm:t>
    </dgm:pt>
    <dgm:pt modelId="{0469333A-8A83-402B-B2A0-4E0459728044}" type="sibTrans" cxnId="{20681B19-1B1C-49E7-AEE4-B80BA0FE72D0}">
      <dgm:prSet/>
      <dgm:spPr/>
      <dgm:t>
        <a:bodyPr/>
        <a:lstStyle/>
        <a:p>
          <a:endParaRPr lang="en-US"/>
        </a:p>
      </dgm:t>
    </dgm:pt>
    <dgm:pt modelId="{FA07E28C-71AA-4AC7-9B4F-CDF7589374DD}">
      <dgm:prSet/>
      <dgm:spPr/>
      <dgm:t>
        <a:bodyPr/>
        <a:lstStyle/>
        <a:p>
          <a:r>
            <a:rPr lang="en-US"/>
            <a:t>Microservices architecture</a:t>
          </a:r>
        </a:p>
      </dgm:t>
    </dgm:pt>
    <dgm:pt modelId="{83F9C3DF-D286-4497-8E15-167DE426330B}" type="parTrans" cxnId="{E67E7DB9-4677-4360-A04E-C7AC4FF65E39}">
      <dgm:prSet/>
      <dgm:spPr/>
      <dgm:t>
        <a:bodyPr/>
        <a:lstStyle/>
        <a:p>
          <a:endParaRPr lang="en-US"/>
        </a:p>
      </dgm:t>
    </dgm:pt>
    <dgm:pt modelId="{005D8B24-EB4D-46F9-A925-19ABEDAB7AD5}" type="sibTrans" cxnId="{E67E7DB9-4677-4360-A04E-C7AC4FF65E39}">
      <dgm:prSet/>
      <dgm:spPr/>
      <dgm:t>
        <a:bodyPr/>
        <a:lstStyle/>
        <a:p>
          <a:endParaRPr lang="en-US"/>
        </a:p>
      </dgm:t>
    </dgm:pt>
    <dgm:pt modelId="{71DAF081-8C27-4CFE-9848-D198D2B75807}" type="pres">
      <dgm:prSet presAssocID="{4A03F86C-B12C-47AA-9B73-478E53088F96}" presName="root" presStyleCnt="0">
        <dgm:presLayoutVars>
          <dgm:chMax/>
          <dgm:chPref/>
          <dgm:animLvl val="lvl"/>
        </dgm:presLayoutVars>
      </dgm:prSet>
      <dgm:spPr/>
    </dgm:pt>
    <dgm:pt modelId="{6840ED06-EDEA-4A2F-A9A6-3EFBD8115DB7}" type="pres">
      <dgm:prSet presAssocID="{4A03F86C-B12C-47AA-9B73-478E53088F96}" presName="divider" presStyleLbl="fgAcc1" presStyleIdx="0" presStyleCnt="1"/>
      <dgm:spPr/>
    </dgm:pt>
    <dgm:pt modelId="{E378BEFD-3AF9-40C2-8059-2F273A8B789E}" type="pres">
      <dgm:prSet presAssocID="{4A03F86C-B12C-47AA-9B73-478E53088F96}" presName="nodes" presStyleCnt="0">
        <dgm:presLayoutVars>
          <dgm:chMax/>
          <dgm:chPref/>
          <dgm:animLvl val="lvl"/>
        </dgm:presLayoutVars>
      </dgm:prSet>
      <dgm:spPr/>
    </dgm:pt>
    <dgm:pt modelId="{8EE32520-4A73-4A98-8521-AD6912C0CBC3}" type="pres">
      <dgm:prSet presAssocID="{9820EABE-717C-4988-BB5E-6F1D38B95C5A}" presName="composite" presStyleCnt="0"/>
      <dgm:spPr/>
    </dgm:pt>
    <dgm:pt modelId="{5DF83573-5A59-487B-B91F-83AF20DEF117}" type="pres">
      <dgm:prSet presAssocID="{9820EABE-717C-4988-BB5E-6F1D38B95C5A}" presName="L1TextContainer" presStyleLbl="alignNode1" presStyleIdx="0" presStyleCnt="3">
        <dgm:presLayoutVars>
          <dgm:chMax val="1"/>
          <dgm:chPref val="1"/>
          <dgm:bulletEnabled val="1"/>
        </dgm:presLayoutVars>
      </dgm:prSet>
      <dgm:spPr/>
    </dgm:pt>
    <dgm:pt modelId="{7BA7F36D-BAF7-4E49-9F53-DEF675EA9909}" type="pres">
      <dgm:prSet presAssocID="{9820EABE-717C-4988-BB5E-6F1D38B95C5A}" presName="L2TextContainerWrapper" presStyleCnt="0">
        <dgm:presLayoutVars>
          <dgm:bulletEnabled val="1"/>
        </dgm:presLayoutVars>
      </dgm:prSet>
      <dgm:spPr/>
    </dgm:pt>
    <dgm:pt modelId="{B2348210-6B2A-4288-B1EB-B75C0ACF131C}" type="pres">
      <dgm:prSet presAssocID="{9820EABE-717C-4988-BB5E-6F1D38B95C5A}" presName="L2TextContainer" presStyleLbl="bgAccFollowNode1" presStyleIdx="0" presStyleCnt="3"/>
      <dgm:spPr/>
    </dgm:pt>
    <dgm:pt modelId="{1CC45981-8C76-4D33-9FC9-27265CF222B8}" type="pres">
      <dgm:prSet presAssocID="{9820EABE-717C-4988-BB5E-6F1D38B95C5A}" presName="FlexibleEmptyPlaceHolder" presStyleCnt="0"/>
      <dgm:spPr/>
    </dgm:pt>
    <dgm:pt modelId="{F8A93939-82F2-4BE2-83B5-BE47D1496481}" type="pres">
      <dgm:prSet presAssocID="{9820EABE-717C-4988-BB5E-6F1D38B95C5A}" presName="ConnectLine" presStyleLbl="sibTrans1D1" presStyleIdx="0" presStyleCnt="3"/>
      <dgm:spPr/>
    </dgm:pt>
    <dgm:pt modelId="{BBCA5C40-293D-432A-9D1A-66B6ED77A447}" type="pres">
      <dgm:prSet presAssocID="{9820EABE-717C-4988-BB5E-6F1D38B95C5A}" presName="ConnectorPoint" presStyleLbl="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B73F077E-C120-4CEC-B58E-A0786C9F5E08}" type="pres">
      <dgm:prSet presAssocID="{9820EABE-717C-4988-BB5E-6F1D38B95C5A}" presName="EmptyPlaceHolder" presStyleCnt="0"/>
      <dgm:spPr/>
    </dgm:pt>
    <dgm:pt modelId="{8E18B65D-E456-4671-800A-3E4BC9FC1448}" type="pres">
      <dgm:prSet presAssocID="{CC90231E-B9C0-4D1D-8D9B-83533F54ACFB}" presName="spaceBetweenRectangles" presStyleCnt="0"/>
      <dgm:spPr/>
    </dgm:pt>
    <dgm:pt modelId="{1839D41F-5F91-4760-BE7E-D4C0147A3F78}" type="pres">
      <dgm:prSet presAssocID="{73B2B1BF-2AC4-4A76-92FA-B08A58590988}" presName="composite" presStyleCnt="0"/>
      <dgm:spPr/>
    </dgm:pt>
    <dgm:pt modelId="{F1F45432-6B10-4FE3-95A6-AB3E3A80CBF8}" type="pres">
      <dgm:prSet presAssocID="{73B2B1BF-2AC4-4A76-92FA-B08A58590988}" presName="L1TextContainer" presStyleLbl="alignNode1" presStyleIdx="1" presStyleCnt="3">
        <dgm:presLayoutVars>
          <dgm:chMax val="1"/>
          <dgm:chPref val="1"/>
          <dgm:bulletEnabled val="1"/>
        </dgm:presLayoutVars>
      </dgm:prSet>
      <dgm:spPr/>
    </dgm:pt>
    <dgm:pt modelId="{8360EAF7-8273-4945-9FE0-AAFC5313188A}" type="pres">
      <dgm:prSet presAssocID="{73B2B1BF-2AC4-4A76-92FA-B08A58590988}" presName="L2TextContainerWrapper" presStyleCnt="0">
        <dgm:presLayoutVars>
          <dgm:bulletEnabled val="1"/>
        </dgm:presLayoutVars>
      </dgm:prSet>
      <dgm:spPr/>
    </dgm:pt>
    <dgm:pt modelId="{A328E352-5FB5-4832-9FFA-FAE9F6EF5BCD}" type="pres">
      <dgm:prSet presAssocID="{73B2B1BF-2AC4-4A76-92FA-B08A58590988}" presName="L2TextContainer" presStyleLbl="bgAccFollowNode1" presStyleIdx="1" presStyleCnt="3"/>
      <dgm:spPr/>
    </dgm:pt>
    <dgm:pt modelId="{3B303101-6AA9-434A-86B1-DF6877FF321C}" type="pres">
      <dgm:prSet presAssocID="{73B2B1BF-2AC4-4A76-92FA-B08A58590988}" presName="FlexibleEmptyPlaceHolder" presStyleCnt="0"/>
      <dgm:spPr/>
    </dgm:pt>
    <dgm:pt modelId="{27AB1CC7-228A-423A-B723-74CA1CB20140}" type="pres">
      <dgm:prSet presAssocID="{73B2B1BF-2AC4-4A76-92FA-B08A58590988}" presName="ConnectLine" presStyleLbl="sibTrans1D1" presStyleIdx="1" presStyleCnt="3"/>
      <dgm:spPr/>
    </dgm:pt>
    <dgm:pt modelId="{D33B8CF7-213F-4C29-BD64-774B33A6E935}" type="pres">
      <dgm:prSet presAssocID="{73B2B1BF-2AC4-4A76-92FA-B08A58590988}" presName="ConnectorPoint" presStyleLbl="node1" presStyleIdx="1" presStyleCnt="3"/>
      <dgm:spPr>
        <a:solidFill>
          <a:schemeClr val="accent2">
            <a:hueOff val="3221807"/>
            <a:satOff val="-9246"/>
            <a:lumOff val="-14805"/>
            <a:alphaOff val="0"/>
          </a:schemeClr>
        </a:solidFill>
        <a:ln w="6350" cap="flat" cmpd="sng" algn="ctr">
          <a:solidFill>
            <a:schemeClr val="lt1">
              <a:hueOff val="0"/>
              <a:satOff val="0"/>
              <a:lumOff val="0"/>
              <a:alphaOff val="0"/>
            </a:schemeClr>
          </a:solidFill>
          <a:prstDash val="solid"/>
          <a:miter lim="800000"/>
        </a:ln>
        <a:effectLst/>
      </dgm:spPr>
    </dgm:pt>
    <dgm:pt modelId="{D6F97A4E-ED73-4F29-8C27-A1A4A56B9918}" type="pres">
      <dgm:prSet presAssocID="{73B2B1BF-2AC4-4A76-92FA-B08A58590988}" presName="EmptyPlaceHolder" presStyleCnt="0"/>
      <dgm:spPr/>
    </dgm:pt>
    <dgm:pt modelId="{8CF832A4-92E4-4AB4-8091-35E16432B6CA}" type="pres">
      <dgm:prSet presAssocID="{51693045-3E7F-4B9A-A86A-F72F26D75E81}" presName="spaceBetweenRectangles" presStyleCnt="0"/>
      <dgm:spPr/>
    </dgm:pt>
    <dgm:pt modelId="{A332D6DD-5884-4DAB-B0CC-11DC95BF7ECB}" type="pres">
      <dgm:prSet presAssocID="{064D4E60-8F24-4642-98E5-981E9B392BD7}" presName="composite" presStyleCnt="0"/>
      <dgm:spPr/>
    </dgm:pt>
    <dgm:pt modelId="{1F961C04-1B03-4248-A397-ECDB362BB4E6}" type="pres">
      <dgm:prSet presAssocID="{064D4E60-8F24-4642-98E5-981E9B392BD7}" presName="L1TextContainer" presStyleLbl="alignNode1" presStyleIdx="2" presStyleCnt="3">
        <dgm:presLayoutVars>
          <dgm:chMax val="1"/>
          <dgm:chPref val="1"/>
          <dgm:bulletEnabled val="1"/>
        </dgm:presLayoutVars>
      </dgm:prSet>
      <dgm:spPr/>
    </dgm:pt>
    <dgm:pt modelId="{5C698BA8-6DBE-4E28-8B8A-4C6BB57ED919}" type="pres">
      <dgm:prSet presAssocID="{064D4E60-8F24-4642-98E5-981E9B392BD7}" presName="L2TextContainerWrapper" presStyleCnt="0">
        <dgm:presLayoutVars>
          <dgm:bulletEnabled val="1"/>
        </dgm:presLayoutVars>
      </dgm:prSet>
      <dgm:spPr/>
    </dgm:pt>
    <dgm:pt modelId="{22E4EDA4-92D4-4AD0-86B7-4DBF151054F4}" type="pres">
      <dgm:prSet presAssocID="{064D4E60-8F24-4642-98E5-981E9B392BD7}" presName="L2TextContainer" presStyleLbl="bgAccFollowNode1" presStyleIdx="2" presStyleCnt="3"/>
      <dgm:spPr/>
    </dgm:pt>
    <dgm:pt modelId="{F6266D13-A3D7-4B41-980D-47E5C835C0D9}" type="pres">
      <dgm:prSet presAssocID="{064D4E60-8F24-4642-98E5-981E9B392BD7}" presName="FlexibleEmptyPlaceHolder" presStyleCnt="0"/>
      <dgm:spPr/>
    </dgm:pt>
    <dgm:pt modelId="{E9BE1DCA-F9E9-46E0-922C-F0E4EE2F94F5}" type="pres">
      <dgm:prSet presAssocID="{064D4E60-8F24-4642-98E5-981E9B392BD7}" presName="ConnectLine" presStyleLbl="sibTrans1D1" presStyleIdx="2" presStyleCnt="3"/>
      <dgm:spPr/>
    </dgm:pt>
    <dgm:pt modelId="{2B3AD232-DC49-4254-94FF-93D73DDE272D}" type="pres">
      <dgm:prSet presAssocID="{064D4E60-8F24-4642-98E5-981E9B392BD7}" presName="ConnectorPoint" presStyleLbl="node1" presStyleIdx="2" presStyleCnt="3"/>
      <dgm:spPr>
        <a:solidFill>
          <a:schemeClr val="accent2">
            <a:hueOff val="6443614"/>
            <a:satOff val="-18493"/>
            <a:lumOff val="-29609"/>
            <a:alphaOff val="0"/>
          </a:schemeClr>
        </a:solidFill>
        <a:ln w="6350" cap="flat" cmpd="sng" algn="ctr">
          <a:solidFill>
            <a:schemeClr val="lt1">
              <a:hueOff val="0"/>
              <a:satOff val="0"/>
              <a:lumOff val="0"/>
              <a:alphaOff val="0"/>
            </a:schemeClr>
          </a:solidFill>
          <a:prstDash val="solid"/>
          <a:miter lim="800000"/>
        </a:ln>
        <a:effectLst/>
      </dgm:spPr>
    </dgm:pt>
    <dgm:pt modelId="{DDFD03EF-C330-48E5-901A-3192152E2737}" type="pres">
      <dgm:prSet presAssocID="{064D4E60-8F24-4642-98E5-981E9B392BD7}" presName="EmptyPlaceHolder" presStyleCnt="0"/>
      <dgm:spPr/>
    </dgm:pt>
  </dgm:ptLst>
  <dgm:cxnLst>
    <dgm:cxn modelId="{20681B19-1B1C-49E7-AEE4-B80BA0FE72D0}" srcId="{C6BC934A-3FDA-4AC0-91A3-098392FD0A2F}" destId="{B8419E53-FECC-4983-A2F2-22D408452517}" srcOrd="2" destOrd="0" parTransId="{4B43B1F2-9EE8-4539-9225-9E4ED3D031B4}" sibTransId="{0469333A-8A83-402B-B2A0-4E0459728044}"/>
    <dgm:cxn modelId="{545DDB26-D6D7-4C99-8474-140C4FE28C5F}" srcId="{4A03F86C-B12C-47AA-9B73-478E53088F96}" destId="{064D4E60-8F24-4642-98E5-981E9B392BD7}" srcOrd="2" destOrd="0" parTransId="{164C4A86-762E-4F5D-AABB-3231F1DBF188}" sibTransId="{7B25FAFF-17C5-492A-BBC3-BD4D9C52148E}"/>
    <dgm:cxn modelId="{4A652237-7854-4C4E-A8DA-91BA21365E08}" type="presOf" srcId="{431C388E-7F7C-4276-A668-7BDDACFF853F}" destId="{A328E352-5FB5-4832-9FFA-FAE9F6EF5BCD}" srcOrd="0" destOrd="0" presId="urn:microsoft.com/office/officeart/2017/3/layout/HorizontalLabelsTimeline"/>
    <dgm:cxn modelId="{01ADB964-ABF0-4BBC-9C80-FF7E20895B3C}" type="presOf" srcId="{B8419E53-FECC-4983-A2F2-22D408452517}" destId="{22E4EDA4-92D4-4AD0-86B7-4DBF151054F4}" srcOrd="0" destOrd="3" presId="urn:microsoft.com/office/officeart/2017/3/layout/HorizontalLabelsTimeline"/>
    <dgm:cxn modelId="{CE490A4B-A3C9-40B7-B49A-4D1E567506D7}" type="presOf" srcId="{6A50705F-1BDC-4E0E-A5BA-C97E70C9CF2F}" destId="{22E4EDA4-92D4-4AD0-86B7-4DBF151054F4}" srcOrd="0" destOrd="1" presId="urn:microsoft.com/office/officeart/2017/3/layout/HorizontalLabelsTimeline"/>
    <dgm:cxn modelId="{6A55754D-D0CD-4C5F-8B47-568F9CC05C5A}" type="presOf" srcId="{FA07E28C-71AA-4AC7-9B4F-CDF7589374DD}" destId="{22E4EDA4-92D4-4AD0-86B7-4DBF151054F4}" srcOrd="0" destOrd="4" presId="urn:microsoft.com/office/officeart/2017/3/layout/HorizontalLabelsTimeline"/>
    <dgm:cxn modelId="{487DE74F-744B-477D-A16B-B9813B63DCFA}" type="presOf" srcId="{9820EABE-717C-4988-BB5E-6F1D38B95C5A}" destId="{5DF83573-5A59-487B-B91F-83AF20DEF117}" srcOrd="0" destOrd="0" presId="urn:microsoft.com/office/officeart/2017/3/layout/HorizontalLabelsTimeline"/>
    <dgm:cxn modelId="{6FCCED56-A66D-4BE8-BC6E-D3814ABBDBBE}" type="presOf" srcId="{064D4E60-8F24-4642-98E5-981E9B392BD7}" destId="{1F961C04-1B03-4248-A397-ECDB362BB4E6}" srcOrd="0" destOrd="0" presId="urn:microsoft.com/office/officeart/2017/3/layout/HorizontalLabelsTimeline"/>
    <dgm:cxn modelId="{F0E3137F-9CA8-4B51-9F2F-99962BBEB935}" srcId="{4A03F86C-B12C-47AA-9B73-478E53088F96}" destId="{9820EABE-717C-4988-BB5E-6F1D38B95C5A}" srcOrd="0" destOrd="0" parTransId="{49CCC1D6-8773-40B9-9F67-876DA16AB09A}" sibTransId="{CC90231E-B9C0-4D1D-8D9B-83533F54ACFB}"/>
    <dgm:cxn modelId="{D3994888-F90D-408F-B75F-0AAFD4413191}" type="presOf" srcId="{73B2B1BF-2AC4-4A76-92FA-B08A58590988}" destId="{F1F45432-6B10-4FE3-95A6-AB3E3A80CBF8}" srcOrd="0" destOrd="0" presId="urn:microsoft.com/office/officeart/2017/3/layout/HorizontalLabelsTimeline"/>
    <dgm:cxn modelId="{F935E390-ABE2-4DC9-9A07-AAD9F9C83AB0}" srcId="{C6BC934A-3FDA-4AC0-91A3-098392FD0A2F}" destId="{6A50705F-1BDC-4E0E-A5BA-C97E70C9CF2F}" srcOrd="0" destOrd="0" parTransId="{D7FBE5F1-6518-44DA-A29A-B3F958AA7F4B}" sibTransId="{CD85A154-8A8B-4E3C-A7BF-E04307EC6960}"/>
    <dgm:cxn modelId="{5A485096-06BC-441F-AF07-81A85F8C67CF}" srcId="{064D4E60-8F24-4642-98E5-981E9B392BD7}" destId="{C6BC934A-3FDA-4AC0-91A3-098392FD0A2F}" srcOrd="0" destOrd="0" parTransId="{34A5B4C8-2645-4530-B645-F161740F57D9}" sibTransId="{7035FF95-76EE-4E9B-AE9F-9AE21AC208B7}"/>
    <dgm:cxn modelId="{9945599A-177B-4E75-B1BF-37FD7B7A91C0}" srcId="{4A03F86C-B12C-47AA-9B73-478E53088F96}" destId="{73B2B1BF-2AC4-4A76-92FA-B08A58590988}" srcOrd="1" destOrd="0" parTransId="{A6680E49-C0D3-47A2-9835-E61691DE30BD}" sibTransId="{51693045-3E7F-4B9A-A86A-F72F26D75E81}"/>
    <dgm:cxn modelId="{FACFF29E-4703-45BA-9E0C-DD3FB64861CE}" type="presOf" srcId="{5F97312B-322E-4795-B177-6B35811A5F30}" destId="{22E4EDA4-92D4-4AD0-86B7-4DBF151054F4}" srcOrd="0" destOrd="2" presId="urn:microsoft.com/office/officeart/2017/3/layout/HorizontalLabelsTimeline"/>
    <dgm:cxn modelId="{73A7D5AE-1588-48B8-8755-8F430B922D00}" srcId="{9820EABE-717C-4988-BB5E-6F1D38B95C5A}" destId="{7A4C82F8-DD9A-4F42-9C72-A669497FA283}" srcOrd="0" destOrd="0" parTransId="{46E77EBE-277B-4273-AA3C-E194E73FA0AB}" sibTransId="{B6BEBDDF-7DED-400B-BDE8-95D7D439CC23}"/>
    <dgm:cxn modelId="{2C8605B0-B44B-4F8D-A7BB-8766DB56E912}" type="presOf" srcId="{C6BC934A-3FDA-4AC0-91A3-098392FD0A2F}" destId="{22E4EDA4-92D4-4AD0-86B7-4DBF151054F4}" srcOrd="0" destOrd="0" presId="urn:microsoft.com/office/officeart/2017/3/layout/HorizontalLabelsTimeline"/>
    <dgm:cxn modelId="{B8AB92B4-6FA4-4988-8759-638061F0DEB1}" srcId="{73B2B1BF-2AC4-4A76-92FA-B08A58590988}" destId="{431C388E-7F7C-4276-A668-7BDDACFF853F}" srcOrd="0" destOrd="0" parTransId="{8990540F-1534-4294-BEF9-3955F019988C}" sibTransId="{36D0D9B4-A9E0-447C-88E1-09520D36E81B}"/>
    <dgm:cxn modelId="{E67E7DB9-4677-4360-A04E-C7AC4FF65E39}" srcId="{C6BC934A-3FDA-4AC0-91A3-098392FD0A2F}" destId="{FA07E28C-71AA-4AC7-9B4F-CDF7589374DD}" srcOrd="3" destOrd="0" parTransId="{83F9C3DF-D286-4497-8E15-167DE426330B}" sibTransId="{005D8B24-EB4D-46F9-A925-19ABEDAB7AD5}"/>
    <dgm:cxn modelId="{C895C1D6-A9F8-414D-ABF0-84EB8FF96730}" type="presOf" srcId="{7A4C82F8-DD9A-4F42-9C72-A669497FA283}" destId="{B2348210-6B2A-4288-B1EB-B75C0ACF131C}" srcOrd="0" destOrd="0" presId="urn:microsoft.com/office/officeart/2017/3/layout/HorizontalLabelsTimeline"/>
    <dgm:cxn modelId="{D96495D7-F050-475E-AEBA-081DA88A2C11}" type="presOf" srcId="{4A03F86C-B12C-47AA-9B73-478E53088F96}" destId="{71DAF081-8C27-4CFE-9848-D198D2B75807}" srcOrd="0" destOrd="0" presId="urn:microsoft.com/office/officeart/2017/3/layout/HorizontalLabelsTimeline"/>
    <dgm:cxn modelId="{377236EF-A250-4FF2-A516-829F4FD97FDB}" srcId="{C6BC934A-3FDA-4AC0-91A3-098392FD0A2F}" destId="{5F97312B-322E-4795-B177-6B35811A5F30}" srcOrd="1" destOrd="0" parTransId="{1D51D1CC-65E9-40EB-8EF1-98FDBB5145A8}" sibTransId="{1D2D6C59-0C3A-450A-89ED-5BFA45CCDDDC}"/>
    <dgm:cxn modelId="{2D9C12D3-8D61-4A3B-9513-DAF08F08DB76}" type="presParOf" srcId="{71DAF081-8C27-4CFE-9848-D198D2B75807}" destId="{6840ED06-EDEA-4A2F-A9A6-3EFBD8115DB7}" srcOrd="0" destOrd="0" presId="urn:microsoft.com/office/officeart/2017/3/layout/HorizontalLabelsTimeline"/>
    <dgm:cxn modelId="{E07CD29C-CE50-4A59-A825-A27185A4E33F}" type="presParOf" srcId="{71DAF081-8C27-4CFE-9848-D198D2B75807}" destId="{E378BEFD-3AF9-40C2-8059-2F273A8B789E}" srcOrd="1" destOrd="0" presId="urn:microsoft.com/office/officeart/2017/3/layout/HorizontalLabelsTimeline"/>
    <dgm:cxn modelId="{3AFFDBA3-23DF-4B65-A98E-182A811AD100}" type="presParOf" srcId="{E378BEFD-3AF9-40C2-8059-2F273A8B789E}" destId="{8EE32520-4A73-4A98-8521-AD6912C0CBC3}" srcOrd="0" destOrd="0" presId="urn:microsoft.com/office/officeart/2017/3/layout/HorizontalLabelsTimeline"/>
    <dgm:cxn modelId="{148C1AA4-BFFB-4426-A1F0-1864DECD1ABB}" type="presParOf" srcId="{8EE32520-4A73-4A98-8521-AD6912C0CBC3}" destId="{5DF83573-5A59-487B-B91F-83AF20DEF117}" srcOrd="0" destOrd="0" presId="urn:microsoft.com/office/officeart/2017/3/layout/HorizontalLabelsTimeline"/>
    <dgm:cxn modelId="{A9F69235-24CF-4353-8863-68726F7DDC9A}" type="presParOf" srcId="{8EE32520-4A73-4A98-8521-AD6912C0CBC3}" destId="{7BA7F36D-BAF7-4E49-9F53-DEF675EA9909}" srcOrd="1" destOrd="0" presId="urn:microsoft.com/office/officeart/2017/3/layout/HorizontalLabelsTimeline"/>
    <dgm:cxn modelId="{7DE6E0BC-C310-4130-99FF-24FDA0F0AC67}" type="presParOf" srcId="{7BA7F36D-BAF7-4E49-9F53-DEF675EA9909}" destId="{B2348210-6B2A-4288-B1EB-B75C0ACF131C}" srcOrd="0" destOrd="0" presId="urn:microsoft.com/office/officeart/2017/3/layout/HorizontalLabelsTimeline"/>
    <dgm:cxn modelId="{A854C4F3-9A17-47D6-BF8C-93E7306D2481}" type="presParOf" srcId="{7BA7F36D-BAF7-4E49-9F53-DEF675EA9909}" destId="{1CC45981-8C76-4D33-9FC9-27265CF222B8}" srcOrd="1" destOrd="0" presId="urn:microsoft.com/office/officeart/2017/3/layout/HorizontalLabelsTimeline"/>
    <dgm:cxn modelId="{452AAD10-2373-4429-AA78-424E26EA63D4}" type="presParOf" srcId="{8EE32520-4A73-4A98-8521-AD6912C0CBC3}" destId="{F8A93939-82F2-4BE2-83B5-BE47D1496481}" srcOrd="2" destOrd="0" presId="urn:microsoft.com/office/officeart/2017/3/layout/HorizontalLabelsTimeline"/>
    <dgm:cxn modelId="{79A346FD-1882-43DD-878D-16CE38BBD65D}" type="presParOf" srcId="{8EE32520-4A73-4A98-8521-AD6912C0CBC3}" destId="{BBCA5C40-293D-432A-9D1A-66B6ED77A447}" srcOrd="3" destOrd="0" presId="urn:microsoft.com/office/officeart/2017/3/layout/HorizontalLabelsTimeline"/>
    <dgm:cxn modelId="{D970561E-9FBC-4B1A-B22D-BB1E55F6BAFA}" type="presParOf" srcId="{8EE32520-4A73-4A98-8521-AD6912C0CBC3}" destId="{B73F077E-C120-4CEC-B58E-A0786C9F5E08}" srcOrd="4" destOrd="0" presId="urn:microsoft.com/office/officeart/2017/3/layout/HorizontalLabelsTimeline"/>
    <dgm:cxn modelId="{E9007AD9-14B3-4856-B1E9-CA3DC4CA2BD0}" type="presParOf" srcId="{E378BEFD-3AF9-40C2-8059-2F273A8B789E}" destId="{8E18B65D-E456-4671-800A-3E4BC9FC1448}" srcOrd="1" destOrd="0" presId="urn:microsoft.com/office/officeart/2017/3/layout/HorizontalLabelsTimeline"/>
    <dgm:cxn modelId="{5E7004B5-00E8-4D5D-88DE-F6C0565D6AD8}" type="presParOf" srcId="{E378BEFD-3AF9-40C2-8059-2F273A8B789E}" destId="{1839D41F-5F91-4760-BE7E-D4C0147A3F78}" srcOrd="2" destOrd="0" presId="urn:microsoft.com/office/officeart/2017/3/layout/HorizontalLabelsTimeline"/>
    <dgm:cxn modelId="{2F5BB0FB-63C3-4B6D-8AD0-F72704E05FA4}" type="presParOf" srcId="{1839D41F-5F91-4760-BE7E-D4C0147A3F78}" destId="{F1F45432-6B10-4FE3-95A6-AB3E3A80CBF8}" srcOrd="0" destOrd="0" presId="urn:microsoft.com/office/officeart/2017/3/layout/HorizontalLabelsTimeline"/>
    <dgm:cxn modelId="{2D4F1F2F-8FC0-4AC0-9B75-A35BAAA21515}" type="presParOf" srcId="{1839D41F-5F91-4760-BE7E-D4C0147A3F78}" destId="{8360EAF7-8273-4945-9FE0-AAFC5313188A}" srcOrd="1" destOrd="0" presId="urn:microsoft.com/office/officeart/2017/3/layout/HorizontalLabelsTimeline"/>
    <dgm:cxn modelId="{6586675D-11FA-40DF-8767-8453CE5A7121}" type="presParOf" srcId="{8360EAF7-8273-4945-9FE0-AAFC5313188A}" destId="{A328E352-5FB5-4832-9FFA-FAE9F6EF5BCD}" srcOrd="0" destOrd="0" presId="urn:microsoft.com/office/officeart/2017/3/layout/HorizontalLabelsTimeline"/>
    <dgm:cxn modelId="{D7F2A0EE-DF3F-482F-BB23-2E4600D5E1DD}" type="presParOf" srcId="{8360EAF7-8273-4945-9FE0-AAFC5313188A}" destId="{3B303101-6AA9-434A-86B1-DF6877FF321C}" srcOrd="1" destOrd="0" presId="urn:microsoft.com/office/officeart/2017/3/layout/HorizontalLabelsTimeline"/>
    <dgm:cxn modelId="{C28278BC-0F66-4914-8502-0F503A5DD8BA}" type="presParOf" srcId="{1839D41F-5F91-4760-BE7E-D4C0147A3F78}" destId="{27AB1CC7-228A-423A-B723-74CA1CB20140}" srcOrd="2" destOrd="0" presId="urn:microsoft.com/office/officeart/2017/3/layout/HorizontalLabelsTimeline"/>
    <dgm:cxn modelId="{2EFB1741-0FD7-45F6-AF0A-6842252C36E9}" type="presParOf" srcId="{1839D41F-5F91-4760-BE7E-D4C0147A3F78}" destId="{D33B8CF7-213F-4C29-BD64-774B33A6E935}" srcOrd="3" destOrd="0" presId="urn:microsoft.com/office/officeart/2017/3/layout/HorizontalLabelsTimeline"/>
    <dgm:cxn modelId="{AF99A319-AC64-4DB6-BD7D-A9E52C31907F}" type="presParOf" srcId="{1839D41F-5F91-4760-BE7E-D4C0147A3F78}" destId="{D6F97A4E-ED73-4F29-8C27-A1A4A56B9918}" srcOrd="4" destOrd="0" presId="urn:microsoft.com/office/officeart/2017/3/layout/HorizontalLabelsTimeline"/>
    <dgm:cxn modelId="{14F35712-BB2C-4600-A633-9078074F4B6F}" type="presParOf" srcId="{E378BEFD-3AF9-40C2-8059-2F273A8B789E}" destId="{8CF832A4-92E4-4AB4-8091-35E16432B6CA}" srcOrd="3" destOrd="0" presId="urn:microsoft.com/office/officeart/2017/3/layout/HorizontalLabelsTimeline"/>
    <dgm:cxn modelId="{17F8E781-03BD-4B11-9D92-F1213A9340BE}" type="presParOf" srcId="{E378BEFD-3AF9-40C2-8059-2F273A8B789E}" destId="{A332D6DD-5884-4DAB-B0CC-11DC95BF7ECB}" srcOrd="4" destOrd="0" presId="urn:microsoft.com/office/officeart/2017/3/layout/HorizontalLabelsTimeline"/>
    <dgm:cxn modelId="{94BD6993-54E5-4637-8AE3-B045692E1A27}" type="presParOf" srcId="{A332D6DD-5884-4DAB-B0CC-11DC95BF7ECB}" destId="{1F961C04-1B03-4248-A397-ECDB362BB4E6}" srcOrd="0" destOrd="0" presId="urn:microsoft.com/office/officeart/2017/3/layout/HorizontalLabelsTimeline"/>
    <dgm:cxn modelId="{F9E3222E-CAD9-445A-9826-E8D0312055C9}" type="presParOf" srcId="{A332D6DD-5884-4DAB-B0CC-11DC95BF7ECB}" destId="{5C698BA8-6DBE-4E28-8B8A-4C6BB57ED919}" srcOrd="1" destOrd="0" presId="urn:microsoft.com/office/officeart/2017/3/layout/HorizontalLabelsTimeline"/>
    <dgm:cxn modelId="{CD69FD7A-4055-4810-9981-541AB005CF2E}" type="presParOf" srcId="{5C698BA8-6DBE-4E28-8B8A-4C6BB57ED919}" destId="{22E4EDA4-92D4-4AD0-86B7-4DBF151054F4}" srcOrd="0" destOrd="0" presId="urn:microsoft.com/office/officeart/2017/3/layout/HorizontalLabelsTimeline"/>
    <dgm:cxn modelId="{BDF81B64-A4A7-4EDB-B83E-704C337834D7}" type="presParOf" srcId="{5C698BA8-6DBE-4E28-8B8A-4C6BB57ED919}" destId="{F6266D13-A3D7-4B41-980D-47E5C835C0D9}" srcOrd="1" destOrd="0" presId="urn:microsoft.com/office/officeart/2017/3/layout/HorizontalLabelsTimeline"/>
    <dgm:cxn modelId="{E779DF0E-B56E-4B36-8857-2972FDB22C7A}" type="presParOf" srcId="{A332D6DD-5884-4DAB-B0CC-11DC95BF7ECB}" destId="{E9BE1DCA-F9E9-46E0-922C-F0E4EE2F94F5}" srcOrd="2" destOrd="0" presId="urn:microsoft.com/office/officeart/2017/3/layout/HorizontalLabelsTimeline"/>
    <dgm:cxn modelId="{E07AC813-BD27-40A5-BED7-ACE929661429}" type="presParOf" srcId="{A332D6DD-5884-4DAB-B0CC-11DC95BF7ECB}" destId="{2B3AD232-DC49-4254-94FF-93D73DDE272D}" srcOrd="3" destOrd="0" presId="urn:microsoft.com/office/officeart/2017/3/layout/HorizontalLabelsTimeline"/>
    <dgm:cxn modelId="{D6E455F0-5A9F-466F-B9F2-B435B30C0241}" type="presParOf" srcId="{A332D6DD-5884-4DAB-B0CC-11DC95BF7ECB}" destId="{DDFD03EF-C330-48E5-901A-3192152E2737}" srcOrd="4" destOrd="0" presId="urn:microsoft.com/office/officeart/2017/3/layout/HorizontalLabels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C61C4F-5F20-40FF-806E-ACB62C5582A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5E61D6F-ADB7-43F8-9C58-E0B41CF22566}">
      <dgm:prSet/>
      <dgm:spPr/>
      <dgm:t>
        <a:bodyPr/>
        <a:lstStyle/>
        <a:p>
          <a:r>
            <a:rPr lang="en-US"/>
            <a:t>HTTP = Hypertext Transfer Protocol</a:t>
          </a:r>
        </a:p>
      </dgm:t>
    </dgm:pt>
    <dgm:pt modelId="{BE79A795-A6EF-4534-B47F-CD35E5D3A66B}" type="parTrans" cxnId="{83DBF5FF-2EBC-4734-B6EF-58FD901F3809}">
      <dgm:prSet/>
      <dgm:spPr/>
      <dgm:t>
        <a:bodyPr/>
        <a:lstStyle/>
        <a:p>
          <a:endParaRPr lang="en-US"/>
        </a:p>
      </dgm:t>
    </dgm:pt>
    <dgm:pt modelId="{687B4EE2-41F2-4DC3-8292-25461645872E}" type="sibTrans" cxnId="{83DBF5FF-2EBC-4734-B6EF-58FD901F3809}">
      <dgm:prSet/>
      <dgm:spPr/>
      <dgm:t>
        <a:bodyPr/>
        <a:lstStyle/>
        <a:p>
          <a:endParaRPr lang="en-US"/>
        </a:p>
      </dgm:t>
    </dgm:pt>
    <dgm:pt modelId="{8AE1C2D2-4FAA-4ABE-BB60-6F46D62FBFB9}">
      <dgm:prSet/>
      <dgm:spPr/>
      <dgm:t>
        <a:bodyPr/>
        <a:lstStyle/>
        <a:p>
          <a:r>
            <a:rPr lang="en-US"/>
            <a:t>Foundation of data communication on the web</a:t>
          </a:r>
        </a:p>
      </dgm:t>
    </dgm:pt>
    <dgm:pt modelId="{C2D6C45B-655C-472A-A8F3-E8E1CA0AA164}" type="parTrans" cxnId="{31AA0AB0-0C02-40F8-8C51-A7B067EABFAD}">
      <dgm:prSet/>
      <dgm:spPr/>
      <dgm:t>
        <a:bodyPr/>
        <a:lstStyle/>
        <a:p>
          <a:endParaRPr lang="en-US"/>
        </a:p>
      </dgm:t>
    </dgm:pt>
    <dgm:pt modelId="{2B68AD59-8E65-4214-B6AE-3369FD31484C}" type="sibTrans" cxnId="{31AA0AB0-0C02-40F8-8C51-A7B067EABFAD}">
      <dgm:prSet/>
      <dgm:spPr/>
      <dgm:t>
        <a:bodyPr/>
        <a:lstStyle/>
        <a:p>
          <a:endParaRPr lang="en-US"/>
        </a:p>
      </dgm:t>
    </dgm:pt>
    <dgm:pt modelId="{ED65AA13-8477-4BF7-8BB9-B14D5FBA7C46}">
      <dgm:prSet/>
      <dgm:spPr/>
      <dgm:t>
        <a:bodyPr/>
        <a:lstStyle/>
        <a:p>
          <a:r>
            <a:rPr lang="en-US"/>
            <a:t>Stateless protocol - each request/response is independent</a:t>
          </a:r>
        </a:p>
      </dgm:t>
    </dgm:pt>
    <dgm:pt modelId="{84F6259C-DF5D-4640-852C-780388D3DCDF}" type="parTrans" cxnId="{3D05B2FF-5FB0-48A7-98FF-E6DE02AF9FC4}">
      <dgm:prSet/>
      <dgm:spPr/>
      <dgm:t>
        <a:bodyPr/>
        <a:lstStyle/>
        <a:p>
          <a:endParaRPr lang="en-US"/>
        </a:p>
      </dgm:t>
    </dgm:pt>
    <dgm:pt modelId="{E5792B41-DB2A-480E-94D2-919924F012C2}" type="sibTrans" cxnId="{3D05B2FF-5FB0-48A7-98FF-E6DE02AF9FC4}">
      <dgm:prSet/>
      <dgm:spPr/>
      <dgm:t>
        <a:bodyPr/>
        <a:lstStyle/>
        <a:p>
          <a:endParaRPr lang="en-US"/>
        </a:p>
      </dgm:t>
    </dgm:pt>
    <dgm:pt modelId="{DA92E275-708E-4A45-BB34-9959C9ECC1BA}">
      <dgm:prSet/>
      <dgm:spPr/>
      <dgm:t>
        <a:bodyPr/>
        <a:lstStyle/>
        <a:p>
          <a:r>
            <a:rPr lang="en-US"/>
            <a:t>Client initiates communication</a:t>
          </a:r>
        </a:p>
      </dgm:t>
    </dgm:pt>
    <dgm:pt modelId="{8DACBBF4-4559-46C1-A847-3ADD5B653D4B}" type="parTrans" cxnId="{2E5EC141-EB63-4407-8483-95CEE35848D3}">
      <dgm:prSet/>
      <dgm:spPr/>
      <dgm:t>
        <a:bodyPr/>
        <a:lstStyle/>
        <a:p>
          <a:endParaRPr lang="en-US"/>
        </a:p>
      </dgm:t>
    </dgm:pt>
    <dgm:pt modelId="{E5AA507D-7E2A-4048-9F43-25A2C79B73D2}" type="sibTrans" cxnId="{2E5EC141-EB63-4407-8483-95CEE35848D3}">
      <dgm:prSet/>
      <dgm:spPr/>
      <dgm:t>
        <a:bodyPr/>
        <a:lstStyle/>
        <a:p>
          <a:endParaRPr lang="en-US"/>
        </a:p>
      </dgm:t>
    </dgm:pt>
    <dgm:pt modelId="{7D044090-E0CF-40CE-B697-6A0C0C97E545}">
      <dgm:prSet/>
      <dgm:spPr/>
      <dgm:t>
        <a:bodyPr/>
        <a:lstStyle/>
        <a:p>
          <a:r>
            <a:rPr lang="en-US"/>
            <a:t>Based on request-response model</a:t>
          </a:r>
        </a:p>
      </dgm:t>
    </dgm:pt>
    <dgm:pt modelId="{A5EE80A5-E93C-4EF7-8BF5-3B707C62E376}" type="parTrans" cxnId="{23AA53BC-C853-46C8-9C10-E3AE42B0B8D7}">
      <dgm:prSet/>
      <dgm:spPr/>
      <dgm:t>
        <a:bodyPr/>
        <a:lstStyle/>
        <a:p>
          <a:endParaRPr lang="en-US"/>
        </a:p>
      </dgm:t>
    </dgm:pt>
    <dgm:pt modelId="{CC851E16-12A6-4C2C-B6F3-5C33A1CFD69A}" type="sibTrans" cxnId="{23AA53BC-C853-46C8-9C10-E3AE42B0B8D7}">
      <dgm:prSet/>
      <dgm:spPr/>
      <dgm:t>
        <a:bodyPr/>
        <a:lstStyle/>
        <a:p>
          <a:endParaRPr lang="en-US"/>
        </a:p>
      </dgm:t>
    </dgm:pt>
    <dgm:pt modelId="{E8C905E0-D386-4813-A76D-F9C28715FAA1}" type="pres">
      <dgm:prSet presAssocID="{E1C61C4F-5F20-40FF-806E-ACB62C5582A2}" presName="root" presStyleCnt="0">
        <dgm:presLayoutVars>
          <dgm:dir/>
          <dgm:resizeHandles val="exact"/>
        </dgm:presLayoutVars>
      </dgm:prSet>
      <dgm:spPr/>
    </dgm:pt>
    <dgm:pt modelId="{04496E4B-D272-4CDC-8820-405ABC2B2E25}" type="pres">
      <dgm:prSet presAssocID="{45E61D6F-ADB7-43F8-9C58-E0B41CF22566}" presName="compNode" presStyleCnt="0"/>
      <dgm:spPr/>
    </dgm:pt>
    <dgm:pt modelId="{774B1A11-DE29-4A61-9A1F-37443078AB97}" type="pres">
      <dgm:prSet presAssocID="{45E61D6F-ADB7-43F8-9C58-E0B41CF2256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6ADBAFE6-3DAC-4863-983E-98CA8196776A}" type="pres">
      <dgm:prSet presAssocID="{45E61D6F-ADB7-43F8-9C58-E0B41CF22566}" presName="spaceRect" presStyleCnt="0"/>
      <dgm:spPr/>
    </dgm:pt>
    <dgm:pt modelId="{379FA0CC-B038-4D72-A0B5-222449CAEBB5}" type="pres">
      <dgm:prSet presAssocID="{45E61D6F-ADB7-43F8-9C58-E0B41CF22566}" presName="textRect" presStyleLbl="revTx" presStyleIdx="0" presStyleCnt="5">
        <dgm:presLayoutVars>
          <dgm:chMax val="1"/>
          <dgm:chPref val="1"/>
        </dgm:presLayoutVars>
      </dgm:prSet>
      <dgm:spPr/>
    </dgm:pt>
    <dgm:pt modelId="{62FD3CF4-743B-4A7E-9C4A-4C532CADC882}" type="pres">
      <dgm:prSet presAssocID="{687B4EE2-41F2-4DC3-8292-25461645872E}" presName="sibTrans" presStyleCnt="0"/>
      <dgm:spPr/>
    </dgm:pt>
    <dgm:pt modelId="{4586BDFD-3EF1-4738-BB07-F194BE815A5E}" type="pres">
      <dgm:prSet presAssocID="{8AE1C2D2-4FAA-4ABE-BB60-6F46D62FBFB9}" presName="compNode" presStyleCnt="0"/>
      <dgm:spPr/>
    </dgm:pt>
    <dgm:pt modelId="{0820977B-D58A-4C7E-8509-BB585774BA13}" type="pres">
      <dgm:prSet presAssocID="{8AE1C2D2-4FAA-4ABE-BB60-6F46D62FBFB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2046579A-04A1-4D92-A5F6-4BA186795D09}" type="pres">
      <dgm:prSet presAssocID="{8AE1C2D2-4FAA-4ABE-BB60-6F46D62FBFB9}" presName="spaceRect" presStyleCnt="0"/>
      <dgm:spPr/>
    </dgm:pt>
    <dgm:pt modelId="{BF020654-5157-4F5F-96F8-10966CE703F2}" type="pres">
      <dgm:prSet presAssocID="{8AE1C2D2-4FAA-4ABE-BB60-6F46D62FBFB9}" presName="textRect" presStyleLbl="revTx" presStyleIdx="1" presStyleCnt="5">
        <dgm:presLayoutVars>
          <dgm:chMax val="1"/>
          <dgm:chPref val="1"/>
        </dgm:presLayoutVars>
      </dgm:prSet>
      <dgm:spPr/>
    </dgm:pt>
    <dgm:pt modelId="{148B5D09-0994-4D7A-A2AB-E2466E83A8D7}" type="pres">
      <dgm:prSet presAssocID="{2B68AD59-8E65-4214-B6AE-3369FD31484C}" presName="sibTrans" presStyleCnt="0"/>
      <dgm:spPr/>
    </dgm:pt>
    <dgm:pt modelId="{A93C4860-AA8F-4786-805D-6083386FE6C6}" type="pres">
      <dgm:prSet presAssocID="{ED65AA13-8477-4BF7-8BB9-B14D5FBA7C46}" presName="compNode" presStyleCnt="0"/>
      <dgm:spPr/>
    </dgm:pt>
    <dgm:pt modelId="{255AC5F7-0002-4C08-B125-A35AD7CD0739}" type="pres">
      <dgm:prSet presAssocID="{ED65AA13-8477-4BF7-8BB9-B14D5FBA7C4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1A542454-DD2F-4305-A634-4AEB31DB8B96}" type="pres">
      <dgm:prSet presAssocID="{ED65AA13-8477-4BF7-8BB9-B14D5FBA7C46}" presName="spaceRect" presStyleCnt="0"/>
      <dgm:spPr/>
    </dgm:pt>
    <dgm:pt modelId="{358C4AC8-C03C-45DC-A354-7EDB70B26AC5}" type="pres">
      <dgm:prSet presAssocID="{ED65AA13-8477-4BF7-8BB9-B14D5FBA7C46}" presName="textRect" presStyleLbl="revTx" presStyleIdx="2" presStyleCnt="5">
        <dgm:presLayoutVars>
          <dgm:chMax val="1"/>
          <dgm:chPref val="1"/>
        </dgm:presLayoutVars>
      </dgm:prSet>
      <dgm:spPr/>
    </dgm:pt>
    <dgm:pt modelId="{85DDB86B-1312-4860-8C4D-71126EEBCA06}" type="pres">
      <dgm:prSet presAssocID="{E5792B41-DB2A-480E-94D2-919924F012C2}" presName="sibTrans" presStyleCnt="0"/>
      <dgm:spPr/>
    </dgm:pt>
    <dgm:pt modelId="{BDC6E729-A618-4C40-801C-BEDB7FC34867}" type="pres">
      <dgm:prSet presAssocID="{DA92E275-708E-4A45-BB34-9959C9ECC1BA}" presName="compNode" presStyleCnt="0"/>
      <dgm:spPr/>
    </dgm:pt>
    <dgm:pt modelId="{6CBD6609-EA26-4E20-B31A-6BC65EBD3356}" type="pres">
      <dgm:prSet presAssocID="{DA92E275-708E-4A45-BB34-9959C9ECC1B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mail"/>
        </a:ext>
      </dgm:extLst>
    </dgm:pt>
    <dgm:pt modelId="{C4F03BAA-0CAD-43BF-AD53-C1570362A9A9}" type="pres">
      <dgm:prSet presAssocID="{DA92E275-708E-4A45-BB34-9959C9ECC1BA}" presName="spaceRect" presStyleCnt="0"/>
      <dgm:spPr/>
    </dgm:pt>
    <dgm:pt modelId="{40FBF6DC-A946-4DEF-9771-E6C9D92DB942}" type="pres">
      <dgm:prSet presAssocID="{DA92E275-708E-4A45-BB34-9959C9ECC1BA}" presName="textRect" presStyleLbl="revTx" presStyleIdx="3" presStyleCnt="5">
        <dgm:presLayoutVars>
          <dgm:chMax val="1"/>
          <dgm:chPref val="1"/>
        </dgm:presLayoutVars>
      </dgm:prSet>
      <dgm:spPr/>
    </dgm:pt>
    <dgm:pt modelId="{D29E392B-6F56-47C4-93A3-0EE11649CAA0}" type="pres">
      <dgm:prSet presAssocID="{E5AA507D-7E2A-4048-9F43-25A2C79B73D2}" presName="sibTrans" presStyleCnt="0"/>
      <dgm:spPr/>
    </dgm:pt>
    <dgm:pt modelId="{49A28883-C47C-4E55-834E-A46FE4F0D0D0}" type="pres">
      <dgm:prSet presAssocID="{7D044090-E0CF-40CE-B697-6A0C0C97E545}" presName="compNode" presStyleCnt="0"/>
      <dgm:spPr/>
    </dgm:pt>
    <dgm:pt modelId="{0E2BAB7A-B661-40FF-9112-306F8E343CB8}" type="pres">
      <dgm:prSet presAssocID="{7D044090-E0CF-40CE-B697-6A0C0C97E54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ll center"/>
        </a:ext>
      </dgm:extLst>
    </dgm:pt>
    <dgm:pt modelId="{71C97AC8-2CAF-47D6-BBFE-C5516CFEE22E}" type="pres">
      <dgm:prSet presAssocID="{7D044090-E0CF-40CE-B697-6A0C0C97E545}" presName="spaceRect" presStyleCnt="0"/>
      <dgm:spPr/>
    </dgm:pt>
    <dgm:pt modelId="{97F306EE-16C7-4561-89C6-3DF785D3DE8E}" type="pres">
      <dgm:prSet presAssocID="{7D044090-E0CF-40CE-B697-6A0C0C97E545}" presName="textRect" presStyleLbl="revTx" presStyleIdx="4" presStyleCnt="5">
        <dgm:presLayoutVars>
          <dgm:chMax val="1"/>
          <dgm:chPref val="1"/>
        </dgm:presLayoutVars>
      </dgm:prSet>
      <dgm:spPr/>
    </dgm:pt>
  </dgm:ptLst>
  <dgm:cxnLst>
    <dgm:cxn modelId="{2E5EC141-EB63-4407-8483-95CEE35848D3}" srcId="{E1C61C4F-5F20-40FF-806E-ACB62C5582A2}" destId="{DA92E275-708E-4A45-BB34-9959C9ECC1BA}" srcOrd="3" destOrd="0" parTransId="{8DACBBF4-4559-46C1-A847-3ADD5B653D4B}" sibTransId="{E5AA507D-7E2A-4048-9F43-25A2C79B73D2}"/>
    <dgm:cxn modelId="{1734DC64-12DA-44FA-A1F6-C53DDA729E84}" type="presOf" srcId="{45E61D6F-ADB7-43F8-9C58-E0B41CF22566}" destId="{379FA0CC-B038-4D72-A0B5-222449CAEBB5}" srcOrd="0" destOrd="0" presId="urn:microsoft.com/office/officeart/2018/2/layout/IconLabelList"/>
    <dgm:cxn modelId="{EDB1AD45-0432-46E2-A14D-B8B8A6CBA245}" type="presOf" srcId="{E1C61C4F-5F20-40FF-806E-ACB62C5582A2}" destId="{E8C905E0-D386-4813-A76D-F9C28715FAA1}" srcOrd="0" destOrd="0" presId="urn:microsoft.com/office/officeart/2018/2/layout/IconLabelList"/>
    <dgm:cxn modelId="{B108EB46-B3CF-485A-B8FC-16822FACAA73}" type="presOf" srcId="{ED65AA13-8477-4BF7-8BB9-B14D5FBA7C46}" destId="{358C4AC8-C03C-45DC-A354-7EDB70B26AC5}" srcOrd="0" destOrd="0" presId="urn:microsoft.com/office/officeart/2018/2/layout/IconLabelList"/>
    <dgm:cxn modelId="{6CF5038C-6FC7-44A0-A434-8280D9F67C41}" type="presOf" srcId="{8AE1C2D2-4FAA-4ABE-BB60-6F46D62FBFB9}" destId="{BF020654-5157-4F5F-96F8-10966CE703F2}" srcOrd="0" destOrd="0" presId="urn:microsoft.com/office/officeart/2018/2/layout/IconLabelList"/>
    <dgm:cxn modelId="{3ECE1DA1-3F64-4123-BECB-D6B137F08116}" type="presOf" srcId="{DA92E275-708E-4A45-BB34-9959C9ECC1BA}" destId="{40FBF6DC-A946-4DEF-9771-E6C9D92DB942}" srcOrd="0" destOrd="0" presId="urn:microsoft.com/office/officeart/2018/2/layout/IconLabelList"/>
    <dgm:cxn modelId="{31AA0AB0-0C02-40F8-8C51-A7B067EABFAD}" srcId="{E1C61C4F-5F20-40FF-806E-ACB62C5582A2}" destId="{8AE1C2D2-4FAA-4ABE-BB60-6F46D62FBFB9}" srcOrd="1" destOrd="0" parTransId="{C2D6C45B-655C-472A-A8F3-E8E1CA0AA164}" sibTransId="{2B68AD59-8E65-4214-B6AE-3369FD31484C}"/>
    <dgm:cxn modelId="{23AA53BC-C853-46C8-9C10-E3AE42B0B8D7}" srcId="{E1C61C4F-5F20-40FF-806E-ACB62C5582A2}" destId="{7D044090-E0CF-40CE-B697-6A0C0C97E545}" srcOrd="4" destOrd="0" parTransId="{A5EE80A5-E93C-4EF7-8BF5-3B707C62E376}" sibTransId="{CC851E16-12A6-4C2C-B6F3-5C33A1CFD69A}"/>
    <dgm:cxn modelId="{FE8F86D4-B34A-4F30-954F-14F81E964C42}" type="presOf" srcId="{7D044090-E0CF-40CE-B697-6A0C0C97E545}" destId="{97F306EE-16C7-4561-89C6-3DF785D3DE8E}" srcOrd="0" destOrd="0" presId="urn:microsoft.com/office/officeart/2018/2/layout/IconLabelList"/>
    <dgm:cxn modelId="{3D05B2FF-5FB0-48A7-98FF-E6DE02AF9FC4}" srcId="{E1C61C4F-5F20-40FF-806E-ACB62C5582A2}" destId="{ED65AA13-8477-4BF7-8BB9-B14D5FBA7C46}" srcOrd="2" destOrd="0" parTransId="{84F6259C-DF5D-4640-852C-780388D3DCDF}" sibTransId="{E5792B41-DB2A-480E-94D2-919924F012C2}"/>
    <dgm:cxn modelId="{83DBF5FF-2EBC-4734-B6EF-58FD901F3809}" srcId="{E1C61C4F-5F20-40FF-806E-ACB62C5582A2}" destId="{45E61D6F-ADB7-43F8-9C58-E0B41CF22566}" srcOrd="0" destOrd="0" parTransId="{BE79A795-A6EF-4534-B47F-CD35E5D3A66B}" sibTransId="{687B4EE2-41F2-4DC3-8292-25461645872E}"/>
    <dgm:cxn modelId="{A5715F9E-455E-4D9C-8280-D8D541A952FE}" type="presParOf" srcId="{E8C905E0-D386-4813-A76D-F9C28715FAA1}" destId="{04496E4B-D272-4CDC-8820-405ABC2B2E25}" srcOrd="0" destOrd="0" presId="urn:microsoft.com/office/officeart/2018/2/layout/IconLabelList"/>
    <dgm:cxn modelId="{E5AF9B4B-0143-47B1-AC2B-192AE6B6D828}" type="presParOf" srcId="{04496E4B-D272-4CDC-8820-405ABC2B2E25}" destId="{774B1A11-DE29-4A61-9A1F-37443078AB97}" srcOrd="0" destOrd="0" presId="urn:microsoft.com/office/officeart/2018/2/layout/IconLabelList"/>
    <dgm:cxn modelId="{E057D625-7CC8-4C19-A3D4-53CF85399A09}" type="presParOf" srcId="{04496E4B-D272-4CDC-8820-405ABC2B2E25}" destId="{6ADBAFE6-3DAC-4863-983E-98CA8196776A}" srcOrd="1" destOrd="0" presId="urn:microsoft.com/office/officeart/2018/2/layout/IconLabelList"/>
    <dgm:cxn modelId="{5A5A56A2-FA7C-4CED-AA8B-F73CA7C64E21}" type="presParOf" srcId="{04496E4B-D272-4CDC-8820-405ABC2B2E25}" destId="{379FA0CC-B038-4D72-A0B5-222449CAEBB5}" srcOrd="2" destOrd="0" presId="urn:microsoft.com/office/officeart/2018/2/layout/IconLabelList"/>
    <dgm:cxn modelId="{B96A852C-9EDF-47AD-8197-2F5F392DAB6C}" type="presParOf" srcId="{E8C905E0-D386-4813-A76D-F9C28715FAA1}" destId="{62FD3CF4-743B-4A7E-9C4A-4C532CADC882}" srcOrd="1" destOrd="0" presId="urn:microsoft.com/office/officeart/2018/2/layout/IconLabelList"/>
    <dgm:cxn modelId="{7B70CC51-27C6-4E33-8949-8382F26B339D}" type="presParOf" srcId="{E8C905E0-D386-4813-A76D-F9C28715FAA1}" destId="{4586BDFD-3EF1-4738-BB07-F194BE815A5E}" srcOrd="2" destOrd="0" presId="urn:microsoft.com/office/officeart/2018/2/layout/IconLabelList"/>
    <dgm:cxn modelId="{E6296150-ADC1-448B-A4E1-D52B192361F8}" type="presParOf" srcId="{4586BDFD-3EF1-4738-BB07-F194BE815A5E}" destId="{0820977B-D58A-4C7E-8509-BB585774BA13}" srcOrd="0" destOrd="0" presId="urn:microsoft.com/office/officeart/2018/2/layout/IconLabelList"/>
    <dgm:cxn modelId="{3ADD4B04-091B-4C38-BF3E-19CD9B647AB7}" type="presParOf" srcId="{4586BDFD-3EF1-4738-BB07-F194BE815A5E}" destId="{2046579A-04A1-4D92-A5F6-4BA186795D09}" srcOrd="1" destOrd="0" presId="urn:microsoft.com/office/officeart/2018/2/layout/IconLabelList"/>
    <dgm:cxn modelId="{F0761291-D979-4F14-BBC1-C6EC29A284A2}" type="presParOf" srcId="{4586BDFD-3EF1-4738-BB07-F194BE815A5E}" destId="{BF020654-5157-4F5F-96F8-10966CE703F2}" srcOrd="2" destOrd="0" presId="urn:microsoft.com/office/officeart/2018/2/layout/IconLabelList"/>
    <dgm:cxn modelId="{446503A8-B308-4981-BB10-93FFC0A77282}" type="presParOf" srcId="{E8C905E0-D386-4813-A76D-F9C28715FAA1}" destId="{148B5D09-0994-4D7A-A2AB-E2466E83A8D7}" srcOrd="3" destOrd="0" presId="urn:microsoft.com/office/officeart/2018/2/layout/IconLabelList"/>
    <dgm:cxn modelId="{E57BBA05-1C97-43A7-AE68-08936F76493F}" type="presParOf" srcId="{E8C905E0-D386-4813-A76D-F9C28715FAA1}" destId="{A93C4860-AA8F-4786-805D-6083386FE6C6}" srcOrd="4" destOrd="0" presId="urn:microsoft.com/office/officeart/2018/2/layout/IconLabelList"/>
    <dgm:cxn modelId="{49623CB7-CAC2-4EFB-AA9B-FEB296F65A0F}" type="presParOf" srcId="{A93C4860-AA8F-4786-805D-6083386FE6C6}" destId="{255AC5F7-0002-4C08-B125-A35AD7CD0739}" srcOrd="0" destOrd="0" presId="urn:microsoft.com/office/officeart/2018/2/layout/IconLabelList"/>
    <dgm:cxn modelId="{89AC82F1-B2AC-42BC-AF41-A40F97F3CFD8}" type="presParOf" srcId="{A93C4860-AA8F-4786-805D-6083386FE6C6}" destId="{1A542454-DD2F-4305-A634-4AEB31DB8B96}" srcOrd="1" destOrd="0" presId="urn:microsoft.com/office/officeart/2018/2/layout/IconLabelList"/>
    <dgm:cxn modelId="{BB8F58FD-7A69-4788-9795-7AA5D3E3440D}" type="presParOf" srcId="{A93C4860-AA8F-4786-805D-6083386FE6C6}" destId="{358C4AC8-C03C-45DC-A354-7EDB70B26AC5}" srcOrd="2" destOrd="0" presId="urn:microsoft.com/office/officeart/2018/2/layout/IconLabelList"/>
    <dgm:cxn modelId="{E8B9C66B-87CA-4687-99E1-BB13F9613A47}" type="presParOf" srcId="{E8C905E0-D386-4813-A76D-F9C28715FAA1}" destId="{85DDB86B-1312-4860-8C4D-71126EEBCA06}" srcOrd="5" destOrd="0" presId="urn:microsoft.com/office/officeart/2018/2/layout/IconLabelList"/>
    <dgm:cxn modelId="{8D18A391-584C-4A09-A432-8813F37CE702}" type="presParOf" srcId="{E8C905E0-D386-4813-A76D-F9C28715FAA1}" destId="{BDC6E729-A618-4C40-801C-BEDB7FC34867}" srcOrd="6" destOrd="0" presId="urn:microsoft.com/office/officeart/2018/2/layout/IconLabelList"/>
    <dgm:cxn modelId="{8D64D02B-C3D4-45A7-ACE4-53A8944D85D2}" type="presParOf" srcId="{BDC6E729-A618-4C40-801C-BEDB7FC34867}" destId="{6CBD6609-EA26-4E20-B31A-6BC65EBD3356}" srcOrd="0" destOrd="0" presId="urn:microsoft.com/office/officeart/2018/2/layout/IconLabelList"/>
    <dgm:cxn modelId="{36175371-1431-41B2-9F13-F5CDBC29494B}" type="presParOf" srcId="{BDC6E729-A618-4C40-801C-BEDB7FC34867}" destId="{C4F03BAA-0CAD-43BF-AD53-C1570362A9A9}" srcOrd="1" destOrd="0" presId="urn:microsoft.com/office/officeart/2018/2/layout/IconLabelList"/>
    <dgm:cxn modelId="{A289B9CC-7369-4472-9B9A-30CAC7EE5A79}" type="presParOf" srcId="{BDC6E729-A618-4C40-801C-BEDB7FC34867}" destId="{40FBF6DC-A946-4DEF-9771-E6C9D92DB942}" srcOrd="2" destOrd="0" presId="urn:microsoft.com/office/officeart/2018/2/layout/IconLabelList"/>
    <dgm:cxn modelId="{EB73705F-0E29-415C-B954-AB96058D9871}" type="presParOf" srcId="{E8C905E0-D386-4813-A76D-F9C28715FAA1}" destId="{D29E392B-6F56-47C4-93A3-0EE11649CAA0}" srcOrd="7" destOrd="0" presId="urn:microsoft.com/office/officeart/2018/2/layout/IconLabelList"/>
    <dgm:cxn modelId="{F66FE9AE-FF87-467C-9FD9-4E7154505314}" type="presParOf" srcId="{E8C905E0-D386-4813-A76D-F9C28715FAA1}" destId="{49A28883-C47C-4E55-834E-A46FE4F0D0D0}" srcOrd="8" destOrd="0" presId="urn:microsoft.com/office/officeart/2018/2/layout/IconLabelList"/>
    <dgm:cxn modelId="{231492ED-B778-46C6-9B7F-35B4BA24174F}" type="presParOf" srcId="{49A28883-C47C-4E55-834E-A46FE4F0D0D0}" destId="{0E2BAB7A-B661-40FF-9112-306F8E343CB8}" srcOrd="0" destOrd="0" presId="urn:microsoft.com/office/officeart/2018/2/layout/IconLabelList"/>
    <dgm:cxn modelId="{C228FE5B-6969-4881-B0AD-F8B0165322A1}" type="presParOf" srcId="{49A28883-C47C-4E55-834E-A46FE4F0D0D0}" destId="{71C97AC8-2CAF-47D6-BBFE-C5516CFEE22E}" srcOrd="1" destOrd="0" presId="urn:microsoft.com/office/officeart/2018/2/layout/IconLabelList"/>
    <dgm:cxn modelId="{C0A67CF8-CC9F-4FD8-8D0D-FB3A91C9126F}" type="presParOf" srcId="{49A28883-C47C-4E55-834E-A46FE4F0D0D0}" destId="{97F306EE-16C7-4561-89C6-3DF785D3DE8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DB5AEB-2A79-43DE-A2A2-B6617A58DAE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DE0C882-8E6A-4AE4-8943-79E6ACE1E3E7}">
      <dgm:prSet/>
      <dgm:spPr/>
      <dgm:t>
        <a:bodyPr/>
        <a:lstStyle/>
        <a:p>
          <a:pPr>
            <a:lnSpc>
              <a:spcPct val="100000"/>
            </a:lnSpc>
          </a:pPr>
          <a:r>
            <a:rPr lang="en-US" b="1"/>
            <a:t>User-Agent</a:t>
          </a:r>
          <a:r>
            <a:rPr lang="en-US"/>
            <a:t>: Browser/client information</a:t>
          </a:r>
        </a:p>
      </dgm:t>
    </dgm:pt>
    <dgm:pt modelId="{4B60985E-05D8-4EA5-8185-9CF17296E729}" type="parTrans" cxnId="{D91ABBC6-040D-427D-96A8-192975290DE3}">
      <dgm:prSet/>
      <dgm:spPr/>
      <dgm:t>
        <a:bodyPr/>
        <a:lstStyle/>
        <a:p>
          <a:endParaRPr lang="en-US"/>
        </a:p>
      </dgm:t>
    </dgm:pt>
    <dgm:pt modelId="{11D0DDB0-418F-46AD-8D7A-EB3A93B70027}" type="sibTrans" cxnId="{D91ABBC6-040D-427D-96A8-192975290DE3}">
      <dgm:prSet/>
      <dgm:spPr/>
      <dgm:t>
        <a:bodyPr/>
        <a:lstStyle/>
        <a:p>
          <a:endParaRPr lang="en-US"/>
        </a:p>
      </dgm:t>
    </dgm:pt>
    <dgm:pt modelId="{04EE74CF-7174-4D5B-832A-3B6B02EEAB0A}">
      <dgm:prSet/>
      <dgm:spPr/>
      <dgm:t>
        <a:bodyPr/>
        <a:lstStyle/>
        <a:p>
          <a:pPr>
            <a:lnSpc>
              <a:spcPct val="100000"/>
            </a:lnSpc>
          </a:pPr>
          <a:r>
            <a:rPr lang="en-US" b="1"/>
            <a:t>Accept</a:t>
          </a:r>
          <a:r>
            <a:rPr lang="en-US"/>
            <a:t>: Content types client can process</a:t>
          </a:r>
        </a:p>
      </dgm:t>
    </dgm:pt>
    <dgm:pt modelId="{0CC10962-6A7F-4B0E-9F82-1625B471D078}" type="parTrans" cxnId="{2559A72F-AFA3-4F07-B39C-73E890E585E8}">
      <dgm:prSet/>
      <dgm:spPr/>
      <dgm:t>
        <a:bodyPr/>
        <a:lstStyle/>
        <a:p>
          <a:endParaRPr lang="en-US"/>
        </a:p>
      </dgm:t>
    </dgm:pt>
    <dgm:pt modelId="{F3C3F683-139D-449D-B087-70256F3CB182}" type="sibTrans" cxnId="{2559A72F-AFA3-4F07-B39C-73E890E585E8}">
      <dgm:prSet/>
      <dgm:spPr/>
      <dgm:t>
        <a:bodyPr/>
        <a:lstStyle/>
        <a:p>
          <a:endParaRPr lang="en-US"/>
        </a:p>
      </dgm:t>
    </dgm:pt>
    <dgm:pt modelId="{E9FFC4B6-A86F-4D3F-AC8E-C0F3DD3A466C}">
      <dgm:prSet/>
      <dgm:spPr/>
      <dgm:t>
        <a:bodyPr/>
        <a:lstStyle/>
        <a:p>
          <a:pPr>
            <a:lnSpc>
              <a:spcPct val="100000"/>
            </a:lnSpc>
          </a:pPr>
          <a:r>
            <a:rPr lang="en-US" b="1"/>
            <a:t>Content-Type</a:t>
          </a:r>
          <a:r>
            <a:rPr lang="en-US"/>
            <a:t>: Type of data being sent</a:t>
          </a:r>
        </a:p>
      </dgm:t>
    </dgm:pt>
    <dgm:pt modelId="{3CBFADA2-5E4B-48D8-B185-4FCD2E8FE7B4}" type="parTrans" cxnId="{E0139644-B37B-4C63-B1C8-44218A0D2E6A}">
      <dgm:prSet/>
      <dgm:spPr/>
      <dgm:t>
        <a:bodyPr/>
        <a:lstStyle/>
        <a:p>
          <a:endParaRPr lang="en-US"/>
        </a:p>
      </dgm:t>
    </dgm:pt>
    <dgm:pt modelId="{1AED5CFE-29FB-4A18-A3F4-8261EACFE147}" type="sibTrans" cxnId="{E0139644-B37B-4C63-B1C8-44218A0D2E6A}">
      <dgm:prSet/>
      <dgm:spPr/>
      <dgm:t>
        <a:bodyPr/>
        <a:lstStyle/>
        <a:p>
          <a:endParaRPr lang="en-US"/>
        </a:p>
      </dgm:t>
    </dgm:pt>
    <dgm:pt modelId="{A8EB05D2-B3E0-4FF6-AB1E-72F5213560AA}">
      <dgm:prSet/>
      <dgm:spPr/>
      <dgm:t>
        <a:bodyPr/>
        <a:lstStyle/>
        <a:p>
          <a:pPr>
            <a:lnSpc>
              <a:spcPct val="100000"/>
            </a:lnSpc>
          </a:pPr>
          <a:r>
            <a:rPr lang="en-US" b="1"/>
            <a:t>Authorization</a:t>
          </a:r>
          <a:r>
            <a:rPr lang="en-US"/>
            <a:t>: Authentication credentials</a:t>
          </a:r>
        </a:p>
      </dgm:t>
    </dgm:pt>
    <dgm:pt modelId="{0EBCECDD-C17C-4B86-99C3-E2F1A9ADFCDE}" type="parTrans" cxnId="{E50B90C6-C909-4465-B234-3B372C80AB68}">
      <dgm:prSet/>
      <dgm:spPr/>
      <dgm:t>
        <a:bodyPr/>
        <a:lstStyle/>
        <a:p>
          <a:endParaRPr lang="en-US"/>
        </a:p>
      </dgm:t>
    </dgm:pt>
    <dgm:pt modelId="{C2A2E898-5026-47F1-B51E-06B4932CACD6}" type="sibTrans" cxnId="{E50B90C6-C909-4465-B234-3B372C80AB68}">
      <dgm:prSet/>
      <dgm:spPr/>
      <dgm:t>
        <a:bodyPr/>
        <a:lstStyle/>
        <a:p>
          <a:endParaRPr lang="en-US"/>
        </a:p>
      </dgm:t>
    </dgm:pt>
    <dgm:pt modelId="{577B1F81-3641-4881-B75A-9E8FBAA8964E}">
      <dgm:prSet/>
      <dgm:spPr/>
      <dgm:t>
        <a:bodyPr/>
        <a:lstStyle/>
        <a:p>
          <a:pPr>
            <a:lnSpc>
              <a:spcPct val="100000"/>
            </a:lnSpc>
          </a:pPr>
          <a:r>
            <a:rPr lang="en-US" b="1" dirty="0"/>
            <a:t>Cookie</a:t>
          </a:r>
          <a:r>
            <a:rPr lang="en-US" dirty="0"/>
            <a:t>: Stored browser cookies</a:t>
          </a:r>
        </a:p>
      </dgm:t>
    </dgm:pt>
    <dgm:pt modelId="{276A8291-AE2B-42C4-98FB-DECEC90F7679}" type="parTrans" cxnId="{DA4921CE-F15B-43BF-B5F3-8BFC303E9EE8}">
      <dgm:prSet/>
      <dgm:spPr/>
      <dgm:t>
        <a:bodyPr/>
        <a:lstStyle/>
        <a:p>
          <a:endParaRPr lang="en-US"/>
        </a:p>
      </dgm:t>
    </dgm:pt>
    <dgm:pt modelId="{2BF9618C-DC26-4A91-8921-843D884E0439}" type="sibTrans" cxnId="{DA4921CE-F15B-43BF-B5F3-8BFC303E9EE8}">
      <dgm:prSet/>
      <dgm:spPr/>
      <dgm:t>
        <a:bodyPr/>
        <a:lstStyle/>
        <a:p>
          <a:endParaRPr lang="en-US"/>
        </a:p>
      </dgm:t>
    </dgm:pt>
    <dgm:pt modelId="{A276CC8F-5C71-4344-8AD2-F4316D734141}" type="pres">
      <dgm:prSet presAssocID="{D4DB5AEB-2A79-43DE-A2A2-B6617A58DAEA}" presName="root" presStyleCnt="0">
        <dgm:presLayoutVars>
          <dgm:dir/>
          <dgm:resizeHandles val="exact"/>
        </dgm:presLayoutVars>
      </dgm:prSet>
      <dgm:spPr/>
    </dgm:pt>
    <dgm:pt modelId="{B8ADE353-1B5F-4D63-9384-A9DD04B859AD}" type="pres">
      <dgm:prSet presAssocID="{EDE0C882-8E6A-4AE4-8943-79E6ACE1E3E7}" presName="compNode" presStyleCnt="0"/>
      <dgm:spPr/>
    </dgm:pt>
    <dgm:pt modelId="{96BF3FF7-49F6-4FB8-BD75-8B68934FE8B8}" type="pres">
      <dgm:prSet presAssocID="{EDE0C882-8E6A-4AE4-8943-79E6ACE1E3E7}" presName="bgRect" presStyleLbl="bgShp" presStyleIdx="0" presStyleCnt="5"/>
      <dgm:spPr/>
    </dgm:pt>
    <dgm:pt modelId="{441AA234-5FCD-4535-A823-EAB6999F6AF7}" type="pres">
      <dgm:prSet presAssocID="{EDE0C882-8E6A-4AE4-8943-79E6ACE1E3E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59C07E9A-0A97-4310-92D8-02485B8FD809}" type="pres">
      <dgm:prSet presAssocID="{EDE0C882-8E6A-4AE4-8943-79E6ACE1E3E7}" presName="spaceRect" presStyleCnt="0"/>
      <dgm:spPr/>
    </dgm:pt>
    <dgm:pt modelId="{344BF322-1AA4-4E98-98DB-8871CF5DD06F}" type="pres">
      <dgm:prSet presAssocID="{EDE0C882-8E6A-4AE4-8943-79E6ACE1E3E7}" presName="parTx" presStyleLbl="revTx" presStyleIdx="0" presStyleCnt="5">
        <dgm:presLayoutVars>
          <dgm:chMax val="0"/>
          <dgm:chPref val="0"/>
        </dgm:presLayoutVars>
      </dgm:prSet>
      <dgm:spPr/>
    </dgm:pt>
    <dgm:pt modelId="{8979BEAF-ED7B-4C67-A9BA-5865CD795B3B}" type="pres">
      <dgm:prSet presAssocID="{11D0DDB0-418F-46AD-8D7A-EB3A93B70027}" presName="sibTrans" presStyleCnt="0"/>
      <dgm:spPr/>
    </dgm:pt>
    <dgm:pt modelId="{01E1F836-8F11-4EBB-9D4D-EB056D24356F}" type="pres">
      <dgm:prSet presAssocID="{04EE74CF-7174-4D5B-832A-3B6B02EEAB0A}" presName="compNode" presStyleCnt="0"/>
      <dgm:spPr/>
    </dgm:pt>
    <dgm:pt modelId="{327DCFBF-79A1-40C4-AB04-7A00350AACD8}" type="pres">
      <dgm:prSet presAssocID="{04EE74CF-7174-4D5B-832A-3B6B02EEAB0A}" presName="bgRect" presStyleLbl="bgShp" presStyleIdx="1" presStyleCnt="5"/>
      <dgm:spPr/>
    </dgm:pt>
    <dgm:pt modelId="{BF169397-A217-42BD-B4E8-5771A99CC05C}" type="pres">
      <dgm:prSet presAssocID="{04EE74CF-7174-4D5B-832A-3B6B02EEAB0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Check"/>
        </a:ext>
      </dgm:extLst>
    </dgm:pt>
    <dgm:pt modelId="{4FA2312F-85B3-4EFF-A4F3-8BDEFC26A02F}" type="pres">
      <dgm:prSet presAssocID="{04EE74CF-7174-4D5B-832A-3B6B02EEAB0A}" presName="spaceRect" presStyleCnt="0"/>
      <dgm:spPr/>
    </dgm:pt>
    <dgm:pt modelId="{8463FCFB-5103-40C8-BB3C-92544E124A46}" type="pres">
      <dgm:prSet presAssocID="{04EE74CF-7174-4D5B-832A-3B6B02EEAB0A}" presName="parTx" presStyleLbl="revTx" presStyleIdx="1" presStyleCnt="5">
        <dgm:presLayoutVars>
          <dgm:chMax val="0"/>
          <dgm:chPref val="0"/>
        </dgm:presLayoutVars>
      </dgm:prSet>
      <dgm:spPr/>
    </dgm:pt>
    <dgm:pt modelId="{54E04B72-6B80-4BED-A9B1-586491FA995D}" type="pres">
      <dgm:prSet presAssocID="{F3C3F683-139D-449D-B087-70256F3CB182}" presName="sibTrans" presStyleCnt="0"/>
      <dgm:spPr/>
    </dgm:pt>
    <dgm:pt modelId="{C6CDBF18-2DE2-49C4-A14B-EE47F928E700}" type="pres">
      <dgm:prSet presAssocID="{E9FFC4B6-A86F-4D3F-AC8E-C0F3DD3A466C}" presName="compNode" presStyleCnt="0"/>
      <dgm:spPr/>
    </dgm:pt>
    <dgm:pt modelId="{B39ABB2A-7DBE-44D3-9275-9DFB8A21762C}" type="pres">
      <dgm:prSet presAssocID="{E9FFC4B6-A86F-4D3F-AC8E-C0F3DD3A466C}" presName="bgRect" presStyleLbl="bgShp" presStyleIdx="2" presStyleCnt="5"/>
      <dgm:spPr/>
    </dgm:pt>
    <dgm:pt modelId="{D91304EB-78B5-4F01-A757-EF8FD189EADD}" type="pres">
      <dgm:prSet presAssocID="{E9FFC4B6-A86F-4D3F-AC8E-C0F3DD3A466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wspaper"/>
        </a:ext>
      </dgm:extLst>
    </dgm:pt>
    <dgm:pt modelId="{E7E41299-EFEA-4132-A9EB-51D79F183244}" type="pres">
      <dgm:prSet presAssocID="{E9FFC4B6-A86F-4D3F-AC8E-C0F3DD3A466C}" presName="spaceRect" presStyleCnt="0"/>
      <dgm:spPr/>
    </dgm:pt>
    <dgm:pt modelId="{FC1F9547-98AD-4EB0-96F1-F27BE6162C07}" type="pres">
      <dgm:prSet presAssocID="{E9FFC4B6-A86F-4D3F-AC8E-C0F3DD3A466C}" presName="parTx" presStyleLbl="revTx" presStyleIdx="2" presStyleCnt="5">
        <dgm:presLayoutVars>
          <dgm:chMax val="0"/>
          <dgm:chPref val="0"/>
        </dgm:presLayoutVars>
      </dgm:prSet>
      <dgm:spPr/>
    </dgm:pt>
    <dgm:pt modelId="{2905CE1A-3DFE-4869-9424-6B47836C28D3}" type="pres">
      <dgm:prSet presAssocID="{1AED5CFE-29FB-4A18-A3F4-8261EACFE147}" presName="sibTrans" presStyleCnt="0"/>
      <dgm:spPr/>
    </dgm:pt>
    <dgm:pt modelId="{E9FDAA42-ACFD-4496-A052-28014A6F8490}" type="pres">
      <dgm:prSet presAssocID="{A8EB05D2-B3E0-4FF6-AB1E-72F5213560AA}" presName="compNode" presStyleCnt="0"/>
      <dgm:spPr/>
    </dgm:pt>
    <dgm:pt modelId="{E480264C-D478-4BCD-B93A-41CE3E3ECFDC}" type="pres">
      <dgm:prSet presAssocID="{A8EB05D2-B3E0-4FF6-AB1E-72F5213560AA}" presName="bgRect" presStyleLbl="bgShp" presStyleIdx="3" presStyleCnt="5"/>
      <dgm:spPr/>
    </dgm:pt>
    <dgm:pt modelId="{8E97BA66-8C4C-4C5D-9DEA-79BE57A3E3E4}" type="pres">
      <dgm:prSet presAssocID="{A8EB05D2-B3E0-4FF6-AB1E-72F5213560A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mployee Badge"/>
        </a:ext>
      </dgm:extLst>
    </dgm:pt>
    <dgm:pt modelId="{7CE5229F-3B8E-46D8-BA79-31B88255757B}" type="pres">
      <dgm:prSet presAssocID="{A8EB05D2-B3E0-4FF6-AB1E-72F5213560AA}" presName="spaceRect" presStyleCnt="0"/>
      <dgm:spPr/>
    </dgm:pt>
    <dgm:pt modelId="{BC331A0E-2FE2-4594-AA2D-88EBE74158A9}" type="pres">
      <dgm:prSet presAssocID="{A8EB05D2-B3E0-4FF6-AB1E-72F5213560AA}" presName="parTx" presStyleLbl="revTx" presStyleIdx="3" presStyleCnt="5">
        <dgm:presLayoutVars>
          <dgm:chMax val="0"/>
          <dgm:chPref val="0"/>
        </dgm:presLayoutVars>
      </dgm:prSet>
      <dgm:spPr/>
    </dgm:pt>
    <dgm:pt modelId="{A79B91B4-89DD-4E6A-8638-8D9948E239DC}" type="pres">
      <dgm:prSet presAssocID="{C2A2E898-5026-47F1-B51E-06B4932CACD6}" presName="sibTrans" presStyleCnt="0"/>
      <dgm:spPr/>
    </dgm:pt>
    <dgm:pt modelId="{499BA3BC-3D79-475B-959C-2726DFABA45B}" type="pres">
      <dgm:prSet presAssocID="{577B1F81-3641-4881-B75A-9E8FBAA8964E}" presName="compNode" presStyleCnt="0"/>
      <dgm:spPr/>
    </dgm:pt>
    <dgm:pt modelId="{97C65CDF-69FC-483A-B41C-8639C44D8478}" type="pres">
      <dgm:prSet presAssocID="{577B1F81-3641-4881-B75A-9E8FBAA8964E}" presName="bgRect" presStyleLbl="bgShp" presStyleIdx="4" presStyleCnt="5"/>
      <dgm:spPr/>
    </dgm:pt>
    <dgm:pt modelId="{D6A706E6-7789-451D-80C0-A71CE6ED77DB}" type="pres">
      <dgm:prSet presAssocID="{577B1F81-3641-4881-B75A-9E8FBAA8964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ortune Cookie"/>
        </a:ext>
      </dgm:extLst>
    </dgm:pt>
    <dgm:pt modelId="{5C413C66-A52E-4644-A59C-4F4A19981D86}" type="pres">
      <dgm:prSet presAssocID="{577B1F81-3641-4881-B75A-9E8FBAA8964E}" presName="spaceRect" presStyleCnt="0"/>
      <dgm:spPr/>
    </dgm:pt>
    <dgm:pt modelId="{69BE289E-903F-4400-8711-D998E054F5CB}" type="pres">
      <dgm:prSet presAssocID="{577B1F81-3641-4881-B75A-9E8FBAA8964E}" presName="parTx" presStyleLbl="revTx" presStyleIdx="4" presStyleCnt="5">
        <dgm:presLayoutVars>
          <dgm:chMax val="0"/>
          <dgm:chPref val="0"/>
        </dgm:presLayoutVars>
      </dgm:prSet>
      <dgm:spPr/>
    </dgm:pt>
  </dgm:ptLst>
  <dgm:cxnLst>
    <dgm:cxn modelId="{2559A72F-AFA3-4F07-B39C-73E890E585E8}" srcId="{D4DB5AEB-2A79-43DE-A2A2-B6617A58DAEA}" destId="{04EE74CF-7174-4D5B-832A-3B6B02EEAB0A}" srcOrd="1" destOrd="0" parTransId="{0CC10962-6A7F-4B0E-9F82-1625B471D078}" sibTransId="{F3C3F683-139D-449D-B087-70256F3CB182}"/>
    <dgm:cxn modelId="{DF45C631-8ABE-4094-9A07-41E16C2E0234}" type="presOf" srcId="{04EE74CF-7174-4D5B-832A-3B6B02EEAB0A}" destId="{8463FCFB-5103-40C8-BB3C-92544E124A46}" srcOrd="0" destOrd="0" presId="urn:microsoft.com/office/officeart/2018/2/layout/IconVerticalSolidList"/>
    <dgm:cxn modelId="{E0139644-B37B-4C63-B1C8-44218A0D2E6A}" srcId="{D4DB5AEB-2A79-43DE-A2A2-B6617A58DAEA}" destId="{E9FFC4B6-A86F-4D3F-AC8E-C0F3DD3A466C}" srcOrd="2" destOrd="0" parTransId="{3CBFADA2-5E4B-48D8-B185-4FCD2E8FE7B4}" sibTransId="{1AED5CFE-29FB-4A18-A3F4-8261EACFE147}"/>
    <dgm:cxn modelId="{3A4AD649-4B41-44AA-BE54-37F42D612FBD}" type="presOf" srcId="{EDE0C882-8E6A-4AE4-8943-79E6ACE1E3E7}" destId="{344BF322-1AA4-4E98-98DB-8871CF5DD06F}" srcOrd="0" destOrd="0" presId="urn:microsoft.com/office/officeart/2018/2/layout/IconVerticalSolidList"/>
    <dgm:cxn modelId="{53E0E789-A0C4-407E-85D0-4FC844C3644E}" type="presOf" srcId="{E9FFC4B6-A86F-4D3F-AC8E-C0F3DD3A466C}" destId="{FC1F9547-98AD-4EB0-96F1-F27BE6162C07}" srcOrd="0" destOrd="0" presId="urn:microsoft.com/office/officeart/2018/2/layout/IconVerticalSolidList"/>
    <dgm:cxn modelId="{539ADA91-09F0-43AF-8F40-56C75B49AC69}" type="presOf" srcId="{577B1F81-3641-4881-B75A-9E8FBAA8964E}" destId="{69BE289E-903F-4400-8711-D998E054F5CB}" srcOrd="0" destOrd="0" presId="urn:microsoft.com/office/officeart/2018/2/layout/IconVerticalSolidList"/>
    <dgm:cxn modelId="{E50B90C6-C909-4465-B234-3B372C80AB68}" srcId="{D4DB5AEB-2A79-43DE-A2A2-B6617A58DAEA}" destId="{A8EB05D2-B3E0-4FF6-AB1E-72F5213560AA}" srcOrd="3" destOrd="0" parTransId="{0EBCECDD-C17C-4B86-99C3-E2F1A9ADFCDE}" sibTransId="{C2A2E898-5026-47F1-B51E-06B4932CACD6}"/>
    <dgm:cxn modelId="{D91ABBC6-040D-427D-96A8-192975290DE3}" srcId="{D4DB5AEB-2A79-43DE-A2A2-B6617A58DAEA}" destId="{EDE0C882-8E6A-4AE4-8943-79E6ACE1E3E7}" srcOrd="0" destOrd="0" parTransId="{4B60985E-05D8-4EA5-8185-9CF17296E729}" sibTransId="{11D0DDB0-418F-46AD-8D7A-EB3A93B70027}"/>
    <dgm:cxn modelId="{D36955C9-A3D6-4A7F-8AE2-38A7E39427FB}" type="presOf" srcId="{A8EB05D2-B3E0-4FF6-AB1E-72F5213560AA}" destId="{BC331A0E-2FE2-4594-AA2D-88EBE74158A9}" srcOrd="0" destOrd="0" presId="urn:microsoft.com/office/officeart/2018/2/layout/IconVerticalSolidList"/>
    <dgm:cxn modelId="{DA4921CE-F15B-43BF-B5F3-8BFC303E9EE8}" srcId="{D4DB5AEB-2A79-43DE-A2A2-B6617A58DAEA}" destId="{577B1F81-3641-4881-B75A-9E8FBAA8964E}" srcOrd="4" destOrd="0" parTransId="{276A8291-AE2B-42C4-98FB-DECEC90F7679}" sibTransId="{2BF9618C-DC26-4A91-8921-843D884E0439}"/>
    <dgm:cxn modelId="{A2CFA9E8-F575-453C-AD9A-81D3159861DE}" type="presOf" srcId="{D4DB5AEB-2A79-43DE-A2A2-B6617A58DAEA}" destId="{A276CC8F-5C71-4344-8AD2-F4316D734141}" srcOrd="0" destOrd="0" presId="urn:microsoft.com/office/officeart/2018/2/layout/IconVerticalSolidList"/>
    <dgm:cxn modelId="{A9D4DBB9-19AA-47F4-9B38-7E53AE2D349D}" type="presParOf" srcId="{A276CC8F-5C71-4344-8AD2-F4316D734141}" destId="{B8ADE353-1B5F-4D63-9384-A9DD04B859AD}" srcOrd="0" destOrd="0" presId="urn:microsoft.com/office/officeart/2018/2/layout/IconVerticalSolidList"/>
    <dgm:cxn modelId="{1B4E6998-5778-4941-AB49-1F9B7370F749}" type="presParOf" srcId="{B8ADE353-1B5F-4D63-9384-A9DD04B859AD}" destId="{96BF3FF7-49F6-4FB8-BD75-8B68934FE8B8}" srcOrd="0" destOrd="0" presId="urn:microsoft.com/office/officeart/2018/2/layout/IconVerticalSolidList"/>
    <dgm:cxn modelId="{004B3AFB-1C93-4E62-98DF-494498BBD91E}" type="presParOf" srcId="{B8ADE353-1B5F-4D63-9384-A9DD04B859AD}" destId="{441AA234-5FCD-4535-A823-EAB6999F6AF7}" srcOrd="1" destOrd="0" presId="urn:microsoft.com/office/officeart/2018/2/layout/IconVerticalSolidList"/>
    <dgm:cxn modelId="{6162D3FB-E8EF-4288-9B76-A71ECB0241A6}" type="presParOf" srcId="{B8ADE353-1B5F-4D63-9384-A9DD04B859AD}" destId="{59C07E9A-0A97-4310-92D8-02485B8FD809}" srcOrd="2" destOrd="0" presId="urn:microsoft.com/office/officeart/2018/2/layout/IconVerticalSolidList"/>
    <dgm:cxn modelId="{E35472C8-3026-42AC-BB3D-98AC5C1D8ECD}" type="presParOf" srcId="{B8ADE353-1B5F-4D63-9384-A9DD04B859AD}" destId="{344BF322-1AA4-4E98-98DB-8871CF5DD06F}" srcOrd="3" destOrd="0" presId="urn:microsoft.com/office/officeart/2018/2/layout/IconVerticalSolidList"/>
    <dgm:cxn modelId="{DF97A56C-0FA5-474E-84DB-CE18C32918AD}" type="presParOf" srcId="{A276CC8F-5C71-4344-8AD2-F4316D734141}" destId="{8979BEAF-ED7B-4C67-A9BA-5865CD795B3B}" srcOrd="1" destOrd="0" presId="urn:microsoft.com/office/officeart/2018/2/layout/IconVerticalSolidList"/>
    <dgm:cxn modelId="{B27C63E2-BAAD-4A7E-936D-6DBCA4E37862}" type="presParOf" srcId="{A276CC8F-5C71-4344-8AD2-F4316D734141}" destId="{01E1F836-8F11-4EBB-9D4D-EB056D24356F}" srcOrd="2" destOrd="0" presId="urn:microsoft.com/office/officeart/2018/2/layout/IconVerticalSolidList"/>
    <dgm:cxn modelId="{F6F118FD-D567-4B57-8287-34B8CE0DBC66}" type="presParOf" srcId="{01E1F836-8F11-4EBB-9D4D-EB056D24356F}" destId="{327DCFBF-79A1-40C4-AB04-7A00350AACD8}" srcOrd="0" destOrd="0" presId="urn:microsoft.com/office/officeart/2018/2/layout/IconVerticalSolidList"/>
    <dgm:cxn modelId="{E579895E-68A5-47D5-9DC1-695AF082855E}" type="presParOf" srcId="{01E1F836-8F11-4EBB-9D4D-EB056D24356F}" destId="{BF169397-A217-42BD-B4E8-5771A99CC05C}" srcOrd="1" destOrd="0" presId="urn:microsoft.com/office/officeart/2018/2/layout/IconVerticalSolidList"/>
    <dgm:cxn modelId="{21199B86-FDD5-4401-9C98-E3D75E74536B}" type="presParOf" srcId="{01E1F836-8F11-4EBB-9D4D-EB056D24356F}" destId="{4FA2312F-85B3-4EFF-A4F3-8BDEFC26A02F}" srcOrd="2" destOrd="0" presId="urn:microsoft.com/office/officeart/2018/2/layout/IconVerticalSolidList"/>
    <dgm:cxn modelId="{19E8F13E-F24F-479D-9BC8-1B0838E1A8D5}" type="presParOf" srcId="{01E1F836-8F11-4EBB-9D4D-EB056D24356F}" destId="{8463FCFB-5103-40C8-BB3C-92544E124A46}" srcOrd="3" destOrd="0" presId="urn:microsoft.com/office/officeart/2018/2/layout/IconVerticalSolidList"/>
    <dgm:cxn modelId="{6A139374-1BC7-4501-AC01-659B306C22AD}" type="presParOf" srcId="{A276CC8F-5C71-4344-8AD2-F4316D734141}" destId="{54E04B72-6B80-4BED-A9B1-586491FA995D}" srcOrd="3" destOrd="0" presId="urn:microsoft.com/office/officeart/2018/2/layout/IconVerticalSolidList"/>
    <dgm:cxn modelId="{350A55E0-A799-4432-9621-8A35B85E5C97}" type="presParOf" srcId="{A276CC8F-5C71-4344-8AD2-F4316D734141}" destId="{C6CDBF18-2DE2-49C4-A14B-EE47F928E700}" srcOrd="4" destOrd="0" presId="urn:microsoft.com/office/officeart/2018/2/layout/IconVerticalSolidList"/>
    <dgm:cxn modelId="{6EE8B883-CBF2-4F95-ADF6-DAF9617CDCC2}" type="presParOf" srcId="{C6CDBF18-2DE2-49C4-A14B-EE47F928E700}" destId="{B39ABB2A-7DBE-44D3-9275-9DFB8A21762C}" srcOrd="0" destOrd="0" presId="urn:microsoft.com/office/officeart/2018/2/layout/IconVerticalSolidList"/>
    <dgm:cxn modelId="{ACE24BAF-6CC3-48D4-B555-35FA3F4BFEBE}" type="presParOf" srcId="{C6CDBF18-2DE2-49C4-A14B-EE47F928E700}" destId="{D91304EB-78B5-4F01-A757-EF8FD189EADD}" srcOrd="1" destOrd="0" presId="urn:microsoft.com/office/officeart/2018/2/layout/IconVerticalSolidList"/>
    <dgm:cxn modelId="{6A671327-C564-49B3-8988-EEE52484A56D}" type="presParOf" srcId="{C6CDBF18-2DE2-49C4-A14B-EE47F928E700}" destId="{E7E41299-EFEA-4132-A9EB-51D79F183244}" srcOrd="2" destOrd="0" presId="urn:microsoft.com/office/officeart/2018/2/layout/IconVerticalSolidList"/>
    <dgm:cxn modelId="{4199DBB1-6293-4C89-8891-BB2792233049}" type="presParOf" srcId="{C6CDBF18-2DE2-49C4-A14B-EE47F928E700}" destId="{FC1F9547-98AD-4EB0-96F1-F27BE6162C07}" srcOrd="3" destOrd="0" presId="urn:microsoft.com/office/officeart/2018/2/layout/IconVerticalSolidList"/>
    <dgm:cxn modelId="{70D4ABD6-CB2C-4272-8CE1-F1C728C35073}" type="presParOf" srcId="{A276CC8F-5C71-4344-8AD2-F4316D734141}" destId="{2905CE1A-3DFE-4869-9424-6B47836C28D3}" srcOrd="5" destOrd="0" presId="urn:microsoft.com/office/officeart/2018/2/layout/IconVerticalSolidList"/>
    <dgm:cxn modelId="{B8B0AD72-FAEE-4670-8A2A-D43FC5367D6B}" type="presParOf" srcId="{A276CC8F-5C71-4344-8AD2-F4316D734141}" destId="{E9FDAA42-ACFD-4496-A052-28014A6F8490}" srcOrd="6" destOrd="0" presId="urn:microsoft.com/office/officeart/2018/2/layout/IconVerticalSolidList"/>
    <dgm:cxn modelId="{EA3B40CC-70BE-431D-915E-44D428887E76}" type="presParOf" srcId="{E9FDAA42-ACFD-4496-A052-28014A6F8490}" destId="{E480264C-D478-4BCD-B93A-41CE3E3ECFDC}" srcOrd="0" destOrd="0" presId="urn:microsoft.com/office/officeart/2018/2/layout/IconVerticalSolidList"/>
    <dgm:cxn modelId="{09343261-97D5-4544-9400-D9F6FB682F05}" type="presParOf" srcId="{E9FDAA42-ACFD-4496-A052-28014A6F8490}" destId="{8E97BA66-8C4C-4C5D-9DEA-79BE57A3E3E4}" srcOrd="1" destOrd="0" presId="urn:microsoft.com/office/officeart/2018/2/layout/IconVerticalSolidList"/>
    <dgm:cxn modelId="{5B48D82C-A508-4642-95E6-60A6BC85E7BE}" type="presParOf" srcId="{E9FDAA42-ACFD-4496-A052-28014A6F8490}" destId="{7CE5229F-3B8E-46D8-BA79-31B88255757B}" srcOrd="2" destOrd="0" presId="urn:microsoft.com/office/officeart/2018/2/layout/IconVerticalSolidList"/>
    <dgm:cxn modelId="{71BA2B4B-0984-43E4-9818-DDFA6FD8DD61}" type="presParOf" srcId="{E9FDAA42-ACFD-4496-A052-28014A6F8490}" destId="{BC331A0E-2FE2-4594-AA2D-88EBE74158A9}" srcOrd="3" destOrd="0" presId="urn:microsoft.com/office/officeart/2018/2/layout/IconVerticalSolidList"/>
    <dgm:cxn modelId="{A27FD3AB-C2AD-4B9F-89A3-303DA631D6CF}" type="presParOf" srcId="{A276CC8F-5C71-4344-8AD2-F4316D734141}" destId="{A79B91B4-89DD-4E6A-8638-8D9948E239DC}" srcOrd="7" destOrd="0" presId="urn:microsoft.com/office/officeart/2018/2/layout/IconVerticalSolidList"/>
    <dgm:cxn modelId="{ABA715BC-86B8-4F4C-AE02-D9807546564C}" type="presParOf" srcId="{A276CC8F-5C71-4344-8AD2-F4316D734141}" destId="{499BA3BC-3D79-475B-959C-2726DFABA45B}" srcOrd="8" destOrd="0" presId="urn:microsoft.com/office/officeart/2018/2/layout/IconVerticalSolidList"/>
    <dgm:cxn modelId="{6C397873-1051-4370-A233-1C98B68F9690}" type="presParOf" srcId="{499BA3BC-3D79-475B-959C-2726DFABA45B}" destId="{97C65CDF-69FC-483A-B41C-8639C44D8478}" srcOrd="0" destOrd="0" presId="urn:microsoft.com/office/officeart/2018/2/layout/IconVerticalSolidList"/>
    <dgm:cxn modelId="{FDAA23B1-D9A1-4B19-871D-CFAF44291104}" type="presParOf" srcId="{499BA3BC-3D79-475B-959C-2726DFABA45B}" destId="{D6A706E6-7789-451D-80C0-A71CE6ED77DB}" srcOrd="1" destOrd="0" presId="urn:microsoft.com/office/officeart/2018/2/layout/IconVerticalSolidList"/>
    <dgm:cxn modelId="{A318B13C-5D64-423B-80D8-8F3D2E64B86F}" type="presParOf" srcId="{499BA3BC-3D79-475B-959C-2726DFABA45B}" destId="{5C413C66-A52E-4644-A59C-4F4A19981D86}" srcOrd="2" destOrd="0" presId="urn:microsoft.com/office/officeart/2018/2/layout/IconVerticalSolidList"/>
    <dgm:cxn modelId="{0F63924C-75DC-48C2-8677-EE51E9B4D728}" type="presParOf" srcId="{499BA3BC-3D79-475B-959C-2726DFABA45B}" destId="{69BE289E-903F-4400-8711-D998E054F5C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DB5AEB-2A79-43DE-A2A2-B6617A58DAE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DE0C882-8E6A-4AE4-8943-79E6ACE1E3E7}">
      <dgm:prSet/>
      <dgm:spPr/>
      <dgm:t>
        <a:bodyPr/>
        <a:lstStyle/>
        <a:p>
          <a:pPr>
            <a:lnSpc>
              <a:spcPct val="100000"/>
            </a:lnSpc>
          </a:pPr>
          <a:r>
            <a:rPr lang="en-US" b="1" dirty="0"/>
            <a:t>Content-Type</a:t>
          </a:r>
          <a:r>
            <a:rPr lang="en-US" dirty="0"/>
            <a:t>: Format of response data</a:t>
          </a:r>
        </a:p>
      </dgm:t>
    </dgm:pt>
    <dgm:pt modelId="{4B60985E-05D8-4EA5-8185-9CF17296E729}" type="parTrans" cxnId="{D91ABBC6-040D-427D-96A8-192975290DE3}">
      <dgm:prSet/>
      <dgm:spPr/>
      <dgm:t>
        <a:bodyPr/>
        <a:lstStyle/>
        <a:p>
          <a:endParaRPr lang="en-US"/>
        </a:p>
      </dgm:t>
    </dgm:pt>
    <dgm:pt modelId="{11D0DDB0-418F-46AD-8D7A-EB3A93B70027}" type="sibTrans" cxnId="{D91ABBC6-040D-427D-96A8-192975290DE3}">
      <dgm:prSet/>
      <dgm:spPr/>
      <dgm:t>
        <a:bodyPr/>
        <a:lstStyle/>
        <a:p>
          <a:endParaRPr lang="en-US"/>
        </a:p>
      </dgm:t>
    </dgm:pt>
    <dgm:pt modelId="{04EE74CF-7174-4D5B-832A-3B6B02EEAB0A}">
      <dgm:prSet/>
      <dgm:spPr/>
      <dgm:t>
        <a:bodyPr/>
        <a:lstStyle/>
        <a:p>
          <a:pPr>
            <a:lnSpc>
              <a:spcPct val="100000"/>
            </a:lnSpc>
          </a:pPr>
          <a:r>
            <a:rPr lang="en-US" b="1" dirty="0"/>
            <a:t>Content-Length</a:t>
          </a:r>
          <a:r>
            <a:rPr lang="en-US" dirty="0"/>
            <a:t>: Size of response</a:t>
          </a:r>
        </a:p>
      </dgm:t>
    </dgm:pt>
    <dgm:pt modelId="{0CC10962-6A7F-4B0E-9F82-1625B471D078}" type="parTrans" cxnId="{2559A72F-AFA3-4F07-B39C-73E890E585E8}">
      <dgm:prSet/>
      <dgm:spPr/>
      <dgm:t>
        <a:bodyPr/>
        <a:lstStyle/>
        <a:p>
          <a:endParaRPr lang="en-US"/>
        </a:p>
      </dgm:t>
    </dgm:pt>
    <dgm:pt modelId="{F3C3F683-139D-449D-B087-70256F3CB182}" type="sibTrans" cxnId="{2559A72F-AFA3-4F07-B39C-73E890E585E8}">
      <dgm:prSet/>
      <dgm:spPr/>
      <dgm:t>
        <a:bodyPr/>
        <a:lstStyle/>
        <a:p>
          <a:endParaRPr lang="en-US"/>
        </a:p>
      </dgm:t>
    </dgm:pt>
    <dgm:pt modelId="{E9FFC4B6-A86F-4D3F-AC8E-C0F3DD3A466C}">
      <dgm:prSet/>
      <dgm:spPr/>
      <dgm:t>
        <a:bodyPr/>
        <a:lstStyle/>
        <a:p>
          <a:pPr>
            <a:lnSpc>
              <a:spcPct val="100000"/>
            </a:lnSpc>
          </a:pPr>
          <a:r>
            <a:rPr lang="en-US" b="1" dirty="0"/>
            <a:t>Set-Cookie</a:t>
          </a:r>
          <a:r>
            <a:rPr lang="en-US" dirty="0"/>
            <a:t>: Send cookies to client</a:t>
          </a:r>
        </a:p>
      </dgm:t>
    </dgm:pt>
    <dgm:pt modelId="{3CBFADA2-5E4B-48D8-B185-4FCD2E8FE7B4}" type="parTrans" cxnId="{E0139644-B37B-4C63-B1C8-44218A0D2E6A}">
      <dgm:prSet/>
      <dgm:spPr/>
      <dgm:t>
        <a:bodyPr/>
        <a:lstStyle/>
        <a:p>
          <a:endParaRPr lang="en-US"/>
        </a:p>
      </dgm:t>
    </dgm:pt>
    <dgm:pt modelId="{1AED5CFE-29FB-4A18-A3F4-8261EACFE147}" type="sibTrans" cxnId="{E0139644-B37B-4C63-B1C8-44218A0D2E6A}">
      <dgm:prSet/>
      <dgm:spPr/>
      <dgm:t>
        <a:bodyPr/>
        <a:lstStyle/>
        <a:p>
          <a:endParaRPr lang="en-US"/>
        </a:p>
      </dgm:t>
    </dgm:pt>
    <dgm:pt modelId="{A8EB05D2-B3E0-4FF6-AB1E-72F5213560AA}">
      <dgm:prSet/>
      <dgm:spPr/>
      <dgm:t>
        <a:bodyPr/>
        <a:lstStyle/>
        <a:p>
          <a:pPr>
            <a:lnSpc>
              <a:spcPct val="100000"/>
            </a:lnSpc>
          </a:pPr>
          <a:r>
            <a:rPr lang="en-US" b="1" dirty="0"/>
            <a:t>Cache-Control</a:t>
          </a:r>
          <a:r>
            <a:rPr lang="en-US" dirty="0"/>
            <a:t>: Caching instructions</a:t>
          </a:r>
        </a:p>
      </dgm:t>
    </dgm:pt>
    <dgm:pt modelId="{0EBCECDD-C17C-4B86-99C3-E2F1A9ADFCDE}" type="parTrans" cxnId="{E50B90C6-C909-4465-B234-3B372C80AB68}">
      <dgm:prSet/>
      <dgm:spPr/>
      <dgm:t>
        <a:bodyPr/>
        <a:lstStyle/>
        <a:p>
          <a:endParaRPr lang="en-US"/>
        </a:p>
      </dgm:t>
    </dgm:pt>
    <dgm:pt modelId="{C2A2E898-5026-47F1-B51E-06B4932CACD6}" type="sibTrans" cxnId="{E50B90C6-C909-4465-B234-3B372C80AB68}">
      <dgm:prSet/>
      <dgm:spPr/>
      <dgm:t>
        <a:bodyPr/>
        <a:lstStyle/>
        <a:p>
          <a:endParaRPr lang="en-US"/>
        </a:p>
      </dgm:t>
    </dgm:pt>
    <dgm:pt modelId="{A276CC8F-5C71-4344-8AD2-F4316D734141}" type="pres">
      <dgm:prSet presAssocID="{D4DB5AEB-2A79-43DE-A2A2-B6617A58DAEA}" presName="root" presStyleCnt="0">
        <dgm:presLayoutVars>
          <dgm:dir/>
          <dgm:resizeHandles val="exact"/>
        </dgm:presLayoutVars>
      </dgm:prSet>
      <dgm:spPr/>
    </dgm:pt>
    <dgm:pt modelId="{B8ADE353-1B5F-4D63-9384-A9DD04B859AD}" type="pres">
      <dgm:prSet presAssocID="{EDE0C882-8E6A-4AE4-8943-79E6ACE1E3E7}" presName="compNode" presStyleCnt="0"/>
      <dgm:spPr/>
    </dgm:pt>
    <dgm:pt modelId="{96BF3FF7-49F6-4FB8-BD75-8B68934FE8B8}" type="pres">
      <dgm:prSet presAssocID="{EDE0C882-8E6A-4AE4-8943-79E6ACE1E3E7}" presName="bgRect" presStyleLbl="bgShp" presStyleIdx="0" presStyleCnt="4"/>
      <dgm:spPr/>
    </dgm:pt>
    <dgm:pt modelId="{441AA234-5FCD-4535-A823-EAB6999F6AF7}" type="pres">
      <dgm:prSet presAssocID="{EDE0C882-8E6A-4AE4-8943-79E6ACE1E3E7}"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ext with solid fill"/>
        </a:ext>
      </dgm:extLst>
    </dgm:pt>
    <dgm:pt modelId="{59C07E9A-0A97-4310-92D8-02485B8FD809}" type="pres">
      <dgm:prSet presAssocID="{EDE0C882-8E6A-4AE4-8943-79E6ACE1E3E7}" presName="spaceRect" presStyleCnt="0"/>
      <dgm:spPr/>
    </dgm:pt>
    <dgm:pt modelId="{344BF322-1AA4-4E98-98DB-8871CF5DD06F}" type="pres">
      <dgm:prSet presAssocID="{EDE0C882-8E6A-4AE4-8943-79E6ACE1E3E7}" presName="parTx" presStyleLbl="revTx" presStyleIdx="0" presStyleCnt="4">
        <dgm:presLayoutVars>
          <dgm:chMax val="0"/>
          <dgm:chPref val="0"/>
        </dgm:presLayoutVars>
      </dgm:prSet>
      <dgm:spPr/>
    </dgm:pt>
    <dgm:pt modelId="{8979BEAF-ED7B-4C67-A9BA-5865CD795B3B}" type="pres">
      <dgm:prSet presAssocID="{11D0DDB0-418F-46AD-8D7A-EB3A93B70027}" presName="sibTrans" presStyleCnt="0"/>
      <dgm:spPr/>
    </dgm:pt>
    <dgm:pt modelId="{01E1F836-8F11-4EBB-9D4D-EB056D24356F}" type="pres">
      <dgm:prSet presAssocID="{04EE74CF-7174-4D5B-832A-3B6B02EEAB0A}" presName="compNode" presStyleCnt="0"/>
      <dgm:spPr/>
    </dgm:pt>
    <dgm:pt modelId="{327DCFBF-79A1-40C4-AB04-7A00350AACD8}" type="pres">
      <dgm:prSet presAssocID="{04EE74CF-7174-4D5B-832A-3B6B02EEAB0A}" presName="bgRect" presStyleLbl="bgShp" presStyleIdx="1" presStyleCnt="4"/>
      <dgm:spPr/>
    </dgm:pt>
    <dgm:pt modelId="{BF169397-A217-42BD-B4E8-5771A99CC05C}" type="pres">
      <dgm:prSet presAssocID="{04EE74CF-7174-4D5B-832A-3B6B02EEAB0A}"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Ruler with solid fill"/>
        </a:ext>
      </dgm:extLst>
    </dgm:pt>
    <dgm:pt modelId="{4FA2312F-85B3-4EFF-A4F3-8BDEFC26A02F}" type="pres">
      <dgm:prSet presAssocID="{04EE74CF-7174-4D5B-832A-3B6B02EEAB0A}" presName="spaceRect" presStyleCnt="0"/>
      <dgm:spPr/>
    </dgm:pt>
    <dgm:pt modelId="{8463FCFB-5103-40C8-BB3C-92544E124A46}" type="pres">
      <dgm:prSet presAssocID="{04EE74CF-7174-4D5B-832A-3B6B02EEAB0A}" presName="parTx" presStyleLbl="revTx" presStyleIdx="1" presStyleCnt="4">
        <dgm:presLayoutVars>
          <dgm:chMax val="0"/>
          <dgm:chPref val="0"/>
        </dgm:presLayoutVars>
      </dgm:prSet>
      <dgm:spPr/>
    </dgm:pt>
    <dgm:pt modelId="{54E04B72-6B80-4BED-A9B1-586491FA995D}" type="pres">
      <dgm:prSet presAssocID="{F3C3F683-139D-449D-B087-70256F3CB182}" presName="sibTrans" presStyleCnt="0"/>
      <dgm:spPr/>
    </dgm:pt>
    <dgm:pt modelId="{C6CDBF18-2DE2-49C4-A14B-EE47F928E700}" type="pres">
      <dgm:prSet presAssocID="{E9FFC4B6-A86F-4D3F-AC8E-C0F3DD3A466C}" presName="compNode" presStyleCnt="0"/>
      <dgm:spPr/>
    </dgm:pt>
    <dgm:pt modelId="{B39ABB2A-7DBE-44D3-9275-9DFB8A21762C}" type="pres">
      <dgm:prSet presAssocID="{E9FFC4B6-A86F-4D3F-AC8E-C0F3DD3A466C}" presName="bgRect" presStyleLbl="bgShp" presStyleIdx="2" presStyleCnt="4"/>
      <dgm:spPr/>
    </dgm:pt>
    <dgm:pt modelId="{D91304EB-78B5-4F01-A757-EF8FD189EADD}" type="pres">
      <dgm:prSet presAssocID="{E9FFC4B6-A86F-4D3F-AC8E-C0F3DD3A466C}"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Gingerbread cookie with solid fill"/>
        </a:ext>
      </dgm:extLst>
    </dgm:pt>
    <dgm:pt modelId="{E7E41299-EFEA-4132-A9EB-51D79F183244}" type="pres">
      <dgm:prSet presAssocID="{E9FFC4B6-A86F-4D3F-AC8E-C0F3DD3A466C}" presName="spaceRect" presStyleCnt="0"/>
      <dgm:spPr/>
    </dgm:pt>
    <dgm:pt modelId="{FC1F9547-98AD-4EB0-96F1-F27BE6162C07}" type="pres">
      <dgm:prSet presAssocID="{E9FFC4B6-A86F-4D3F-AC8E-C0F3DD3A466C}" presName="parTx" presStyleLbl="revTx" presStyleIdx="2" presStyleCnt="4">
        <dgm:presLayoutVars>
          <dgm:chMax val="0"/>
          <dgm:chPref val="0"/>
        </dgm:presLayoutVars>
      </dgm:prSet>
      <dgm:spPr/>
    </dgm:pt>
    <dgm:pt modelId="{2905CE1A-3DFE-4869-9424-6B47836C28D3}" type="pres">
      <dgm:prSet presAssocID="{1AED5CFE-29FB-4A18-A3F4-8261EACFE147}" presName="sibTrans" presStyleCnt="0"/>
      <dgm:spPr/>
    </dgm:pt>
    <dgm:pt modelId="{E9FDAA42-ACFD-4496-A052-28014A6F8490}" type="pres">
      <dgm:prSet presAssocID="{A8EB05D2-B3E0-4FF6-AB1E-72F5213560AA}" presName="compNode" presStyleCnt="0"/>
      <dgm:spPr/>
    </dgm:pt>
    <dgm:pt modelId="{E480264C-D478-4BCD-B93A-41CE3E3ECFDC}" type="pres">
      <dgm:prSet presAssocID="{A8EB05D2-B3E0-4FF6-AB1E-72F5213560AA}" presName="bgRect" presStyleLbl="bgShp" presStyleIdx="3" presStyleCnt="4"/>
      <dgm:spPr/>
    </dgm:pt>
    <dgm:pt modelId="{8E97BA66-8C4C-4C5D-9DEA-79BE57A3E3E4}" type="pres">
      <dgm:prSet presAssocID="{A8EB05D2-B3E0-4FF6-AB1E-72F5213560AA}"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Database with solid fill"/>
        </a:ext>
      </dgm:extLst>
    </dgm:pt>
    <dgm:pt modelId="{7CE5229F-3B8E-46D8-BA79-31B88255757B}" type="pres">
      <dgm:prSet presAssocID="{A8EB05D2-B3E0-4FF6-AB1E-72F5213560AA}" presName="spaceRect" presStyleCnt="0"/>
      <dgm:spPr/>
    </dgm:pt>
    <dgm:pt modelId="{BC331A0E-2FE2-4594-AA2D-88EBE74158A9}" type="pres">
      <dgm:prSet presAssocID="{A8EB05D2-B3E0-4FF6-AB1E-72F5213560AA}" presName="parTx" presStyleLbl="revTx" presStyleIdx="3" presStyleCnt="4">
        <dgm:presLayoutVars>
          <dgm:chMax val="0"/>
          <dgm:chPref val="0"/>
        </dgm:presLayoutVars>
      </dgm:prSet>
      <dgm:spPr/>
    </dgm:pt>
  </dgm:ptLst>
  <dgm:cxnLst>
    <dgm:cxn modelId="{2559A72F-AFA3-4F07-B39C-73E890E585E8}" srcId="{D4DB5AEB-2A79-43DE-A2A2-B6617A58DAEA}" destId="{04EE74CF-7174-4D5B-832A-3B6B02EEAB0A}" srcOrd="1" destOrd="0" parTransId="{0CC10962-6A7F-4B0E-9F82-1625B471D078}" sibTransId="{F3C3F683-139D-449D-B087-70256F3CB182}"/>
    <dgm:cxn modelId="{DF45C631-8ABE-4094-9A07-41E16C2E0234}" type="presOf" srcId="{04EE74CF-7174-4D5B-832A-3B6B02EEAB0A}" destId="{8463FCFB-5103-40C8-BB3C-92544E124A46}" srcOrd="0" destOrd="0" presId="urn:microsoft.com/office/officeart/2018/2/layout/IconVerticalSolidList"/>
    <dgm:cxn modelId="{E0139644-B37B-4C63-B1C8-44218A0D2E6A}" srcId="{D4DB5AEB-2A79-43DE-A2A2-B6617A58DAEA}" destId="{E9FFC4B6-A86F-4D3F-AC8E-C0F3DD3A466C}" srcOrd="2" destOrd="0" parTransId="{3CBFADA2-5E4B-48D8-B185-4FCD2E8FE7B4}" sibTransId="{1AED5CFE-29FB-4A18-A3F4-8261EACFE147}"/>
    <dgm:cxn modelId="{3A4AD649-4B41-44AA-BE54-37F42D612FBD}" type="presOf" srcId="{EDE0C882-8E6A-4AE4-8943-79E6ACE1E3E7}" destId="{344BF322-1AA4-4E98-98DB-8871CF5DD06F}" srcOrd="0" destOrd="0" presId="urn:microsoft.com/office/officeart/2018/2/layout/IconVerticalSolidList"/>
    <dgm:cxn modelId="{53E0E789-A0C4-407E-85D0-4FC844C3644E}" type="presOf" srcId="{E9FFC4B6-A86F-4D3F-AC8E-C0F3DD3A466C}" destId="{FC1F9547-98AD-4EB0-96F1-F27BE6162C07}" srcOrd="0" destOrd="0" presId="urn:microsoft.com/office/officeart/2018/2/layout/IconVerticalSolidList"/>
    <dgm:cxn modelId="{E50B90C6-C909-4465-B234-3B372C80AB68}" srcId="{D4DB5AEB-2A79-43DE-A2A2-B6617A58DAEA}" destId="{A8EB05D2-B3E0-4FF6-AB1E-72F5213560AA}" srcOrd="3" destOrd="0" parTransId="{0EBCECDD-C17C-4B86-99C3-E2F1A9ADFCDE}" sibTransId="{C2A2E898-5026-47F1-B51E-06B4932CACD6}"/>
    <dgm:cxn modelId="{D91ABBC6-040D-427D-96A8-192975290DE3}" srcId="{D4DB5AEB-2A79-43DE-A2A2-B6617A58DAEA}" destId="{EDE0C882-8E6A-4AE4-8943-79E6ACE1E3E7}" srcOrd="0" destOrd="0" parTransId="{4B60985E-05D8-4EA5-8185-9CF17296E729}" sibTransId="{11D0DDB0-418F-46AD-8D7A-EB3A93B70027}"/>
    <dgm:cxn modelId="{D36955C9-A3D6-4A7F-8AE2-38A7E39427FB}" type="presOf" srcId="{A8EB05D2-B3E0-4FF6-AB1E-72F5213560AA}" destId="{BC331A0E-2FE2-4594-AA2D-88EBE74158A9}" srcOrd="0" destOrd="0" presId="urn:microsoft.com/office/officeart/2018/2/layout/IconVerticalSolidList"/>
    <dgm:cxn modelId="{A2CFA9E8-F575-453C-AD9A-81D3159861DE}" type="presOf" srcId="{D4DB5AEB-2A79-43DE-A2A2-B6617A58DAEA}" destId="{A276CC8F-5C71-4344-8AD2-F4316D734141}" srcOrd="0" destOrd="0" presId="urn:microsoft.com/office/officeart/2018/2/layout/IconVerticalSolidList"/>
    <dgm:cxn modelId="{A9D4DBB9-19AA-47F4-9B38-7E53AE2D349D}" type="presParOf" srcId="{A276CC8F-5C71-4344-8AD2-F4316D734141}" destId="{B8ADE353-1B5F-4D63-9384-A9DD04B859AD}" srcOrd="0" destOrd="0" presId="urn:microsoft.com/office/officeart/2018/2/layout/IconVerticalSolidList"/>
    <dgm:cxn modelId="{1B4E6998-5778-4941-AB49-1F9B7370F749}" type="presParOf" srcId="{B8ADE353-1B5F-4D63-9384-A9DD04B859AD}" destId="{96BF3FF7-49F6-4FB8-BD75-8B68934FE8B8}" srcOrd="0" destOrd="0" presId="urn:microsoft.com/office/officeart/2018/2/layout/IconVerticalSolidList"/>
    <dgm:cxn modelId="{004B3AFB-1C93-4E62-98DF-494498BBD91E}" type="presParOf" srcId="{B8ADE353-1B5F-4D63-9384-A9DD04B859AD}" destId="{441AA234-5FCD-4535-A823-EAB6999F6AF7}" srcOrd="1" destOrd="0" presId="urn:microsoft.com/office/officeart/2018/2/layout/IconVerticalSolidList"/>
    <dgm:cxn modelId="{6162D3FB-E8EF-4288-9B76-A71ECB0241A6}" type="presParOf" srcId="{B8ADE353-1B5F-4D63-9384-A9DD04B859AD}" destId="{59C07E9A-0A97-4310-92D8-02485B8FD809}" srcOrd="2" destOrd="0" presId="urn:microsoft.com/office/officeart/2018/2/layout/IconVerticalSolidList"/>
    <dgm:cxn modelId="{E35472C8-3026-42AC-BB3D-98AC5C1D8ECD}" type="presParOf" srcId="{B8ADE353-1B5F-4D63-9384-A9DD04B859AD}" destId="{344BF322-1AA4-4E98-98DB-8871CF5DD06F}" srcOrd="3" destOrd="0" presId="urn:microsoft.com/office/officeart/2018/2/layout/IconVerticalSolidList"/>
    <dgm:cxn modelId="{DF97A56C-0FA5-474E-84DB-CE18C32918AD}" type="presParOf" srcId="{A276CC8F-5C71-4344-8AD2-F4316D734141}" destId="{8979BEAF-ED7B-4C67-A9BA-5865CD795B3B}" srcOrd="1" destOrd="0" presId="urn:microsoft.com/office/officeart/2018/2/layout/IconVerticalSolidList"/>
    <dgm:cxn modelId="{B27C63E2-BAAD-4A7E-936D-6DBCA4E37862}" type="presParOf" srcId="{A276CC8F-5C71-4344-8AD2-F4316D734141}" destId="{01E1F836-8F11-4EBB-9D4D-EB056D24356F}" srcOrd="2" destOrd="0" presId="urn:microsoft.com/office/officeart/2018/2/layout/IconVerticalSolidList"/>
    <dgm:cxn modelId="{F6F118FD-D567-4B57-8287-34B8CE0DBC66}" type="presParOf" srcId="{01E1F836-8F11-4EBB-9D4D-EB056D24356F}" destId="{327DCFBF-79A1-40C4-AB04-7A00350AACD8}" srcOrd="0" destOrd="0" presId="urn:microsoft.com/office/officeart/2018/2/layout/IconVerticalSolidList"/>
    <dgm:cxn modelId="{E579895E-68A5-47D5-9DC1-695AF082855E}" type="presParOf" srcId="{01E1F836-8F11-4EBB-9D4D-EB056D24356F}" destId="{BF169397-A217-42BD-B4E8-5771A99CC05C}" srcOrd="1" destOrd="0" presId="urn:microsoft.com/office/officeart/2018/2/layout/IconVerticalSolidList"/>
    <dgm:cxn modelId="{21199B86-FDD5-4401-9C98-E3D75E74536B}" type="presParOf" srcId="{01E1F836-8F11-4EBB-9D4D-EB056D24356F}" destId="{4FA2312F-85B3-4EFF-A4F3-8BDEFC26A02F}" srcOrd="2" destOrd="0" presId="urn:microsoft.com/office/officeart/2018/2/layout/IconVerticalSolidList"/>
    <dgm:cxn modelId="{19E8F13E-F24F-479D-9BC8-1B0838E1A8D5}" type="presParOf" srcId="{01E1F836-8F11-4EBB-9D4D-EB056D24356F}" destId="{8463FCFB-5103-40C8-BB3C-92544E124A46}" srcOrd="3" destOrd="0" presId="urn:microsoft.com/office/officeart/2018/2/layout/IconVerticalSolidList"/>
    <dgm:cxn modelId="{6A139374-1BC7-4501-AC01-659B306C22AD}" type="presParOf" srcId="{A276CC8F-5C71-4344-8AD2-F4316D734141}" destId="{54E04B72-6B80-4BED-A9B1-586491FA995D}" srcOrd="3" destOrd="0" presId="urn:microsoft.com/office/officeart/2018/2/layout/IconVerticalSolidList"/>
    <dgm:cxn modelId="{350A55E0-A799-4432-9621-8A35B85E5C97}" type="presParOf" srcId="{A276CC8F-5C71-4344-8AD2-F4316D734141}" destId="{C6CDBF18-2DE2-49C4-A14B-EE47F928E700}" srcOrd="4" destOrd="0" presId="urn:microsoft.com/office/officeart/2018/2/layout/IconVerticalSolidList"/>
    <dgm:cxn modelId="{6EE8B883-CBF2-4F95-ADF6-DAF9617CDCC2}" type="presParOf" srcId="{C6CDBF18-2DE2-49C4-A14B-EE47F928E700}" destId="{B39ABB2A-7DBE-44D3-9275-9DFB8A21762C}" srcOrd="0" destOrd="0" presId="urn:microsoft.com/office/officeart/2018/2/layout/IconVerticalSolidList"/>
    <dgm:cxn modelId="{ACE24BAF-6CC3-48D4-B555-35FA3F4BFEBE}" type="presParOf" srcId="{C6CDBF18-2DE2-49C4-A14B-EE47F928E700}" destId="{D91304EB-78B5-4F01-A757-EF8FD189EADD}" srcOrd="1" destOrd="0" presId="urn:microsoft.com/office/officeart/2018/2/layout/IconVerticalSolidList"/>
    <dgm:cxn modelId="{6A671327-C564-49B3-8988-EEE52484A56D}" type="presParOf" srcId="{C6CDBF18-2DE2-49C4-A14B-EE47F928E700}" destId="{E7E41299-EFEA-4132-A9EB-51D79F183244}" srcOrd="2" destOrd="0" presId="urn:microsoft.com/office/officeart/2018/2/layout/IconVerticalSolidList"/>
    <dgm:cxn modelId="{4199DBB1-6293-4C89-8891-BB2792233049}" type="presParOf" srcId="{C6CDBF18-2DE2-49C4-A14B-EE47F928E700}" destId="{FC1F9547-98AD-4EB0-96F1-F27BE6162C07}" srcOrd="3" destOrd="0" presId="urn:microsoft.com/office/officeart/2018/2/layout/IconVerticalSolidList"/>
    <dgm:cxn modelId="{70D4ABD6-CB2C-4272-8CE1-F1C728C35073}" type="presParOf" srcId="{A276CC8F-5C71-4344-8AD2-F4316D734141}" destId="{2905CE1A-3DFE-4869-9424-6B47836C28D3}" srcOrd="5" destOrd="0" presId="urn:microsoft.com/office/officeart/2018/2/layout/IconVerticalSolidList"/>
    <dgm:cxn modelId="{B8B0AD72-FAEE-4670-8A2A-D43FC5367D6B}" type="presParOf" srcId="{A276CC8F-5C71-4344-8AD2-F4316D734141}" destId="{E9FDAA42-ACFD-4496-A052-28014A6F8490}" srcOrd="6" destOrd="0" presId="urn:microsoft.com/office/officeart/2018/2/layout/IconVerticalSolidList"/>
    <dgm:cxn modelId="{EA3B40CC-70BE-431D-915E-44D428887E76}" type="presParOf" srcId="{E9FDAA42-ACFD-4496-A052-28014A6F8490}" destId="{E480264C-D478-4BCD-B93A-41CE3E3ECFDC}" srcOrd="0" destOrd="0" presId="urn:microsoft.com/office/officeart/2018/2/layout/IconVerticalSolidList"/>
    <dgm:cxn modelId="{09343261-97D5-4544-9400-D9F6FB682F05}" type="presParOf" srcId="{E9FDAA42-ACFD-4496-A052-28014A6F8490}" destId="{8E97BA66-8C4C-4C5D-9DEA-79BE57A3E3E4}" srcOrd="1" destOrd="0" presId="urn:microsoft.com/office/officeart/2018/2/layout/IconVerticalSolidList"/>
    <dgm:cxn modelId="{5B48D82C-A508-4642-95E6-60A6BC85E7BE}" type="presParOf" srcId="{E9FDAA42-ACFD-4496-A052-28014A6F8490}" destId="{7CE5229F-3B8E-46D8-BA79-31B88255757B}" srcOrd="2" destOrd="0" presId="urn:microsoft.com/office/officeart/2018/2/layout/IconVerticalSolidList"/>
    <dgm:cxn modelId="{71BA2B4B-0984-43E4-9818-DDFA6FD8DD61}" type="presParOf" srcId="{E9FDAA42-ACFD-4496-A052-28014A6F8490}" destId="{BC331A0E-2FE2-4594-AA2D-88EBE74158A9}"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55D5A4-7849-4404-AD36-BE2868B42567}"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B0272DA8-4053-40D0-A527-E45777BC0661}">
      <dgm:prSet/>
      <dgm:spPr/>
      <dgm:t>
        <a:bodyPr/>
        <a:lstStyle/>
        <a:p>
          <a:pPr>
            <a:lnSpc>
              <a:spcPct val="100000"/>
            </a:lnSpc>
            <a:defRPr b="1"/>
          </a:pPr>
          <a:r>
            <a:rPr lang="en-US" b="0" i="0"/>
            <a:t>HTTP is stateless - each request is independent</a:t>
          </a:r>
          <a:endParaRPr lang="en-US"/>
        </a:p>
      </dgm:t>
    </dgm:pt>
    <dgm:pt modelId="{2E8AAEF7-232F-4566-A8FC-4D1C12D13E6D}" type="parTrans" cxnId="{43258B83-ED1B-4087-9FA3-53BEC71DAF2F}">
      <dgm:prSet/>
      <dgm:spPr/>
      <dgm:t>
        <a:bodyPr/>
        <a:lstStyle/>
        <a:p>
          <a:endParaRPr lang="en-US"/>
        </a:p>
      </dgm:t>
    </dgm:pt>
    <dgm:pt modelId="{390B6A63-24CE-4FBF-BBCE-4E6363B74E64}" type="sibTrans" cxnId="{43258B83-ED1B-4087-9FA3-53BEC71DAF2F}">
      <dgm:prSet/>
      <dgm:spPr/>
      <dgm:t>
        <a:bodyPr/>
        <a:lstStyle/>
        <a:p>
          <a:endParaRPr lang="en-US"/>
        </a:p>
      </dgm:t>
    </dgm:pt>
    <dgm:pt modelId="{0B67E94F-1E8E-4220-BC7A-22E0EB0D4AD5}">
      <dgm:prSet/>
      <dgm:spPr/>
      <dgm:t>
        <a:bodyPr/>
        <a:lstStyle/>
        <a:p>
          <a:pPr>
            <a:lnSpc>
              <a:spcPct val="100000"/>
            </a:lnSpc>
            <a:defRPr b="1"/>
          </a:pPr>
          <a:r>
            <a:rPr lang="en-US" b="0" i="0"/>
            <a:t>Challenges for web applications:</a:t>
          </a:r>
          <a:endParaRPr lang="en-US"/>
        </a:p>
      </dgm:t>
    </dgm:pt>
    <dgm:pt modelId="{CC7713B9-285A-47F7-A41C-CA092DF0C245}" type="parTrans" cxnId="{05FD2685-5A77-4373-93F6-0090FA148C90}">
      <dgm:prSet/>
      <dgm:spPr/>
      <dgm:t>
        <a:bodyPr/>
        <a:lstStyle/>
        <a:p>
          <a:endParaRPr lang="en-US"/>
        </a:p>
      </dgm:t>
    </dgm:pt>
    <dgm:pt modelId="{FB417733-C4A8-4326-A5E4-14A178CDD67F}" type="sibTrans" cxnId="{05FD2685-5A77-4373-93F6-0090FA148C90}">
      <dgm:prSet/>
      <dgm:spPr/>
      <dgm:t>
        <a:bodyPr/>
        <a:lstStyle/>
        <a:p>
          <a:endParaRPr lang="en-US"/>
        </a:p>
      </dgm:t>
    </dgm:pt>
    <dgm:pt modelId="{C026BF52-30F3-438E-B081-90F9B8D6EFB0}">
      <dgm:prSet/>
      <dgm:spPr/>
      <dgm:t>
        <a:bodyPr/>
        <a:lstStyle/>
        <a:p>
          <a:pPr>
            <a:lnSpc>
              <a:spcPct val="100000"/>
            </a:lnSpc>
          </a:pPr>
          <a:r>
            <a:rPr lang="en-US" b="0" i="0"/>
            <a:t>User authentication</a:t>
          </a:r>
          <a:endParaRPr lang="en-US"/>
        </a:p>
      </dgm:t>
    </dgm:pt>
    <dgm:pt modelId="{4B71BC7A-ED28-401B-889D-0014CDF72F0C}" type="parTrans" cxnId="{E6966FB6-244F-46FE-97D3-FDA802D87D6D}">
      <dgm:prSet/>
      <dgm:spPr/>
      <dgm:t>
        <a:bodyPr/>
        <a:lstStyle/>
        <a:p>
          <a:endParaRPr lang="en-US"/>
        </a:p>
      </dgm:t>
    </dgm:pt>
    <dgm:pt modelId="{F1F56A26-3ABA-4DEA-A558-5A9BB207B7FC}" type="sibTrans" cxnId="{E6966FB6-244F-46FE-97D3-FDA802D87D6D}">
      <dgm:prSet/>
      <dgm:spPr/>
      <dgm:t>
        <a:bodyPr/>
        <a:lstStyle/>
        <a:p>
          <a:endParaRPr lang="en-US"/>
        </a:p>
      </dgm:t>
    </dgm:pt>
    <dgm:pt modelId="{BBB4CAEA-2AF7-4D45-833C-7C031D5BDE4B}">
      <dgm:prSet/>
      <dgm:spPr/>
      <dgm:t>
        <a:bodyPr/>
        <a:lstStyle/>
        <a:p>
          <a:pPr>
            <a:lnSpc>
              <a:spcPct val="100000"/>
            </a:lnSpc>
          </a:pPr>
          <a:r>
            <a:rPr lang="en-US" b="0" i="0"/>
            <a:t>Shopping carts</a:t>
          </a:r>
          <a:endParaRPr lang="en-US"/>
        </a:p>
      </dgm:t>
    </dgm:pt>
    <dgm:pt modelId="{31EE54BE-DB3D-41DF-A240-A10BDA04E6A2}" type="parTrans" cxnId="{725007DE-2D23-40C6-8B3B-54DE1CF63FB5}">
      <dgm:prSet/>
      <dgm:spPr/>
      <dgm:t>
        <a:bodyPr/>
        <a:lstStyle/>
        <a:p>
          <a:endParaRPr lang="en-US"/>
        </a:p>
      </dgm:t>
    </dgm:pt>
    <dgm:pt modelId="{021CB4B7-A073-4741-AD3D-A578E40E6ED6}" type="sibTrans" cxnId="{725007DE-2D23-40C6-8B3B-54DE1CF63FB5}">
      <dgm:prSet/>
      <dgm:spPr/>
      <dgm:t>
        <a:bodyPr/>
        <a:lstStyle/>
        <a:p>
          <a:endParaRPr lang="en-US"/>
        </a:p>
      </dgm:t>
    </dgm:pt>
    <dgm:pt modelId="{D7393507-5035-45CC-83DA-C9F948D32955}">
      <dgm:prSet/>
      <dgm:spPr/>
      <dgm:t>
        <a:bodyPr/>
        <a:lstStyle/>
        <a:p>
          <a:pPr>
            <a:lnSpc>
              <a:spcPct val="100000"/>
            </a:lnSpc>
          </a:pPr>
          <a:r>
            <a:rPr lang="en-US" b="0" i="0"/>
            <a:t>Multi-step processes</a:t>
          </a:r>
          <a:endParaRPr lang="en-US"/>
        </a:p>
      </dgm:t>
    </dgm:pt>
    <dgm:pt modelId="{4E13B350-6801-4C12-954E-E6DDB39BC202}" type="parTrans" cxnId="{A89B9F8E-48E7-43C7-ADCF-F3293AC76BEA}">
      <dgm:prSet/>
      <dgm:spPr/>
      <dgm:t>
        <a:bodyPr/>
        <a:lstStyle/>
        <a:p>
          <a:endParaRPr lang="en-US"/>
        </a:p>
      </dgm:t>
    </dgm:pt>
    <dgm:pt modelId="{FCD8DCA9-23E5-4FE9-9852-3B8C9A4E5928}" type="sibTrans" cxnId="{A89B9F8E-48E7-43C7-ADCF-F3293AC76BEA}">
      <dgm:prSet/>
      <dgm:spPr/>
      <dgm:t>
        <a:bodyPr/>
        <a:lstStyle/>
        <a:p>
          <a:endParaRPr lang="en-US"/>
        </a:p>
      </dgm:t>
    </dgm:pt>
    <dgm:pt modelId="{21C6A369-B8F1-4C5B-BDEA-52543C0CF9CA}">
      <dgm:prSet/>
      <dgm:spPr/>
      <dgm:t>
        <a:bodyPr/>
        <a:lstStyle/>
        <a:p>
          <a:pPr>
            <a:lnSpc>
              <a:spcPct val="100000"/>
            </a:lnSpc>
          </a:pPr>
          <a:r>
            <a:rPr lang="en-US" b="0" i="0"/>
            <a:t>User preferences</a:t>
          </a:r>
          <a:endParaRPr lang="en-US"/>
        </a:p>
      </dgm:t>
    </dgm:pt>
    <dgm:pt modelId="{835BF66F-7014-4DF5-9927-0788E34AE98E}" type="parTrans" cxnId="{B70C1CDE-F40C-46B3-ACB2-00C00F33EC85}">
      <dgm:prSet/>
      <dgm:spPr/>
      <dgm:t>
        <a:bodyPr/>
        <a:lstStyle/>
        <a:p>
          <a:endParaRPr lang="en-US"/>
        </a:p>
      </dgm:t>
    </dgm:pt>
    <dgm:pt modelId="{4BEC2FE4-CC96-4302-B8BE-571F553EF27A}" type="sibTrans" cxnId="{B70C1CDE-F40C-46B3-ACB2-00C00F33EC85}">
      <dgm:prSet/>
      <dgm:spPr/>
      <dgm:t>
        <a:bodyPr/>
        <a:lstStyle/>
        <a:p>
          <a:endParaRPr lang="en-US"/>
        </a:p>
      </dgm:t>
    </dgm:pt>
    <dgm:pt modelId="{1F13F6DF-684E-49E6-B31C-B6339C2C60F1}">
      <dgm:prSet/>
      <dgm:spPr/>
      <dgm:t>
        <a:bodyPr/>
        <a:lstStyle/>
        <a:p>
          <a:pPr>
            <a:lnSpc>
              <a:spcPct val="100000"/>
            </a:lnSpc>
            <a:defRPr b="1"/>
          </a:pPr>
          <a:r>
            <a:rPr lang="en-US" b="0" i="0"/>
            <a:t>Common state management techniques:</a:t>
          </a:r>
          <a:endParaRPr lang="en-US"/>
        </a:p>
      </dgm:t>
    </dgm:pt>
    <dgm:pt modelId="{F659E267-6A26-46E0-9C4E-9EFA455C0AD9}" type="parTrans" cxnId="{5EB9BA87-84E0-47F3-8AD7-0BE3F07085C0}">
      <dgm:prSet/>
      <dgm:spPr/>
      <dgm:t>
        <a:bodyPr/>
        <a:lstStyle/>
        <a:p>
          <a:endParaRPr lang="en-US"/>
        </a:p>
      </dgm:t>
    </dgm:pt>
    <dgm:pt modelId="{3072730C-5914-459A-B692-28C9B7249A55}" type="sibTrans" cxnId="{5EB9BA87-84E0-47F3-8AD7-0BE3F07085C0}">
      <dgm:prSet/>
      <dgm:spPr/>
      <dgm:t>
        <a:bodyPr/>
        <a:lstStyle/>
        <a:p>
          <a:endParaRPr lang="en-US"/>
        </a:p>
      </dgm:t>
    </dgm:pt>
    <dgm:pt modelId="{4FBAB835-1EA6-46AB-B860-C6475DB2287D}">
      <dgm:prSet/>
      <dgm:spPr/>
      <dgm:t>
        <a:bodyPr/>
        <a:lstStyle/>
        <a:p>
          <a:pPr>
            <a:lnSpc>
              <a:spcPct val="100000"/>
            </a:lnSpc>
          </a:pPr>
          <a:r>
            <a:rPr lang="en-US" b="0" i="0"/>
            <a:t>Cookies (client-side data)</a:t>
          </a:r>
          <a:endParaRPr lang="en-US"/>
        </a:p>
      </dgm:t>
    </dgm:pt>
    <dgm:pt modelId="{74CB97F9-5D72-400A-84A2-6C737F268590}" type="parTrans" cxnId="{409C1A5D-8A26-4164-8B30-89AD936AB361}">
      <dgm:prSet/>
      <dgm:spPr/>
      <dgm:t>
        <a:bodyPr/>
        <a:lstStyle/>
        <a:p>
          <a:endParaRPr lang="en-US"/>
        </a:p>
      </dgm:t>
    </dgm:pt>
    <dgm:pt modelId="{E5B40627-20E1-480A-BC13-5956543EFAA8}" type="sibTrans" cxnId="{409C1A5D-8A26-4164-8B30-89AD936AB361}">
      <dgm:prSet/>
      <dgm:spPr/>
      <dgm:t>
        <a:bodyPr/>
        <a:lstStyle/>
        <a:p>
          <a:endParaRPr lang="en-US"/>
        </a:p>
      </dgm:t>
    </dgm:pt>
    <dgm:pt modelId="{00FD479D-4381-438D-8A0B-7348519EEBB3}">
      <dgm:prSet/>
      <dgm:spPr/>
      <dgm:t>
        <a:bodyPr/>
        <a:lstStyle/>
        <a:p>
          <a:pPr>
            <a:lnSpc>
              <a:spcPct val="100000"/>
            </a:lnSpc>
          </a:pPr>
          <a:r>
            <a:rPr lang="en-US" b="0" i="0"/>
            <a:t>Session state (server-side storage)</a:t>
          </a:r>
          <a:endParaRPr lang="en-US"/>
        </a:p>
      </dgm:t>
    </dgm:pt>
    <dgm:pt modelId="{0909CDD2-D7AD-4A45-8277-03E00E3B9AEA}" type="parTrans" cxnId="{186EF96E-75B2-4D71-B092-7631711CA099}">
      <dgm:prSet/>
      <dgm:spPr/>
      <dgm:t>
        <a:bodyPr/>
        <a:lstStyle/>
        <a:p>
          <a:endParaRPr lang="en-US"/>
        </a:p>
      </dgm:t>
    </dgm:pt>
    <dgm:pt modelId="{E8C572B5-32CF-40A2-AE97-ECCAC587FCFD}" type="sibTrans" cxnId="{186EF96E-75B2-4D71-B092-7631711CA099}">
      <dgm:prSet/>
      <dgm:spPr/>
      <dgm:t>
        <a:bodyPr/>
        <a:lstStyle/>
        <a:p>
          <a:endParaRPr lang="en-US"/>
        </a:p>
      </dgm:t>
    </dgm:pt>
    <dgm:pt modelId="{4BFFEBD4-2E52-4651-B8DF-6D53D410AFE8}">
      <dgm:prSet/>
      <dgm:spPr/>
      <dgm:t>
        <a:bodyPr/>
        <a:lstStyle/>
        <a:p>
          <a:pPr>
            <a:lnSpc>
              <a:spcPct val="100000"/>
            </a:lnSpc>
          </a:pPr>
          <a:r>
            <a:rPr lang="en-US" b="0" i="0"/>
            <a:t>Hidden form fields</a:t>
          </a:r>
          <a:endParaRPr lang="en-US"/>
        </a:p>
      </dgm:t>
    </dgm:pt>
    <dgm:pt modelId="{4865EB10-E082-4900-9784-6FCDA2EA5C37}" type="parTrans" cxnId="{8FD015AF-1932-4B3E-9471-10A314BE014C}">
      <dgm:prSet/>
      <dgm:spPr/>
      <dgm:t>
        <a:bodyPr/>
        <a:lstStyle/>
        <a:p>
          <a:endParaRPr lang="en-US"/>
        </a:p>
      </dgm:t>
    </dgm:pt>
    <dgm:pt modelId="{A79DD37C-0BCF-4144-B2EC-9C35D0AC947D}" type="sibTrans" cxnId="{8FD015AF-1932-4B3E-9471-10A314BE014C}">
      <dgm:prSet/>
      <dgm:spPr/>
      <dgm:t>
        <a:bodyPr/>
        <a:lstStyle/>
        <a:p>
          <a:endParaRPr lang="en-US"/>
        </a:p>
      </dgm:t>
    </dgm:pt>
    <dgm:pt modelId="{FCA4756E-D24F-4E11-AFE0-202ED30706D3}">
      <dgm:prSet/>
      <dgm:spPr/>
      <dgm:t>
        <a:bodyPr/>
        <a:lstStyle/>
        <a:p>
          <a:pPr>
            <a:lnSpc>
              <a:spcPct val="100000"/>
            </a:lnSpc>
          </a:pPr>
          <a:r>
            <a:rPr lang="en-US" b="0" i="0"/>
            <a:t>Query strings</a:t>
          </a:r>
          <a:endParaRPr lang="en-US"/>
        </a:p>
      </dgm:t>
    </dgm:pt>
    <dgm:pt modelId="{B267409D-663A-4ECD-B978-5237FA0D291E}" type="parTrans" cxnId="{26526468-04CC-46C7-AC39-13D9192ADB50}">
      <dgm:prSet/>
      <dgm:spPr/>
      <dgm:t>
        <a:bodyPr/>
        <a:lstStyle/>
        <a:p>
          <a:endParaRPr lang="en-US"/>
        </a:p>
      </dgm:t>
    </dgm:pt>
    <dgm:pt modelId="{1A8F16F3-93C6-4872-8DBB-38303DA6B113}" type="sibTrans" cxnId="{26526468-04CC-46C7-AC39-13D9192ADB50}">
      <dgm:prSet/>
      <dgm:spPr/>
      <dgm:t>
        <a:bodyPr/>
        <a:lstStyle/>
        <a:p>
          <a:endParaRPr lang="en-US"/>
        </a:p>
      </dgm:t>
    </dgm:pt>
    <dgm:pt modelId="{3D2CC9FD-E446-4582-9FB4-032E8AC8E9F8}">
      <dgm:prSet/>
      <dgm:spPr/>
      <dgm:t>
        <a:bodyPr/>
        <a:lstStyle/>
        <a:p>
          <a:pPr>
            <a:lnSpc>
              <a:spcPct val="100000"/>
            </a:lnSpc>
          </a:pPr>
          <a:r>
            <a:rPr lang="en-US" b="0" i="0"/>
            <a:t>Local/Session storage (HTML5)</a:t>
          </a:r>
          <a:endParaRPr lang="en-US"/>
        </a:p>
      </dgm:t>
    </dgm:pt>
    <dgm:pt modelId="{DBFCEDF4-E8C0-4CE9-A8DC-87DE22CC5E0E}" type="parTrans" cxnId="{6A6026CC-3A72-478A-8F09-DB254F78CD60}">
      <dgm:prSet/>
      <dgm:spPr/>
      <dgm:t>
        <a:bodyPr/>
        <a:lstStyle/>
        <a:p>
          <a:endParaRPr lang="en-US"/>
        </a:p>
      </dgm:t>
    </dgm:pt>
    <dgm:pt modelId="{3714828E-947C-46BA-A0A3-D23ECED4E73D}" type="sibTrans" cxnId="{6A6026CC-3A72-478A-8F09-DB254F78CD60}">
      <dgm:prSet/>
      <dgm:spPr/>
      <dgm:t>
        <a:bodyPr/>
        <a:lstStyle/>
        <a:p>
          <a:endParaRPr lang="en-US"/>
        </a:p>
      </dgm:t>
    </dgm:pt>
    <dgm:pt modelId="{7F11F806-E684-4ECB-B422-2F6A01A352D2}">
      <dgm:prSet/>
      <dgm:spPr/>
      <dgm:t>
        <a:bodyPr/>
        <a:lstStyle/>
        <a:p>
          <a:pPr>
            <a:lnSpc>
              <a:spcPct val="100000"/>
            </a:lnSpc>
          </a:pPr>
          <a:r>
            <a:rPr lang="en-US" b="0" i="0"/>
            <a:t>Token-based authentication</a:t>
          </a:r>
          <a:endParaRPr lang="en-US"/>
        </a:p>
      </dgm:t>
    </dgm:pt>
    <dgm:pt modelId="{256BFB2B-AACB-4804-A226-E0E8C1F61A12}" type="parTrans" cxnId="{74F29884-F888-4996-86A8-617A5AA999DC}">
      <dgm:prSet/>
      <dgm:spPr/>
      <dgm:t>
        <a:bodyPr/>
        <a:lstStyle/>
        <a:p>
          <a:endParaRPr lang="en-US"/>
        </a:p>
      </dgm:t>
    </dgm:pt>
    <dgm:pt modelId="{514A810C-9F1E-4B8A-9330-C071FE31D531}" type="sibTrans" cxnId="{74F29884-F888-4996-86A8-617A5AA999DC}">
      <dgm:prSet/>
      <dgm:spPr/>
      <dgm:t>
        <a:bodyPr/>
        <a:lstStyle/>
        <a:p>
          <a:endParaRPr lang="en-US"/>
        </a:p>
      </dgm:t>
    </dgm:pt>
    <dgm:pt modelId="{7154AEBB-01A2-4091-A520-6404347AE2F7}" type="pres">
      <dgm:prSet presAssocID="{C455D5A4-7849-4404-AD36-BE2868B42567}" presName="root" presStyleCnt="0">
        <dgm:presLayoutVars>
          <dgm:dir/>
          <dgm:resizeHandles val="exact"/>
        </dgm:presLayoutVars>
      </dgm:prSet>
      <dgm:spPr/>
    </dgm:pt>
    <dgm:pt modelId="{7686A754-F141-4984-95EA-16CC21C0E42A}" type="pres">
      <dgm:prSet presAssocID="{B0272DA8-4053-40D0-A527-E45777BC0661}" presName="compNode" presStyleCnt="0"/>
      <dgm:spPr/>
    </dgm:pt>
    <dgm:pt modelId="{72E46D9D-1540-455D-85C0-071BA63EFD09}" type="pres">
      <dgm:prSet presAssocID="{B0272DA8-4053-40D0-A527-E45777BC06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FC775719-6E98-4A81-9951-10AB445535C5}" type="pres">
      <dgm:prSet presAssocID="{B0272DA8-4053-40D0-A527-E45777BC0661}" presName="iconSpace" presStyleCnt="0"/>
      <dgm:spPr/>
    </dgm:pt>
    <dgm:pt modelId="{5488089C-EE98-44D9-AE01-2A4F8D70152F}" type="pres">
      <dgm:prSet presAssocID="{B0272DA8-4053-40D0-A527-E45777BC0661}" presName="parTx" presStyleLbl="revTx" presStyleIdx="0" presStyleCnt="6">
        <dgm:presLayoutVars>
          <dgm:chMax val="0"/>
          <dgm:chPref val="0"/>
        </dgm:presLayoutVars>
      </dgm:prSet>
      <dgm:spPr/>
    </dgm:pt>
    <dgm:pt modelId="{4F2DBD79-31AA-424C-9E07-6F8FA3A4C81A}" type="pres">
      <dgm:prSet presAssocID="{B0272DA8-4053-40D0-A527-E45777BC0661}" presName="txSpace" presStyleCnt="0"/>
      <dgm:spPr/>
    </dgm:pt>
    <dgm:pt modelId="{BD18DE8B-044A-4CB2-A0B6-FE57920E4485}" type="pres">
      <dgm:prSet presAssocID="{B0272DA8-4053-40D0-A527-E45777BC0661}" presName="desTx" presStyleLbl="revTx" presStyleIdx="1" presStyleCnt="6">
        <dgm:presLayoutVars/>
      </dgm:prSet>
      <dgm:spPr/>
    </dgm:pt>
    <dgm:pt modelId="{D0C91C71-3332-4BCF-92A5-FA8D530B170D}" type="pres">
      <dgm:prSet presAssocID="{390B6A63-24CE-4FBF-BBCE-4E6363B74E64}" presName="sibTrans" presStyleCnt="0"/>
      <dgm:spPr/>
    </dgm:pt>
    <dgm:pt modelId="{46CA319F-1FA8-4C3C-8FAA-8723CACF706D}" type="pres">
      <dgm:prSet presAssocID="{0B67E94F-1E8E-4220-BC7A-22E0EB0D4AD5}" presName="compNode" presStyleCnt="0"/>
      <dgm:spPr/>
    </dgm:pt>
    <dgm:pt modelId="{F1FD7653-6BDF-4AC1-B4E8-2BC4B0F60954}" type="pres">
      <dgm:prSet presAssocID="{0B67E94F-1E8E-4220-BC7A-22E0EB0D4A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8A300F25-9679-4A3C-9971-33701E23AD03}" type="pres">
      <dgm:prSet presAssocID="{0B67E94F-1E8E-4220-BC7A-22E0EB0D4AD5}" presName="iconSpace" presStyleCnt="0"/>
      <dgm:spPr/>
    </dgm:pt>
    <dgm:pt modelId="{C5DAFAB8-1E0D-48B9-B06B-A73AC4F27C76}" type="pres">
      <dgm:prSet presAssocID="{0B67E94F-1E8E-4220-BC7A-22E0EB0D4AD5}" presName="parTx" presStyleLbl="revTx" presStyleIdx="2" presStyleCnt="6">
        <dgm:presLayoutVars>
          <dgm:chMax val="0"/>
          <dgm:chPref val="0"/>
        </dgm:presLayoutVars>
      </dgm:prSet>
      <dgm:spPr/>
    </dgm:pt>
    <dgm:pt modelId="{804C53C2-EB9A-42F4-BBB1-EEF337791AB6}" type="pres">
      <dgm:prSet presAssocID="{0B67E94F-1E8E-4220-BC7A-22E0EB0D4AD5}" presName="txSpace" presStyleCnt="0"/>
      <dgm:spPr/>
    </dgm:pt>
    <dgm:pt modelId="{0F9802C4-23D3-4D5E-86A4-A18DEC9B8B59}" type="pres">
      <dgm:prSet presAssocID="{0B67E94F-1E8E-4220-BC7A-22E0EB0D4AD5}" presName="desTx" presStyleLbl="revTx" presStyleIdx="3" presStyleCnt="6">
        <dgm:presLayoutVars/>
      </dgm:prSet>
      <dgm:spPr/>
    </dgm:pt>
    <dgm:pt modelId="{E9ED538B-E5C7-4198-BEAD-80ACCCF3BC58}" type="pres">
      <dgm:prSet presAssocID="{FB417733-C4A8-4326-A5E4-14A178CDD67F}" presName="sibTrans" presStyleCnt="0"/>
      <dgm:spPr/>
    </dgm:pt>
    <dgm:pt modelId="{8131C645-ADA5-40B4-89F3-2072187F0904}" type="pres">
      <dgm:prSet presAssocID="{1F13F6DF-684E-49E6-B31C-B6339C2C60F1}" presName="compNode" presStyleCnt="0"/>
      <dgm:spPr/>
    </dgm:pt>
    <dgm:pt modelId="{8D03D3DE-0A06-4FD2-9A70-50499626C49B}" type="pres">
      <dgm:prSet presAssocID="{1F13F6DF-684E-49E6-B31C-B6339C2C60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FAB49113-F1CA-4445-996B-E6C4E1843969}" type="pres">
      <dgm:prSet presAssocID="{1F13F6DF-684E-49E6-B31C-B6339C2C60F1}" presName="iconSpace" presStyleCnt="0"/>
      <dgm:spPr/>
    </dgm:pt>
    <dgm:pt modelId="{743EB2DD-8D46-44EB-B772-3882C7CBBB83}" type="pres">
      <dgm:prSet presAssocID="{1F13F6DF-684E-49E6-B31C-B6339C2C60F1}" presName="parTx" presStyleLbl="revTx" presStyleIdx="4" presStyleCnt="6">
        <dgm:presLayoutVars>
          <dgm:chMax val="0"/>
          <dgm:chPref val="0"/>
        </dgm:presLayoutVars>
      </dgm:prSet>
      <dgm:spPr/>
    </dgm:pt>
    <dgm:pt modelId="{B33F5E4C-77E1-4BCF-9081-AA393F6DAA65}" type="pres">
      <dgm:prSet presAssocID="{1F13F6DF-684E-49E6-B31C-B6339C2C60F1}" presName="txSpace" presStyleCnt="0"/>
      <dgm:spPr/>
    </dgm:pt>
    <dgm:pt modelId="{09256035-BC42-480F-BF62-B8F42D27DE0A}" type="pres">
      <dgm:prSet presAssocID="{1F13F6DF-684E-49E6-B31C-B6339C2C60F1}" presName="desTx" presStyleLbl="revTx" presStyleIdx="5" presStyleCnt="6">
        <dgm:presLayoutVars/>
      </dgm:prSet>
      <dgm:spPr/>
    </dgm:pt>
  </dgm:ptLst>
  <dgm:cxnLst>
    <dgm:cxn modelId="{00716903-C994-4534-AC21-EE6E992D1762}" type="presOf" srcId="{FCA4756E-D24F-4E11-AFE0-202ED30706D3}" destId="{09256035-BC42-480F-BF62-B8F42D27DE0A}" srcOrd="0" destOrd="3" presId="urn:microsoft.com/office/officeart/2018/2/layout/IconLabelDescriptionList"/>
    <dgm:cxn modelId="{B6C8432A-278A-48EA-A6F7-CB910ED39D60}" type="presOf" srcId="{C026BF52-30F3-438E-B081-90F9B8D6EFB0}" destId="{0F9802C4-23D3-4D5E-86A4-A18DEC9B8B59}" srcOrd="0" destOrd="0" presId="urn:microsoft.com/office/officeart/2018/2/layout/IconLabelDescriptionList"/>
    <dgm:cxn modelId="{AF4E6E32-BFA9-43A6-94A6-3F0B22A67566}" type="presOf" srcId="{4BFFEBD4-2E52-4651-B8DF-6D53D410AFE8}" destId="{09256035-BC42-480F-BF62-B8F42D27DE0A}" srcOrd="0" destOrd="2" presId="urn:microsoft.com/office/officeart/2018/2/layout/IconLabelDescriptionList"/>
    <dgm:cxn modelId="{44C38437-C03E-49F4-8B95-704F66393153}" type="presOf" srcId="{BBB4CAEA-2AF7-4D45-833C-7C031D5BDE4B}" destId="{0F9802C4-23D3-4D5E-86A4-A18DEC9B8B59}" srcOrd="0" destOrd="1" presId="urn:microsoft.com/office/officeart/2018/2/layout/IconLabelDescriptionList"/>
    <dgm:cxn modelId="{409C1A5D-8A26-4164-8B30-89AD936AB361}" srcId="{1F13F6DF-684E-49E6-B31C-B6339C2C60F1}" destId="{4FBAB835-1EA6-46AB-B860-C6475DB2287D}" srcOrd="0" destOrd="0" parTransId="{74CB97F9-5D72-400A-84A2-6C737F268590}" sibTransId="{E5B40627-20E1-480A-BC13-5956543EFAA8}"/>
    <dgm:cxn modelId="{9544AA44-71EA-4A0B-9CA5-A9D4DC8C12CF}" type="presOf" srcId="{00FD479D-4381-438D-8A0B-7348519EEBB3}" destId="{09256035-BC42-480F-BF62-B8F42D27DE0A}" srcOrd="0" destOrd="1" presId="urn:microsoft.com/office/officeart/2018/2/layout/IconLabelDescriptionList"/>
    <dgm:cxn modelId="{21CD1045-25F7-4678-B15E-EE87408EA323}" type="presOf" srcId="{0B67E94F-1E8E-4220-BC7A-22E0EB0D4AD5}" destId="{C5DAFAB8-1E0D-48B9-B06B-A73AC4F27C76}" srcOrd="0" destOrd="0" presId="urn:microsoft.com/office/officeart/2018/2/layout/IconLabelDescriptionList"/>
    <dgm:cxn modelId="{26526468-04CC-46C7-AC39-13D9192ADB50}" srcId="{1F13F6DF-684E-49E6-B31C-B6339C2C60F1}" destId="{FCA4756E-D24F-4E11-AFE0-202ED30706D3}" srcOrd="3" destOrd="0" parTransId="{B267409D-663A-4ECD-B978-5237FA0D291E}" sibTransId="{1A8F16F3-93C6-4872-8DBB-38303DA6B113}"/>
    <dgm:cxn modelId="{186EF96E-75B2-4D71-B092-7631711CA099}" srcId="{1F13F6DF-684E-49E6-B31C-B6339C2C60F1}" destId="{00FD479D-4381-438D-8A0B-7348519EEBB3}" srcOrd="1" destOrd="0" parTransId="{0909CDD2-D7AD-4A45-8277-03E00E3B9AEA}" sibTransId="{E8C572B5-32CF-40A2-AE97-ECCAC587FCFD}"/>
    <dgm:cxn modelId="{6B944953-22FF-4022-9107-E3CCE3A81731}" type="presOf" srcId="{1F13F6DF-684E-49E6-B31C-B6339C2C60F1}" destId="{743EB2DD-8D46-44EB-B772-3882C7CBBB83}" srcOrd="0" destOrd="0" presId="urn:microsoft.com/office/officeart/2018/2/layout/IconLabelDescriptionList"/>
    <dgm:cxn modelId="{C39DE654-389C-4B45-8F56-8C035F249C00}" type="presOf" srcId="{4FBAB835-1EA6-46AB-B860-C6475DB2287D}" destId="{09256035-BC42-480F-BF62-B8F42D27DE0A}" srcOrd="0" destOrd="0" presId="urn:microsoft.com/office/officeart/2018/2/layout/IconLabelDescriptionList"/>
    <dgm:cxn modelId="{43258B83-ED1B-4087-9FA3-53BEC71DAF2F}" srcId="{C455D5A4-7849-4404-AD36-BE2868B42567}" destId="{B0272DA8-4053-40D0-A527-E45777BC0661}" srcOrd="0" destOrd="0" parTransId="{2E8AAEF7-232F-4566-A8FC-4D1C12D13E6D}" sibTransId="{390B6A63-24CE-4FBF-BBCE-4E6363B74E64}"/>
    <dgm:cxn modelId="{74F29884-F888-4996-86A8-617A5AA999DC}" srcId="{1F13F6DF-684E-49E6-B31C-B6339C2C60F1}" destId="{7F11F806-E684-4ECB-B422-2F6A01A352D2}" srcOrd="5" destOrd="0" parTransId="{256BFB2B-AACB-4804-A226-E0E8C1F61A12}" sibTransId="{514A810C-9F1E-4B8A-9330-C071FE31D531}"/>
    <dgm:cxn modelId="{05FD2685-5A77-4373-93F6-0090FA148C90}" srcId="{C455D5A4-7849-4404-AD36-BE2868B42567}" destId="{0B67E94F-1E8E-4220-BC7A-22E0EB0D4AD5}" srcOrd="1" destOrd="0" parTransId="{CC7713B9-285A-47F7-A41C-CA092DF0C245}" sibTransId="{FB417733-C4A8-4326-A5E4-14A178CDD67F}"/>
    <dgm:cxn modelId="{51177586-07EE-494E-A479-4DFB2AFAB5DE}" type="presOf" srcId="{21C6A369-B8F1-4C5B-BDEA-52543C0CF9CA}" destId="{0F9802C4-23D3-4D5E-86A4-A18DEC9B8B59}" srcOrd="0" destOrd="3" presId="urn:microsoft.com/office/officeart/2018/2/layout/IconLabelDescriptionList"/>
    <dgm:cxn modelId="{5EB9BA87-84E0-47F3-8AD7-0BE3F07085C0}" srcId="{C455D5A4-7849-4404-AD36-BE2868B42567}" destId="{1F13F6DF-684E-49E6-B31C-B6339C2C60F1}" srcOrd="2" destOrd="0" parTransId="{F659E267-6A26-46E0-9C4E-9EFA455C0AD9}" sibTransId="{3072730C-5914-459A-B692-28C9B7249A55}"/>
    <dgm:cxn modelId="{A89B9F8E-48E7-43C7-ADCF-F3293AC76BEA}" srcId="{0B67E94F-1E8E-4220-BC7A-22E0EB0D4AD5}" destId="{D7393507-5035-45CC-83DA-C9F948D32955}" srcOrd="2" destOrd="0" parTransId="{4E13B350-6801-4C12-954E-E6DDB39BC202}" sibTransId="{FCD8DCA9-23E5-4FE9-9852-3B8C9A4E5928}"/>
    <dgm:cxn modelId="{A527499C-2E23-461E-9A77-9F70806A17E8}" type="presOf" srcId="{D7393507-5035-45CC-83DA-C9F948D32955}" destId="{0F9802C4-23D3-4D5E-86A4-A18DEC9B8B59}" srcOrd="0" destOrd="2" presId="urn:microsoft.com/office/officeart/2018/2/layout/IconLabelDescriptionList"/>
    <dgm:cxn modelId="{64CC81A0-AE95-441C-8797-AEF56F24ABB9}" type="presOf" srcId="{7F11F806-E684-4ECB-B422-2F6A01A352D2}" destId="{09256035-BC42-480F-BF62-B8F42D27DE0A}" srcOrd="0" destOrd="5" presId="urn:microsoft.com/office/officeart/2018/2/layout/IconLabelDescriptionList"/>
    <dgm:cxn modelId="{8FD015AF-1932-4B3E-9471-10A314BE014C}" srcId="{1F13F6DF-684E-49E6-B31C-B6339C2C60F1}" destId="{4BFFEBD4-2E52-4651-B8DF-6D53D410AFE8}" srcOrd="2" destOrd="0" parTransId="{4865EB10-E082-4900-9784-6FCDA2EA5C37}" sibTransId="{A79DD37C-0BCF-4144-B2EC-9C35D0AC947D}"/>
    <dgm:cxn modelId="{E6966FB6-244F-46FE-97D3-FDA802D87D6D}" srcId="{0B67E94F-1E8E-4220-BC7A-22E0EB0D4AD5}" destId="{C026BF52-30F3-438E-B081-90F9B8D6EFB0}" srcOrd="0" destOrd="0" parTransId="{4B71BC7A-ED28-401B-889D-0014CDF72F0C}" sibTransId="{F1F56A26-3ABA-4DEA-A558-5A9BB207B7FC}"/>
    <dgm:cxn modelId="{C41D74BF-B005-472C-8CC2-FE3AC99E9434}" type="presOf" srcId="{3D2CC9FD-E446-4582-9FB4-032E8AC8E9F8}" destId="{09256035-BC42-480F-BF62-B8F42D27DE0A}" srcOrd="0" destOrd="4" presId="urn:microsoft.com/office/officeart/2018/2/layout/IconLabelDescriptionList"/>
    <dgm:cxn modelId="{1CC7EAC1-3251-4E1D-9389-3C1975E7CA4A}" type="presOf" srcId="{B0272DA8-4053-40D0-A527-E45777BC0661}" destId="{5488089C-EE98-44D9-AE01-2A4F8D70152F}" srcOrd="0" destOrd="0" presId="urn:microsoft.com/office/officeart/2018/2/layout/IconLabelDescriptionList"/>
    <dgm:cxn modelId="{6A6026CC-3A72-478A-8F09-DB254F78CD60}" srcId="{1F13F6DF-684E-49E6-B31C-B6339C2C60F1}" destId="{3D2CC9FD-E446-4582-9FB4-032E8AC8E9F8}" srcOrd="4" destOrd="0" parTransId="{DBFCEDF4-E8C0-4CE9-A8DC-87DE22CC5E0E}" sibTransId="{3714828E-947C-46BA-A0A3-D23ECED4E73D}"/>
    <dgm:cxn modelId="{725007DE-2D23-40C6-8B3B-54DE1CF63FB5}" srcId="{0B67E94F-1E8E-4220-BC7A-22E0EB0D4AD5}" destId="{BBB4CAEA-2AF7-4D45-833C-7C031D5BDE4B}" srcOrd="1" destOrd="0" parTransId="{31EE54BE-DB3D-41DF-A240-A10BDA04E6A2}" sibTransId="{021CB4B7-A073-4741-AD3D-A578E40E6ED6}"/>
    <dgm:cxn modelId="{B70C1CDE-F40C-46B3-ACB2-00C00F33EC85}" srcId="{0B67E94F-1E8E-4220-BC7A-22E0EB0D4AD5}" destId="{21C6A369-B8F1-4C5B-BDEA-52543C0CF9CA}" srcOrd="3" destOrd="0" parTransId="{835BF66F-7014-4DF5-9927-0788E34AE98E}" sibTransId="{4BEC2FE4-CC96-4302-B8BE-571F553EF27A}"/>
    <dgm:cxn modelId="{477C75E9-5C23-491D-BE45-63EFB23EC05B}" type="presOf" srcId="{C455D5A4-7849-4404-AD36-BE2868B42567}" destId="{7154AEBB-01A2-4091-A520-6404347AE2F7}" srcOrd="0" destOrd="0" presId="urn:microsoft.com/office/officeart/2018/2/layout/IconLabelDescriptionList"/>
    <dgm:cxn modelId="{0447E17F-F0D9-4D50-8AD3-60A2C3C8996A}" type="presParOf" srcId="{7154AEBB-01A2-4091-A520-6404347AE2F7}" destId="{7686A754-F141-4984-95EA-16CC21C0E42A}" srcOrd="0" destOrd="0" presId="urn:microsoft.com/office/officeart/2018/2/layout/IconLabelDescriptionList"/>
    <dgm:cxn modelId="{B13BF2AF-D565-427A-B889-998067882857}" type="presParOf" srcId="{7686A754-F141-4984-95EA-16CC21C0E42A}" destId="{72E46D9D-1540-455D-85C0-071BA63EFD09}" srcOrd="0" destOrd="0" presId="urn:microsoft.com/office/officeart/2018/2/layout/IconLabelDescriptionList"/>
    <dgm:cxn modelId="{BC30CE99-056B-46DE-B13F-81B9FD967E34}" type="presParOf" srcId="{7686A754-F141-4984-95EA-16CC21C0E42A}" destId="{FC775719-6E98-4A81-9951-10AB445535C5}" srcOrd="1" destOrd="0" presId="urn:microsoft.com/office/officeart/2018/2/layout/IconLabelDescriptionList"/>
    <dgm:cxn modelId="{801BEB7A-4BCD-4E62-ABE7-C2B2CDC4A12D}" type="presParOf" srcId="{7686A754-F141-4984-95EA-16CC21C0E42A}" destId="{5488089C-EE98-44D9-AE01-2A4F8D70152F}" srcOrd="2" destOrd="0" presId="urn:microsoft.com/office/officeart/2018/2/layout/IconLabelDescriptionList"/>
    <dgm:cxn modelId="{B2834AC9-7658-4376-89E3-736F527A66C2}" type="presParOf" srcId="{7686A754-F141-4984-95EA-16CC21C0E42A}" destId="{4F2DBD79-31AA-424C-9E07-6F8FA3A4C81A}" srcOrd="3" destOrd="0" presId="urn:microsoft.com/office/officeart/2018/2/layout/IconLabelDescriptionList"/>
    <dgm:cxn modelId="{9F3E9D58-CCDB-4BC4-9115-38A8C5FB5871}" type="presParOf" srcId="{7686A754-F141-4984-95EA-16CC21C0E42A}" destId="{BD18DE8B-044A-4CB2-A0B6-FE57920E4485}" srcOrd="4" destOrd="0" presId="urn:microsoft.com/office/officeart/2018/2/layout/IconLabelDescriptionList"/>
    <dgm:cxn modelId="{04A12059-AD4D-423C-9D4E-012498B43535}" type="presParOf" srcId="{7154AEBB-01A2-4091-A520-6404347AE2F7}" destId="{D0C91C71-3332-4BCF-92A5-FA8D530B170D}" srcOrd="1" destOrd="0" presId="urn:microsoft.com/office/officeart/2018/2/layout/IconLabelDescriptionList"/>
    <dgm:cxn modelId="{620E3F9A-D5AA-496A-A3D3-17E6B1204ED9}" type="presParOf" srcId="{7154AEBB-01A2-4091-A520-6404347AE2F7}" destId="{46CA319F-1FA8-4C3C-8FAA-8723CACF706D}" srcOrd="2" destOrd="0" presId="urn:microsoft.com/office/officeart/2018/2/layout/IconLabelDescriptionList"/>
    <dgm:cxn modelId="{F9E0F951-9AF3-4E37-B28A-7B435C37EA63}" type="presParOf" srcId="{46CA319F-1FA8-4C3C-8FAA-8723CACF706D}" destId="{F1FD7653-6BDF-4AC1-B4E8-2BC4B0F60954}" srcOrd="0" destOrd="0" presId="urn:microsoft.com/office/officeart/2018/2/layout/IconLabelDescriptionList"/>
    <dgm:cxn modelId="{CAC0896F-BE08-493D-A7DA-97EF39204A42}" type="presParOf" srcId="{46CA319F-1FA8-4C3C-8FAA-8723CACF706D}" destId="{8A300F25-9679-4A3C-9971-33701E23AD03}" srcOrd="1" destOrd="0" presId="urn:microsoft.com/office/officeart/2018/2/layout/IconLabelDescriptionList"/>
    <dgm:cxn modelId="{54AB6199-F3C7-4EE4-9149-547B30F0B070}" type="presParOf" srcId="{46CA319F-1FA8-4C3C-8FAA-8723CACF706D}" destId="{C5DAFAB8-1E0D-48B9-B06B-A73AC4F27C76}" srcOrd="2" destOrd="0" presId="urn:microsoft.com/office/officeart/2018/2/layout/IconLabelDescriptionList"/>
    <dgm:cxn modelId="{410BF183-AB13-43AC-9950-C20F5F1DA99A}" type="presParOf" srcId="{46CA319F-1FA8-4C3C-8FAA-8723CACF706D}" destId="{804C53C2-EB9A-42F4-BBB1-EEF337791AB6}" srcOrd="3" destOrd="0" presId="urn:microsoft.com/office/officeart/2018/2/layout/IconLabelDescriptionList"/>
    <dgm:cxn modelId="{FBF43E6C-DD55-469E-9C41-6065FC63C2B4}" type="presParOf" srcId="{46CA319F-1FA8-4C3C-8FAA-8723CACF706D}" destId="{0F9802C4-23D3-4D5E-86A4-A18DEC9B8B59}" srcOrd="4" destOrd="0" presId="urn:microsoft.com/office/officeart/2018/2/layout/IconLabelDescriptionList"/>
    <dgm:cxn modelId="{5081CC40-853F-4389-8187-691E150163D1}" type="presParOf" srcId="{7154AEBB-01A2-4091-A520-6404347AE2F7}" destId="{E9ED538B-E5C7-4198-BEAD-80ACCCF3BC58}" srcOrd="3" destOrd="0" presId="urn:microsoft.com/office/officeart/2018/2/layout/IconLabelDescriptionList"/>
    <dgm:cxn modelId="{B271CD93-9A79-49E6-B88E-815BBF0C4A8C}" type="presParOf" srcId="{7154AEBB-01A2-4091-A520-6404347AE2F7}" destId="{8131C645-ADA5-40B4-89F3-2072187F0904}" srcOrd="4" destOrd="0" presId="urn:microsoft.com/office/officeart/2018/2/layout/IconLabelDescriptionList"/>
    <dgm:cxn modelId="{94BD5DCD-CFB4-4FF7-A88D-8892A6A1E148}" type="presParOf" srcId="{8131C645-ADA5-40B4-89F3-2072187F0904}" destId="{8D03D3DE-0A06-4FD2-9A70-50499626C49B}" srcOrd="0" destOrd="0" presId="urn:microsoft.com/office/officeart/2018/2/layout/IconLabelDescriptionList"/>
    <dgm:cxn modelId="{032AAF5B-E119-43F8-A720-45ECB6ADE17A}" type="presParOf" srcId="{8131C645-ADA5-40B4-89F3-2072187F0904}" destId="{FAB49113-F1CA-4445-996B-E6C4E1843969}" srcOrd="1" destOrd="0" presId="urn:microsoft.com/office/officeart/2018/2/layout/IconLabelDescriptionList"/>
    <dgm:cxn modelId="{BD8CFE6E-1116-4DBB-BBD8-C4BABC1CD165}" type="presParOf" srcId="{8131C645-ADA5-40B4-89F3-2072187F0904}" destId="{743EB2DD-8D46-44EB-B772-3882C7CBBB83}" srcOrd="2" destOrd="0" presId="urn:microsoft.com/office/officeart/2018/2/layout/IconLabelDescriptionList"/>
    <dgm:cxn modelId="{A2EC8797-AC01-4C15-864A-2EED6A61520B}" type="presParOf" srcId="{8131C645-ADA5-40B4-89F3-2072187F0904}" destId="{B33F5E4C-77E1-4BCF-9081-AA393F6DAA65}" srcOrd="3" destOrd="0" presId="urn:microsoft.com/office/officeart/2018/2/layout/IconLabelDescriptionList"/>
    <dgm:cxn modelId="{2CBFA2D9-967A-4639-A9B2-9B890761B4AB}" type="presParOf" srcId="{8131C645-ADA5-40B4-89F3-2072187F0904}" destId="{09256035-BC42-480F-BF62-B8F42D27DE0A}"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F620C7-9DAC-4785-AB8E-823609C41C75}" type="doc">
      <dgm:prSet loTypeId="urn:microsoft.com/office/officeart/2005/8/layout/hChevron3" loCatId="process" qsTypeId="urn:microsoft.com/office/officeart/2005/8/quickstyle/simple1" qsCatId="simple" csTypeId="urn:microsoft.com/office/officeart/2005/8/colors/colorful1" csCatId="colorful"/>
      <dgm:spPr/>
      <dgm:t>
        <a:bodyPr/>
        <a:lstStyle/>
        <a:p>
          <a:endParaRPr lang="en-US"/>
        </a:p>
      </dgm:t>
    </dgm:pt>
    <dgm:pt modelId="{18471EF3-E2FF-4B04-BCF1-695A2F99407F}">
      <dgm:prSet/>
      <dgm:spPr/>
      <dgm:t>
        <a:bodyPr/>
        <a:lstStyle/>
        <a:p>
          <a:r>
            <a:rPr lang="en-US" b="0" i="0"/>
            <a:t>HTTP vs HTTPS (secure HTTP)</a:t>
          </a:r>
          <a:endParaRPr lang="en-US"/>
        </a:p>
      </dgm:t>
    </dgm:pt>
    <dgm:pt modelId="{E5D23DEC-9CD3-430B-B567-CAFB9A6EABF1}" type="parTrans" cxnId="{4FAA0EFF-BD44-4981-9B3D-BB32887656C2}">
      <dgm:prSet/>
      <dgm:spPr/>
      <dgm:t>
        <a:bodyPr/>
        <a:lstStyle/>
        <a:p>
          <a:endParaRPr lang="en-US"/>
        </a:p>
      </dgm:t>
    </dgm:pt>
    <dgm:pt modelId="{59178679-6623-4E3E-9D43-2D3EBF930877}" type="sibTrans" cxnId="{4FAA0EFF-BD44-4981-9B3D-BB32887656C2}">
      <dgm:prSet/>
      <dgm:spPr/>
      <dgm:t>
        <a:bodyPr/>
        <a:lstStyle/>
        <a:p>
          <a:endParaRPr lang="en-US"/>
        </a:p>
      </dgm:t>
    </dgm:pt>
    <dgm:pt modelId="{39F5CF64-45A8-4C0C-A245-3980368CC36F}">
      <dgm:prSet/>
      <dgm:spPr/>
      <dgm:t>
        <a:bodyPr/>
        <a:lstStyle/>
        <a:p>
          <a:r>
            <a:rPr lang="en-US" b="0" i="0"/>
            <a:t>HTTP: unencrypted, vulnerable to eavesdropping</a:t>
          </a:r>
          <a:endParaRPr lang="en-US"/>
        </a:p>
      </dgm:t>
    </dgm:pt>
    <dgm:pt modelId="{80341BDF-318D-4509-8754-5F26B4C55FB2}" type="parTrans" cxnId="{7C369ECC-698E-4423-8FA1-3FF30853F3BD}">
      <dgm:prSet/>
      <dgm:spPr/>
      <dgm:t>
        <a:bodyPr/>
        <a:lstStyle/>
        <a:p>
          <a:endParaRPr lang="en-US"/>
        </a:p>
      </dgm:t>
    </dgm:pt>
    <dgm:pt modelId="{5EB3C0E5-6F2E-4E87-B821-9DFEEA7BE521}" type="sibTrans" cxnId="{7C369ECC-698E-4423-8FA1-3FF30853F3BD}">
      <dgm:prSet/>
      <dgm:spPr/>
      <dgm:t>
        <a:bodyPr/>
        <a:lstStyle/>
        <a:p>
          <a:endParaRPr lang="en-US"/>
        </a:p>
      </dgm:t>
    </dgm:pt>
    <dgm:pt modelId="{232D7CB8-3716-48BC-8B75-4CEDC7E69EBD}">
      <dgm:prSet/>
      <dgm:spPr/>
      <dgm:t>
        <a:bodyPr/>
        <a:lstStyle/>
        <a:p>
          <a:r>
            <a:rPr lang="en-US" b="0" i="0"/>
            <a:t>HTTPS: encrypted using TLS/SSL</a:t>
          </a:r>
          <a:endParaRPr lang="en-US"/>
        </a:p>
      </dgm:t>
    </dgm:pt>
    <dgm:pt modelId="{D1C9A5DC-70C5-42E6-B42E-7D8D30AF2D6A}" type="parTrans" cxnId="{DD37D1EB-F2E7-4A68-8C7E-6F2616D48B25}">
      <dgm:prSet/>
      <dgm:spPr/>
      <dgm:t>
        <a:bodyPr/>
        <a:lstStyle/>
        <a:p>
          <a:endParaRPr lang="en-US"/>
        </a:p>
      </dgm:t>
    </dgm:pt>
    <dgm:pt modelId="{020D02F6-FD4C-44C1-AFF8-0DD86E4FAB68}" type="sibTrans" cxnId="{DD37D1EB-F2E7-4A68-8C7E-6F2616D48B25}">
      <dgm:prSet/>
      <dgm:spPr/>
      <dgm:t>
        <a:bodyPr/>
        <a:lstStyle/>
        <a:p>
          <a:endParaRPr lang="en-US"/>
        </a:p>
      </dgm:t>
    </dgm:pt>
    <dgm:pt modelId="{11C25460-5C64-4872-B5EB-A5095990B6A7}">
      <dgm:prSet/>
      <dgm:spPr/>
      <dgm:t>
        <a:bodyPr/>
        <a:lstStyle/>
        <a:p>
          <a:r>
            <a:rPr lang="en-US" b="0" i="0"/>
            <a:t>Common web security concerns:</a:t>
          </a:r>
          <a:endParaRPr lang="en-US"/>
        </a:p>
      </dgm:t>
    </dgm:pt>
    <dgm:pt modelId="{A07FF6AE-01F0-49D0-B0A2-692B6F57C184}" type="parTrans" cxnId="{3BC569C0-606B-4D74-8D1F-16087460E927}">
      <dgm:prSet/>
      <dgm:spPr/>
      <dgm:t>
        <a:bodyPr/>
        <a:lstStyle/>
        <a:p>
          <a:endParaRPr lang="en-US"/>
        </a:p>
      </dgm:t>
    </dgm:pt>
    <dgm:pt modelId="{68E8B94A-B975-4F74-A7B8-FAD3D51D430A}" type="sibTrans" cxnId="{3BC569C0-606B-4D74-8D1F-16087460E927}">
      <dgm:prSet/>
      <dgm:spPr/>
      <dgm:t>
        <a:bodyPr/>
        <a:lstStyle/>
        <a:p>
          <a:endParaRPr lang="en-US"/>
        </a:p>
      </dgm:t>
    </dgm:pt>
    <dgm:pt modelId="{30821B4A-843D-4B74-A9EB-3E6B59A2D40B}">
      <dgm:prSet/>
      <dgm:spPr/>
      <dgm:t>
        <a:bodyPr/>
        <a:lstStyle/>
        <a:p>
          <a:r>
            <a:rPr lang="en-US" b="0" i="0"/>
            <a:t>Cross-Site Scripting (XSS)</a:t>
          </a:r>
          <a:endParaRPr lang="en-US"/>
        </a:p>
      </dgm:t>
    </dgm:pt>
    <dgm:pt modelId="{0C007842-9D2A-475A-A6FB-79E6460E949A}" type="parTrans" cxnId="{543EE9CD-4637-4770-AE58-EB29ACFD88D5}">
      <dgm:prSet/>
      <dgm:spPr/>
      <dgm:t>
        <a:bodyPr/>
        <a:lstStyle/>
        <a:p>
          <a:endParaRPr lang="en-US"/>
        </a:p>
      </dgm:t>
    </dgm:pt>
    <dgm:pt modelId="{6DBEE6BD-4BC6-418D-A4F2-74A39A76A5C1}" type="sibTrans" cxnId="{543EE9CD-4637-4770-AE58-EB29ACFD88D5}">
      <dgm:prSet/>
      <dgm:spPr/>
      <dgm:t>
        <a:bodyPr/>
        <a:lstStyle/>
        <a:p>
          <a:endParaRPr lang="en-US"/>
        </a:p>
      </dgm:t>
    </dgm:pt>
    <dgm:pt modelId="{4CA224F7-F6C1-46EB-B2EF-F0158DD91DF6}">
      <dgm:prSet/>
      <dgm:spPr/>
      <dgm:t>
        <a:bodyPr/>
        <a:lstStyle/>
        <a:p>
          <a:r>
            <a:rPr lang="en-US" b="0" i="0"/>
            <a:t>Cross-Site Request Forgery (CSRF)</a:t>
          </a:r>
          <a:endParaRPr lang="en-US"/>
        </a:p>
      </dgm:t>
    </dgm:pt>
    <dgm:pt modelId="{5A354187-7168-41EA-A47F-C0236D230484}" type="parTrans" cxnId="{D6D1B55D-66EA-49CA-BA2E-B8127E726EF5}">
      <dgm:prSet/>
      <dgm:spPr/>
      <dgm:t>
        <a:bodyPr/>
        <a:lstStyle/>
        <a:p>
          <a:endParaRPr lang="en-US"/>
        </a:p>
      </dgm:t>
    </dgm:pt>
    <dgm:pt modelId="{4174AFEA-8946-4CAE-B618-7AC72F8FCEEE}" type="sibTrans" cxnId="{D6D1B55D-66EA-49CA-BA2E-B8127E726EF5}">
      <dgm:prSet/>
      <dgm:spPr/>
      <dgm:t>
        <a:bodyPr/>
        <a:lstStyle/>
        <a:p>
          <a:endParaRPr lang="en-US"/>
        </a:p>
      </dgm:t>
    </dgm:pt>
    <dgm:pt modelId="{C78A376E-547F-4BB0-BC33-6A9769B4769E}">
      <dgm:prSet/>
      <dgm:spPr/>
      <dgm:t>
        <a:bodyPr/>
        <a:lstStyle/>
        <a:p>
          <a:r>
            <a:rPr lang="en-US" b="0" i="0"/>
            <a:t>SQL Injection</a:t>
          </a:r>
          <a:endParaRPr lang="en-US"/>
        </a:p>
      </dgm:t>
    </dgm:pt>
    <dgm:pt modelId="{341D33EF-810B-4DFC-A97D-FFD31485366C}" type="parTrans" cxnId="{53DD7FA0-10FB-47B2-8705-4EE6B74D60A3}">
      <dgm:prSet/>
      <dgm:spPr/>
      <dgm:t>
        <a:bodyPr/>
        <a:lstStyle/>
        <a:p>
          <a:endParaRPr lang="en-US"/>
        </a:p>
      </dgm:t>
    </dgm:pt>
    <dgm:pt modelId="{2D5502F2-EA75-401A-8FBA-E588B0C7372E}" type="sibTrans" cxnId="{53DD7FA0-10FB-47B2-8705-4EE6B74D60A3}">
      <dgm:prSet/>
      <dgm:spPr/>
      <dgm:t>
        <a:bodyPr/>
        <a:lstStyle/>
        <a:p>
          <a:endParaRPr lang="en-US"/>
        </a:p>
      </dgm:t>
    </dgm:pt>
    <dgm:pt modelId="{1E331C59-BECB-44E0-BBF7-D37316DE1AD3}">
      <dgm:prSet/>
      <dgm:spPr/>
      <dgm:t>
        <a:bodyPr/>
        <a:lstStyle/>
        <a:p>
          <a:r>
            <a:rPr lang="en-US" b="0" i="0"/>
            <a:t>Man-in-the-Middle attacks</a:t>
          </a:r>
          <a:endParaRPr lang="en-US"/>
        </a:p>
      </dgm:t>
    </dgm:pt>
    <dgm:pt modelId="{D0B0F4A8-E382-45DA-A743-028FF2342E79}" type="parTrans" cxnId="{004E3FA4-42DB-486F-9817-BD60B20D730E}">
      <dgm:prSet/>
      <dgm:spPr/>
      <dgm:t>
        <a:bodyPr/>
        <a:lstStyle/>
        <a:p>
          <a:endParaRPr lang="en-US"/>
        </a:p>
      </dgm:t>
    </dgm:pt>
    <dgm:pt modelId="{8B9C4CDB-3D40-4B30-8368-6F3325E203BC}" type="sibTrans" cxnId="{004E3FA4-42DB-486F-9817-BD60B20D730E}">
      <dgm:prSet/>
      <dgm:spPr/>
      <dgm:t>
        <a:bodyPr/>
        <a:lstStyle/>
        <a:p>
          <a:endParaRPr lang="en-US"/>
        </a:p>
      </dgm:t>
    </dgm:pt>
    <dgm:pt modelId="{1214EEF3-95B4-48F6-B7DC-36AAD98DE58A}">
      <dgm:prSet/>
      <dgm:spPr/>
      <dgm:t>
        <a:bodyPr/>
        <a:lstStyle/>
        <a:p>
          <a:r>
            <a:rPr lang="en-US" b="0" i="0"/>
            <a:t>Session hijacking</a:t>
          </a:r>
          <a:endParaRPr lang="en-US"/>
        </a:p>
      </dgm:t>
    </dgm:pt>
    <dgm:pt modelId="{05E5CA77-B7AE-4A5D-82CC-99BE5CA47C70}" type="parTrans" cxnId="{B0649C13-52C3-4BCC-A5E9-0E3EA3692B0D}">
      <dgm:prSet/>
      <dgm:spPr/>
      <dgm:t>
        <a:bodyPr/>
        <a:lstStyle/>
        <a:p>
          <a:endParaRPr lang="en-US"/>
        </a:p>
      </dgm:t>
    </dgm:pt>
    <dgm:pt modelId="{4C8A4800-5239-4E34-8F21-2A143A28CB27}" type="sibTrans" cxnId="{B0649C13-52C3-4BCC-A5E9-0E3EA3692B0D}">
      <dgm:prSet/>
      <dgm:spPr/>
      <dgm:t>
        <a:bodyPr/>
        <a:lstStyle/>
        <a:p>
          <a:endParaRPr lang="en-US"/>
        </a:p>
      </dgm:t>
    </dgm:pt>
    <dgm:pt modelId="{8005A22C-7A64-4704-A3AD-03D2D1BD0CA7}">
      <dgm:prSet/>
      <dgm:spPr/>
      <dgm:t>
        <a:bodyPr/>
        <a:lstStyle/>
        <a:p>
          <a:r>
            <a:rPr lang="en-US" b="0" i="0"/>
            <a:t>ASP.NET MVC security features:</a:t>
          </a:r>
          <a:endParaRPr lang="en-US"/>
        </a:p>
      </dgm:t>
    </dgm:pt>
    <dgm:pt modelId="{903D479D-BFDF-4DCE-9BDB-A4F18D0A01FC}" type="parTrans" cxnId="{C60B7D5E-6C49-42CB-AA2E-A392800A2542}">
      <dgm:prSet/>
      <dgm:spPr/>
      <dgm:t>
        <a:bodyPr/>
        <a:lstStyle/>
        <a:p>
          <a:endParaRPr lang="en-US"/>
        </a:p>
      </dgm:t>
    </dgm:pt>
    <dgm:pt modelId="{3B358116-0289-4313-B15E-AEEFB9E43BBD}" type="sibTrans" cxnId="{C60B7D5E-6C49-42CB-AA2E-A392800A2542}">
      <dgm:prSet/>
      <dgm:spPr/>
      <dgm:t>
        <a:bodyPr/>
        <a:lstStyle/>
        <a:p>
          <a:endParaRPr lang="en-US"/>
        </a:p>
      </dgm:t>
    </dgm:pt>
    <dgm:pt modelId="{660A2E39-A034-456F-ACFA-0C9B96A0A3B1}">
      <dgm:prSet/>
      <dgm:spPr/>
      <dgm:t>
        <a:bodyPr/>
        <a:lstStyle/>
        <a:p>
          <a:r>
            <a:rPr lang="en-US" b="0" i="0"/>
            <a:t>CSRF protection tokens</a:t>
          </a:r>
          <a:endParaRPr lang="en-US"/>
        </a:p>
      </dgm:t>
    </dgm:pt>
    <dgm:pt modelId="{F4058421-E773-4B43-8362-B216E9E9B7C5}" type="parTrans" cxnId="{EB525288-0A7F-43D5-8DC1-DA777626F4C9}">
      <dgm:prSet/>
      <dgm:spPr/>
      <dgm:t>
        <a:bodyPr/>
        <a:lstStyle/>
        <a:p>
          <a:endParaRPr lang="en-US"/>
        </a:p>
      </dgm:t>
    </dgm:pt>
    <dgm:pt modelId="{77B962CC-F978-4D26-A5C5-002ECDF3ED4B}" type="sibTrans" cxnId="{EB525288-0A7F-43D5-8DC1-DA777626F4C9}">
      <dgm:prSet/>
      <dgm:spPr/>
      <dgm:t>
        <a:bodyPr/>
        <a:lstStyle/>
        <a:p>
          <a:endParaRPr lang="en-US"/>
        </a:p>
      </dgm:t>
    </dgm:pt>
    <dgm:pt modelId="{C090DF33-3770-4D53-B5A1-4207483A7B3B}">
      <dgm:prSet/>
      <dgm:spPr/>
      <dgm:t>
        <a:bodyPr/>
        <a:lstStyle/>
        <a:p>
          <a:r>
            <a:rPr lang="en-US" b="0" i="0"/>
            <a:t>Input validation and encoding</a:t>
          </a:r>
          <a:endParaRPr lang="en-US"/>
        </a:p>
      </dgm:t>
    </dgm:pt>
    <dgm:pt modelId="{CC8C02E7-BAB8-4A21-878C-1C700E538810}" type="parTrans" cxnId="{0AE65FD8-4D94-46A3-91AA-1B691D1D3179}">
      <dgm:prSet/>
      <dgm:spPr/>
      <dgm:t>
        <a:bodyPr/>
        <a:lstStyle/>
        <a:p>
          <a:endParaRPr lang="en-US"/>
        </a:p>
      </dgm:t>
    </dgm:pt>
    <dgm:pt modelId="{65AD6105-80B2-4495-AB0A-FB649D546561}" type="sibTrans" cxnId="{0AE65FD8-4D94-46A3-91AA-1B691D1D3179}">
      <dgm:prSet/>
      <dgm:spPr/>
      <dgm:t>
        <a:bodyPr/>
        <a:lstStyle/>
        <a:p>
          <a:endParaRPr lang="en-US"/>
        </a:p>
      </dgm:t>
    </dgm:pt>
    <dgm:pt modelId="{C23A1CD7-BD1F-4AEE-A253-6C7D3AA04064}">
      <dgm:prSet/>
      <dgm:spPr/>
      <dgm:t>
        <a:bodyPr/>
        <a:lstStyle/>
        <a:p>
          <a:r>
            <a:rPr lang="en-US" b="0" i="0"/>
            <a:t>Authentication and authorization frameworks</a:t>
          </a:r>
          <a:endParaRPr lang="en-US"/>
        </a:p>
      </dgm:t>
    </dgm:pt>
    <dgm:pt modelId="{6AAF453A-1512-4F20-914D-0FE7386ABE6B}" type="parTrans" cxnId="{25221040-08B0-4671-972A-F6CCF2221DCC}">
      <dgm:prSet/>
      <dgm:spPr/>
      <dgm:t>
        <a:bodyPr/>
        <a:lstStyle/>
        <a:p>
          <a:endParaRPr lang="en-US"/>
        </a:p>
      </dgm:t>
    </dgm:pt>
    <dgm:pt modelId="{4F346BB7-6E93-449F-940B-1EC4F41D1D3D}" type="sibTrans" cxnId="{25221040-08B0-4671-972A-F6CCF2221DCC}">
      <dgm:prSet/>
      <dgm:spPr/>
      <dgm:t>
        <a:bodyPr/>
        <a:lstStyle/>
        <a:p>
          <a:endParaRPr lang="en-US"/>
        </a:p>
      </dgm:t>
    </dgm:pt>
    <dgm:pt modelId="{16389E6E-1624-46AC-9B0C-496812AA1911}" type="pres">
      <dgm:prSet presAssocID="{72F620C7-9DAC-4785-AB8E-823609C41C75}" presName="Name0" presStyleCnt="0">
        <dgm:presLayoutVars>
          <dgm:dir/>
          <dgm:resizeHandles val="exact"/>
        </dgm:presLayoutVars>
      </dgm:prSet>
      <dgm:spPr/>
    </dgm:pt>
    <dgm:pt modelId="{EBDF157C-8AD2-401F-992E-7912B0B7216D}" type="pres">
      <dgm:prSet presAssocID="{18471EF3-E2FF-4B04-BCF1-695A2F99407F}" presName="parAndChTx" presStyleLbl="node1" presStyleIdx="0" presStyleCnt="3">
        <dgm:presLayoutVars>
          <dgm:bulletEnabled val="1"/>
        </dgm:presLayoutVars>
      </dgm:prSet>
      <dgm:spPr/>
    </dgm:pt>
    <dgm:pt modelId="{2751A3F8-FEE9-4C4E-A66C-87AB33BEBEEE}" type="pres">
      <dgm:prSet presAssocID="{59178679-6623-4E3E-9D43-2D3EBF930877}" presName="parAndChSpace" presStyleCnt="0"/>
      <dgm:spPr/>
    </dgm:pt>
    <dgm:pt modelId="{3AC00406-49E1-403F-8043-E23DD38CF7EF}" type="pres">
      <dgm:prSet presAssocID="{11C25460-5C64-4872-B5EB-A5095990B6A7}" presName="parAndChTx" presStyleLbl="node1" presStyleIdx="1" presStyleCnt="3">
        <dgm:presLayoutVars>
          <dgm:bulletEnabled val="1"/>
        </dgm:presLayoutVars>
      </dgm:prSet>
      <dgm:spPr/>
    </dgm:pt>
    <dgm:pt modelId="{B364DD85-22E8-4B97-942C-356331B166C3}" type="pres">
      <dgm:prSet presAssocID="{68E8B94A-B975-4F74-A7B8-FAD3D51D430A}" presName="parAndChSpace" presStyleCnt="0"/>
      <dgm:spPr/>
    </dgm:pt>
    <dgm:pt modelId="{DC866579-5F47-46B0-958F-21108F5C80FF}" type="pres">
      <dgm:prSet presAssocID="{8005A22C-7A64-4704-A3AD-03D2D1BD0CA7}" presName="parAndChTx" presStyleLbl="node1" presStyleIdx="2" presStyleCnt="3">
        <dgm:presLayoutVars>
          <dgm:bulletEnabled val="1"/>
        </dgm:presLayoutVars>
      </dgm:prSet>
      <dgm:spPr/>
    </dgm:pt>
  </dgm:ptLst>
  <dgm:cxnLst>
    <dgm:cxn modelId="{42ACDA04-99EB-41CE-9A20-5DADC41698BB}" type="presOf" srcId="{30821B4A-843D-4B74-A9EB-3E6B59A2D40B}" destId="{3AC00406-49E1-403F-8043-E23DD38CF7EF}" srcOrd="0" destOrd="1" presId="urn:microsoft.com/office/officeart/2005/8/layout/hChevron3"/>
    <dgm:cxn modelId="{B0649C13-52C3-4BCC-A5E9-0E3EA3692B0D}" srcId="{11C25460-5C64-4872-B5EB-A5095990B6A7}" destId="{1214EEF3-95B4-48F6-B7DC-36AAD98DE58A}" srcOrd="4" destOrd="0" parTransId="{05E5CA77-B7AE-4A5D-82CC-99BE5CA47C70}" sibTransId="{4C8A4800-5239-4E34-8F21-2A143A28CB27}"/>
    <dgm:cxn modelId="{00821916-5A87-4B42-A0BA-93C10B5ACAF3}" type="presOf" srcId="{C78A376E-547F-4BB0-BC33-6A9769B4769E}" destId="{3AC00406-49E1-403F-8043-E23DD38CF7EF}" srcOrd="0" destOrd="3" presId="urn:microsoft.com/office/officeart/2005/8/layout/hChevron3"/>
    <dgm:cxn modelId="{80869132-278A-4F54-85A4-52DA249B24AD}" type="presOf" srcId="{39F5CF64-45A8-4C0C-A245-3980368CC36F}" destId="{EBDF157C-8AD2-401F-992E-7912B0B7216D}" srcOrd="0" destOrd="1" presId="urn:microsoft.com/office/officeart/2005/8/layout/hChevron3"/>
    <dgm:cxn modelId="{25221040-08B0-4671-972A-F6CCF2221DCC}" srcId="{8005A22C-7A64-4704-A3AD-03D2D1BD0CA7}" destId="{C23A1CD7-BD1F-4AEE-A253-6C7D3AA04064}" srcOrd="2" destOrd="0" parTransId="{6AAF453A-1512-4F20-914D-0FE7386ABE6B}" sibTransId="{4F346BB7-6E93-449F-940B-1EC4F41D1D3D}"/>
    <dgm:cxn modelId="{D6D1B55D-66EA-49CA-BA2E-B8127E726EF5}" srcId="{11C25460-5C64-4872-B5EB-A5095990B6A7}" destId="{4CA224F7-F6C1-46EB-B2EF-F0158DD91DF6}" srcOrd="1" destOrd="0" parTransId="{5A354187-7168-41EA-A47F-C0236D230484}" sibTransId="{4174AFEA-8946-4CAE-B618-7AC72F8FCEEE}"/>
    <dgm:cxn modelId="{C60B7D5E-6C49-42CB-AA2E-A392800A2542}" srcId="{72F620C7-9DAC-4785-AB8E-823609C41C75}" destId="{8005A22C-7A64-4704-A3AD-03D2D1BD0CA7}" srcOrd="2" destOrd="0" parTransId="{903D479D-BFDF-4DCE-9BDB-A4F18D0A01FC}" sibTransId="{3B358116-0289-4313-B15E-AEEFB9E43BBD}"/>
    <dgm:cxn modelId="{DBE04044-8040-435A-B60D-7AF613916FAB}" type="presOf" srcId="{C090DF33-3770-4D53-B5A1-4207483A7B3B}" destId="{DC866579-5F47-46B0-958F-21108F5C80FF}" srcOrd="0" destOrd="2" presId="urn:microsoft.com/office/officeart/2005/8/layout/hChevron3"/>
    <dgm:cxn modelId="{073C7966-4ADC-4EF6-B0F9-16E7AB27D9FB}" type="presOf" srcId="{232D7CB8-3716-48BC-8B75-4CEDC7E69EBD}" destId="{EBDF157C-8AD2-401F-992E-7912B0B7216D}" srcOrd="0" destOrd="2" presId="urn:microsoft.com/office/officeart/2005/8/layout/hChevron3"/>
    <dgm:cxn modelId="{A59EB04A-0991-4A37-A5A8-0E55DF1A85A4}" type="presOf" srcId="{72F620C7-9DAC-4785-AB8E-823609C41C75}" destId="{16389E6E-1624-46AC-9B0C-496812AA1911}" srcOrd="0" destOrd="0" presId="urn:microsoft.com/office/officeart/2005/8/layout/hChevron3"/>
    <dgm:cxn modelId="{32BEB24B-8247-4197-8AC1-4ADFFB3707ED}" type="presOf" srcId="{18471EF3-E2FF-4B04-BCF1-695A2F99407F}" destId="{EBDF157C-8AD2-401F-992E-7912B0B7216D}" srcOrd="0" destOrd="0" presId="urn:microsoft.com/office/officeart/2005/8/layout/hChevron3"/>
    <dgm:cxn modelId="{62AF9F4E-F91B-4357-AF4D-559DBBDB4656}" type="presOf" srcId="{8005A22C-7A64-4704-A3AD-03D2D1BD0CA7}" destId="{DC866579-5F47-46B0-958F-21108F5C80FF}" srcOrd="0" destOrd="0" presId="urn:microsoft.com/office/officeart/2005/8/layout/hChevron3"/>
    <dgm:cxn modelId="{54281F79-7BB6-4888-8A27-520B6D864296}" type="presOf" srcId="{C23A1CD7-BD1F-4AEE-A253-6C7D3AA04064}" destId="{DC866579-5F47-46B0-958F-21108F5C80FF}" srcOrd="0" destOrd="3" presId="urn:microsoft.com/office/officeart/2005/8/layout/hChevron3"/>
    <dgm:cxn modelId="{A1AF5559-CD22-40B6-8958-BF9D87C21D88}" type="presOf" srcId="{4CA224F7-F6C1-46EB-B2EF-F0158DD91DF6}" destId="{3AC00406-49E1-403F-8043-E23DD38CF7EF}" srcOrd="0" destOrd="2" presId="urn:microsoft.com/office/officeart/2005/8/layout/hChevron3"/>
    <dgm:cxn modelId="{18EF877B-2226-42DB-A6CB-548065D70E12}" type="presOf" srcId="{1214EEF3-95B4-48F6-B7DC-36AAD98DE58A}" destId="{3AC00406-49E1-403F-8043-E23DD38CF7EF}" srcOrd="0" destOrd="5" presId="urn:microsoft.com/office/officeart/2005/8/layout/hChevron3"/>
    <dgm:cxn modelId="{EB525288-0A7F-43D5-8DC1-DA777626F4C9}" srcId="{8005A22C-7A64-4704-A3AD-03D2D1BD0CA7}" destId="{660A2E39-A034-456F-ACFA-0C9B96A0A3B1}" srcOrd="0" destOrd="0" parTransId="{F4058421-E773-4B43-8362-B216E9E9B7C5}" sibTransId="{77B962CC-F978-4D26-A5C5-002ECDF3ED4B}"/>
    <dgm:cxn modelId="{53DD7FA0-10FB-47B2-8705-4EE6B74D60A3}" srcId="{11C25460-5C64-4872-B5EB-A5095990B6A7}" destId="{C78A376E-547F-4BB0-BC33-6A9769B4769E}" srcOrd="2" destOrd="0" parTransId="{341D33EF-810B-4DFC-A97D-FFD31485366C}" sibTransId="{2D5502F2-EA75-401A-8FBA-E588B0C7372E}"/>
    <dgm:cxn modelId="{004E3FA4-42DB-486F-9817-BD60B20D730E}" srcId="{11C25460-5C64-4872-B5EB-A5095990B6A7}" destId="{1E331C59-BECB-44E0-BBF7-D37316DE1AD3}" srcOrd="3" destOrd="0" parTransId="{D0B0F4A8-E382-45DA-A743-028FF2342E79}" sibTransId="{8B9C4CDB-3D40-4B30-8368-6F3325E203BC}"/>
    <dgm:cxn modelId="{95C648BB-D61E-452B-AF70-0F0A42ACE12A}" type="presOf" srcId="{1E331C59-BECB-44E0-BBF7-D37316DE1AD3}" destId="{3AC00406-49E1-403F-8043-E23DD38CF7EF}" srcOrd="0" destOrd="4" presId="urn:microsoft.com/office/officeart/2005/8/layout/hChevron3"/>
    <dgm:cxn modelId="{3BC569C0-606B-4D74-8D1F-16087460E927}" srcId="{72F620C7-9DAC-4785-AB8E-823609C41C75}" destId="{11C25460-5C64-4872-B5EB-A5095990B6A7}" srcOrd="1" destOrd="0" parTransId="{A07FF6AE-01F0-49D0-B0A2-692B6F57C184}" sibTransId="{68E8B94A-B975-4F74-A7B8-FAD3D51D430A}"/>
    <dgm:cxn modelId="{7C369ECC-698E-4423-8FA1-3FF30853F3BD}" srcId="{18471EF3-E2FF-4B04-BCF1-695A2F99407F}" destId="{39F5CF64-45A8-4C0C-A245-3980368CC36F}" srcOrd="0" destOrd="0" parTransId="{80341BDF-318D-4509-8754-5F26B4C55FB2}" sibTransId="{5EB3C0E5-6F2E-4E87-B821-9DFEEA7BE521}"/>
    <dgm:cxn modelId="{543EE9CD-4637-4770-AE58-EB29ACFD88D5}" srcId="{11C25460-5C64-4872-B5EB-A5095990B6A7}" destId="{30821B4A-843D-4B74-A9EB-3E6B59A2D40B}" srcOrd="0" destOrd="0" parTransId="{0C007842-9D2A-475A-A6FB-79E6460E949A}" sibTransId="{6DBEE6BD-4BC6-418D-A4F2-74A39A76A5C1}"/>
    <dgm:cxn modelId="{2085C7D0-9993-4B91-BC04-92F3FE9F2ED0}" type="presOf" srcId="{660A2E39-A034-456F-ACFA-0C9B96A0A3B1}" destId="{DC866579-5F47-46B0-958F-21108F5C80FF}" srcOrd="0" destOrd="1" presId="urn:microsoft.com/office/officeart/2005/8/layout/hChevron3"/>
    <dgm:cxn modelId="{0AE65FD8-4D94-46A3-91AA-1B691D1D3179}" srcId="{8005A22C-7A64-4704-A3AD-03D2D1BD0CA7}" destId="{C090DF33-3770-4D53-B5A1-4207483A7B3B}" srcOrd="1" destOrd="0" parTransId="{CC8C02E7-BAB8-4A21-878C-1C700E538810}" sibTransId="{65AD6105-80B2-4495-AB0A-FB649D546561}"/>
    <dgm:cxn modelId="{DD37D1EB-F2E7-4A68-8C7E-6F2616D48B25}" srcId="{18471EF3-E2FF-4B04-BCF1-695A2F99407F}" destId="{232D7CB8-3716-48BC-8B75-4CEDC7E69EBD}" srcOrd="1" destOrd="0" parTransId="{D1C9A5DC-70C5-42E6-B42E-7D8D30AF2D6A}" sibTransId="{020D02F6-FD4C-44C1-AFF8-0DD86E4FAB68}"/>
    <dgm:cxn modelId="{3BFF73F4-9ADC-44BC-8EEA-65EF72700201}" type="presOf" srcId="{11C25460-5C64-4872-B5EB-A5095990B6A7}" destId="{3AC00406-49E1-403F-8043-E23DD38CF7EF}" srcOrd="0" destOrd="0" presId="urn:microsoft.com/office/officeart/2005/8/layout/hChevron3"/>
    <dgm:cxn modelId="{4FAA0EFF-BD44-4981-9B3D-BB32887656C2}" srcId="{72F620C7-9DAC-4785-AB8E-823609C41C75}" destId="{18471EF3-E2FF-4B04-BCF1-695A2F99407F}" srcOrd="0" destOrd="0" parTransId="{E5D23DEC-9CD3-430B-B567-CAFB9A6EABF1}" sibTransId="{59178679-6623-4E3E-9D43-2D3EBF930877}"/>
    <dgm:cxn modelId="{34A235E4-8781-492C-BEAE-ED7474549C40}" type="presParOf" srcId="{16389E6E-1624-46AC-9B0C-496812AA1911}" destId="{EBDF157C-8AD2-401F-992E-7912B0B7216D}" srcOrd="0" destOrd="0" presId="urn:microsoft.com/office/officeart/2005/8/layout/hChevron3"/>
    <dgm:cxn modelId="{00371DD4-D28F-4F78-9505-9035B4B421DD}" type="presParOf" srcId="{16389E6E-1624-46AC-9B0C-496812AA1911}" destId="{2751A3F8-FEE9-4C4E-A66C-87AB33BEBEEE}" srcOrd="1" destOrd="0" presId="urn:microsoft.com/office/officeart/2005/8/layout/hChevron3"/>
    <dgm:cxn modelId="{747BA382-311D-4EE4-9937-1A8E8511892E}" type="presParOf" srcId="{16389E6E-1624-46AC-9B0C-496812AA1911}" destId="{3AC00406-49E1-403F-8043-E23DD38CF7EF}" srcOrd="2" destOrd="0" presId="urn:microsoft.com/office/officeart/2005/8/layout/hChevron3"/>
    <dgm:cxn modelId="{C8DBCF48-0312-4C3B-A2F9-F0D26F776FE4}" type="presParOf" srcId="{16389E6E-1624-46AC-9B0C-496812AA1911}" destId="{B364DD85-22E8-4B97-942C-356331B166C3}" srcOrd="3" destOrd="0" presId="urn:microsoft.com/office/officeart/2005/8/layout/hChevron3"/>
    <dgm:cxn modelId="{415AE91A-9B80-4787-B221-061282158E6A}" type="presParOf" srcId="{16389E6E-1624-46AC-9B0C-496812AA1911}" destId="{DC866579-5F47-46B0-958F-21108F5C80F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AE732D-3CA1-4774-99E2-8643CD8BD6A0}" type="doc">
      <dgm:prSet loTypeId="urn:microsoft.com/office/officeart/2016/7/layout/RepeatingBendingProcessNew" loCatId="process" qsTypeId="urn:microsoft.com/office/officeart/2005/8/quickstyle/simple4" qsCatId="simple" csTypeId="urn:microsoft.com/office/officeart/2005/8/colors/accent1_2" csCatId="accent1"/>
      <dgm:spPr/>
      <dgm:t>
        <a:bodyPr/>
        <a:lstStyle/>
        <a:p>
          <a:endParaRPr lang="en-US"/>
        </a:p>
      </dgm:t>
    </dgm:pt>
    <dgm:pt modelId="{F6C04B5E-5829-40BC-9FF4-BB529A86391A}">
      <dgm:prSet/>
      <dgm:spPr/>
      <dgm:t>
        <a:bodyPr/>
        <a:lstStyle/>
        <a:p>
          <a:r>
            <a:rPr lang="en-US"/>
            <a:t>Web applications: Client-server applications accessed via browsers</a:t>
          </a:r>
        </a:p>
      </dgm:t>
    </dgm:pt>
    <dgm:pt modelId="{9EE5426F-0652-470D-AD81-B5A7EAA2720A}" type="parTrans" cxnId="{FA4117D6-7402-4E93-8279-C6E912F6E6B3}">
      <dgm:prSet/>
      <dgm:spPr/>
      <dgm:t>
        <a:bodyPr/>
        <a:lstStyle/>
        <a:p>
          <a:endParaRPr lang="en-US"/>
        </a:p>
      </dgm:t>
    </dgm:pt>
    <dgm:pt modelId="{2D7A1346-1B22-400E-A2C7-47992C344E24}" type="sibTrans" cxnId="{FA4117D6-7402-4E93-8279-C6E912F6E6B3}">
      <dgm:prSet/>
      <dgm:spPr/>
      <dgm:t>
        <a:bodyPr/>
        <a:lstStyle/>
        <a:p>
          <a:endParaRPr lang="en-US"/>
        </a:p>
      </dgm:t>
    </dgm:pt>
    <dgm:pt modelId="{39AAE7C3-BED9-47F9-A02F-E7D27CC94DC2}">
      <dgm:prSet/>
      <dgm:spPr/>
      <dgm:t>
        <a:bodyPr/>
        <a:lstStyle/>
        <a:p>
          <a:r>
            <a:rPr lang="en-US"/>
            <a:t>Web architecture: Three-tier model (client, server, database)</a:t>
          </a:r>
        </a:p>
      </dgm:t>
    </dgm:pt>
    <dgm:pt modelId="{7B0E3788-AEF3-4735-8F36-1713693B1EEA}" type="parTrans" cxnId="{44498E53-5880-4089-999D-AB91C1F61EBD}">
      <dgm:prSet/>
      <dgm:spPr/>
      <dgm:t>
        <a:bodyPr/>
        <a:lstStyle/>
        <a:p>
          <a:endParaRPr lang="en-US"/>
        </a:p>
      </dgm:t>
    </dgm:pt>
    <dgm:pt modelId="{6346EEF3-DE0A-4D93-965F-F6B63183D306}" type="sibTrans" cxnId="{44498E53-5880-4089-999D-AB91C1F61EBD}">
      <dgm:prSet/>
      <dgm:spPr/>
      <dgm:t>
        <a:bodyPr/>
        <a:lstStyle/>
        <a:p>
          <a:endParaRPr lang="en-US"/>
        </a:p>
      </dgm:t>
    </dgm:pt>
    <dgm:pt modelId="{D0A212F7-0A09-4554-8429-48CF6959F39D}">
      <dgm:prSet/>
      <dgm:spPr/>
      <dgm:t>
        <a:bodyPr/>
        <a:lstStyle/>
        <a:p>
          <a:r>
            <a:rPr lang="en-US"/>
            <a:t>HTTP protocol: Request-response communication model</a:t>
          </a:r>
        </a:p>
      </dgm:t>
    </dgm:pt>
    <dgm:pt modelId="{66FF8411-E67F-4594-8C5B-A795E7AD20CE}" type="parTrans" cxnId="{C4E4D58A-C12B-41DA-9606-FB542AF3697A}">
      <dgm:prSet/>
      <dgm:spPr/>
      <dgm:t>
        <a:bodyPr/>
        <a:lstStyle/>
        <a:p>
          <a:endParaRPr lang="en-US"/>
        </a:p>
      </dgm:t>
    </dgm:pt>
    <dgm:pt modelId="{A128C905-3FFF-4407-A70E-07B605E03289}" type="sibTrans" cxnId="{C4E4D58A-C12B-41DA-9606-FB542AF3697A}">
      <dgm:prSet/>
      <dgm:spPr/>
      <dgm:t>
        <a:bodyPr/>
        <a:lstStyle/>
        <a:p>
          <a:endParaRPr lang="en-US"/>
        </a:p>
      </dgm:t>
    </dgm:pt>
    <dgm:pt modelId="{D10F5E7A-4C74-4BC0-AF12-529369DAAC99}">
      <dgm:prSet/>
      <dgm:spPr/>
      <dgm:t>
        <a:bodyPr/>
        <a:lstStyle/>
        <a:p>
          <a:r>
            <a:rPr lang="en-US"/>
            <a:t>HTTP methods: GET, POST, PUT, DELETE</a:t>
          </a:r>
        </a:p>
      </dgm:t>
    </dgm:pt>
    <dgm:pt modelId="{87F7112F-4D07-4BD4-82ED-5F83E72C988C}" type="parTrans" cxnId="{C91799E9-DF54-47C3-A6BB-735AEC3C9ECD}">
      <dgm:prSet/>
      <dgm:spPr/>
      <dgm:t>
        <a:bodyPr/>
        <a:lstStyle/>
        <a:p>
          <a:endParaRPr lang="en-US"/>
        </a:p>
      </dgm:t>
    </dgm:pt>
    <dgm:pt modelId="{31FA5EE8-C961-410E-A195-3954863659CE}" type="sibTrans" cxnId="{C91799E9-DF54-47C3-A6BB-735AEC3C9ECD}">
      <dgm:prSet/>
      <dgm:spPr/>
      <dgm:t>
        <a:bodyPr/>
        <a:lstStyle/>
        <a:p>
          <a:endParaRPr lang="en-US"/>
        </a:p>
      </dgm:t>
    </dgm:pt>
    <dgm:pt modelId="{ADDEF87D-0575-48EB-A162-FDA941923F8E}">
      <dgm:prSet/>
      <dgm:spPr/>
      <dgm:t>
        <a:bodyPr/>
        <a:lstStyle/>
        <a:p>
          <a:r>
            <a:rPr lang="en-US"/>
            <a:t>Status codes: Indicate result of HTTP requests</a:t>
          </a:r>
        </a:p>
      </dgm:t>
    </dgm:pt>
    <dgm:pt modelId="{79D560FE-1477-4BA7-B324-36B0BA525460}" type="parTrans" cxnId="{7510CB02-02DD-45F9-9A26-A2A48A2C0320}">
      <dgm:prSet/>
      <dgm:spPr/>
      <dgm:t>
        <a:bodyPr/>
        <a:lstStyle/>
        <a:p>
          <a:endParaRPr lang="en-US"/>
        </a:p>
      </dgm:t>
    </dgm:pt>
    <dgm:pt modelId="{DE739CF6-747C-488F-8EEF-8EFDF18C375A}" type="sibTrans" cxnId="{7510CB02-02DD-45F9-9A26-A2A48A2C0320}">
      <dgm:prSet/>
      <dgm:spPr/>
      <dgm:t>
        <a:bodyPr/>
        <a:lstStyle/>
        <a:p>
          <a:endParaRPr lang="en-US"/>
        </a:p>
      </dgm:t>
    </dgm:pt>
    <dgm:pt modelId="{2B0C393B-BC40-4786-AE37-95C7F279C694}">
      <dgm:prSet/>
      <dgm:spPr/>
      <dgm:t>
        <a:bodyPr/>
        <a:lstStyle/>
        <a:p>
          <a:r>
            <a:rPr lang="en-US"/>
            <a:t>Headers: Provide metadata about requests and responses</a:t>
          </a:r>
        </a:p>
      </dgm:t>
    </dgm:pt>
    <dgm:pt modelId="{D6EFDD2F-27E5-4C43-8171-B4BC90EC2095}" type="parTrans" cxnId="{9B3E616D-B75B-4BAB-B9A4-9941AAC8BBBC}">
      <dgm:prSet/>
      <dgm:spPr/>
      <dgm:t>
        <a:bodyPr/>
        <a:lstStyle/>
        <a:p>
          <a:endParaRPr lang="en-US"/>
        </a:p>
      </dgm:t>
    </dgm:pt>
    <dgm:pt modelId="{D6E73F59-DEFE-43F4-B8E6-D59B830B9B92}" type="sibTrans" cxnId="{9B3E616D-B75B-4BAB-B9A4-9941AAC8BBBC}">
      <dgm:prSet/>
      <dgm:spPr/>
      <dgm:t>
        <a:bodyPr/>
        <a:lstStyle/>
        <a:p>
          <a:endParaRPr lang="en-US"/>
        </a:p>
      </dgm:t>
    </dgm:pt>
    <dgm:pt modelId="{3C9631FE-E85F-43D1-8CEF-12C1869FF39E}">
      <dgm:prSet/>
      <dgm:spPr/>
      <dgm:t>
        <a:bodyPr/>
        <a:lstStyle/>
        <a:p>
          <a:r>
            <a:rPr lang="en-US"/>
            <a:t>State management: Techniques to overcome HTTP statelessness</a:t>
          </a:r>
        </a:p>
      </dgm:t>
    </dgm:pt>
    <dgm:pt modelId="{D8449868-6CC6-4326-9C7D-5BBD55B7F0D5}" type="parTrans" cxnId="{36ABF728-2D49-49F3-9F52-31E137F89F5F}">
      <dgm:prSet/>
      <dgm:spPr/>
      <dgm:t>
        <a:bodyPr/>
        <a:lstStyle/>
        <a:p>
          <a:endParaRPr lang="en-US"/>
        </a:p>
      </dgm:t>
    </dgm:pt>
    <dgm:pt modelId="{524A090B-4404-41D0-86D2-0884479EBC7A}" type="sibTrans" cxnId="{36ABF728-2D49-49F3-9F52-31E137F89F5F}">
      <dgm:prSet/>
      <dgm:spPr/>
      <dgm:t>
        <a:bodyPr/>
        <a:lstStyle/>
        <a:p>
          <a:endParaRPr lang="en-US"/>
        </a:p>
      </dgm:t>
    </dgm:pt>
    <dgm:pt modelId="{A4F82A0A-9678-4AE5-BA98-FB3C32FCD96A}">
      <dgm:prSet/>
      <dgm:spPr/>
      <dgm:t>
        <a:bodyPr/>
        <a:lstStyle/>
        <a:p>
          <a:r>
            <a:rPr lang="en-US"/>
            <a:t>Security: Critical considerations for web applications</a:t>
          </a:r>
        </a:p>
      </dgm:t>
    </dgm:pt>
    <dgm:pt modelId="{8D199E6A-DA86-486E-B151-8A6B465DAF03}" type="parTrans" cxnId="{1C44328F-C3F4-4B55-98E3-29CBF26C2870}">
      <dgm:prSet/>
      <dgm:spPr/>
      <dgm:t>
        <a:bodyPr/>
        <a:lstStyle/>
        <a:p>
          <a:endParaRPr lang="en-US"/>
        </a:p>
      </dgm:t>
    </dgm:pt>
    <dgm:pt modelId="{53541AB4-1BB6-42A5-ADFB-86C6B7C536DC}" type="sibTrans" cxnId="{1C44328F-C3F4-4B55-98E3-29CBF26C2870}">
      <dgm:prSet/>
      <dgm:spPr/>
      <dgm:t>
        <a:bodyPr/>
        <a:lstStyle/>
        <a:p>
          <a:endParaRPr lang="en-US"/>
        </a:p>
      </dgm:t>
    </dgm:pt>
    <dgm:pt modelId="{8C41BE2C-9F37-42FD-A369-F3C8E835EC64}" type="pres">
      <dgm:prSet presAssocID="{AFAE732D-3CA1-4774-99E2-8643CD8BD6A0}" presName="Name0" presStyleCnt="0">
        <dgm:presLayoutVars>
          <dgm:dir/>
          <dgm:resizeHandles val="exact"/>
        </dgm:presLayoutVars>
      </dgm:prSet>
      <dgm:spPr/>
    </dgm:pt>
    <dgm:pt modelId="{E592FC16-AA00-4F96-9A1D-8457F2B9D5C3}" type="pres">
      <dgm:prSet presAssocID="{F6C04B5E-5829-40BC-9FF4-BB529A86391A}" presName="node" presStyleLbl="node1" presStyleIdx="0" presStyleCnt="8">
        <dgm:presLayoutVars>
          <dgm:bulletEnabled val="1"/>
        </dgm:presLayoutVars>
      </dgm:prSet>
      <dgm:spPr/>
    </dgm:pt>
    <dgm:pt modelId="{50BEFFB1-A2CB-4860-85F1-25F9A8AB2353}" type="pres">
      <dgm:prSet presAssocID="{2D7A1346-1B22-400E-A2C7-47992C344E24}" presName="sibTrans" presStyleLbl="sibTrans1D1" presStyleIdx="0" presStyleCnt="7"/>
      <dgm:spPr/>
    </dgm:pt>
    <dgm:pt modelId="{D155A231-4612-45B7-AD8C-E6E00A5A70C6}" type="pres">
      <dgm:prSet presAssocID="{2D7A1346-1B22-400E-A2C7-47992C344E24}" presName="connectorText" presStyleLbl="sibTrans1D1" presStyleIdx="0" presStyleCnt="7"/>
      <dgm:spPr/>
    </dgm:pt>
    <dgm:pt modelId="{43A99EC9-D38D-49E6-BE23-C3FD5B0A30E2}" type="pres">
      <dgm:prSet presAssocID="{39AAE7C3-BED9-47F9-A02F-E7D27CC94DC2}" presName="node" presStyleLbl="node1" presStyleIdx="1" presStyleCnt="8">
        <dgm:presLayoutVars>
          <dgm:bulletEnabled val="1"/>
        </dgm:presLayoutVars>
      </dgm:prSet>
      <dgm:spPr/>
    </dgm:pt>
    <dgm:pt modelId="{FB731730-785B-4E07-B4C3-15E82E5EED33}" type="pres">
      <dgm:prSet presAssocID="{6346EEF3-DE0A-4D93-965F-F6B63183D306}" presName="sibTrans" presStyleLbl="sibTrans1D1" presStyleIdx="1" presStyleCnt="7"/>
      <dgm:spPr/>
    </dgm:pt>
    <dgm:pt modelId="{F67186FE-026B-496F-9400-78D7EFE8F9E8}" type="pres">
      <dgm:prSet presAssocID="{6346EEF3-DE0A-4D93-965F-F6B63183D306}" presName="connectorText" presStyleLbl="sibTrans1D1" presStyleIdx="1" presStyleCnt="7"/>
      <dgm:spPr/>
    </dgm:pt>
    <dgm:pt modelId="{576CDAED-1EAA-4F15-94B1-F04099006151}" type="pres">
      <dgm:prSet presAssocID="{D0A212F7-0A09-4554-8429-48CF6959F39D}" presName="node" presStyleLbl="node1" presStyleIdx="2" presStyleCnt="8">
        <dgm:presLayoutVars>
          <dgm:bulletEnabled val="1"/>
        </dgm:presLayoutVars>
      </dgm:prSet>
      <dgm:spPr/>
    </dgm:pt>
    <dgm:pt modelId="{2C46DDA7-62CD-489C-988F-04A7F1FAB480}" type="pres">
      <dgm:prSet presAssocID="{A128C905-3FFF-4407-A70E-07B605E03289}" presName="sibTrans" presStyleLbl="sibTrans1D1" presStyleIdx="2" presStyleCnt="7"/>
      <dgm:spPr/>
    </dgm:pt>
    <dgm:pt modelId="{D23809D1-EC57-4AD7-AEFE-13CA11E42469}" type="pres">
      <dgm:prSet presAssocID="{A128C905-3FFF-4407-A70E-07B605E03289}" presName="connectorText" presStyleLbl="sibTrans1D1" presStyleIdx="2" presStyleCnt="7"/>
      <dgm:spPr/>
    </dgm:pt>
    <dgm:pt modelId="{C374EFCC-7605-4D35-8B24-7ADBB7C38ED5}" type="pres">
      <dgm:prSet presAssocID="{D10F5E7A-4C74-4BC0-AF12-529369DAAC99}" presName="node" presStyleLbl="node1" presStyleIdx="3" presStyleCnt="8">
        <dgm:presLayoutVars>
          <dgm:bulletEnabled val="1"/>
        </dgm:presLayoutVars>
      </dgm:prSet>
      <dgm:spPr/>
    </dgm:pt>
    <dgm:pt modelId="{DDD3391A-EDDD-4D7F-B46F-36CF5650307E}" type="pres">
      <dgm:prSet presAssocID="{31FA5EE8-C961-410E-A195-3954863659CE}" presName="sibTrans" presStyleLbl="sibTrans1D1" presStyleIdx="3" presStyleCnt="7"/>
      <dgm:spPr/>
    </dgm:pt>
    <dgm:pt modelId="{40E876EC-E616-4477-AAE8-93D5B0FA3414}" type="pres">
      <dgm:prSet presAssocID="{31FA5EE8-C961-410E-A195-3954863659CE}" presName="connectorText" presStyleLbl="sibTrans1D1" presStyleIdx="3" presStyleCnt="7"/>
      <dgm:spPr/>
    </dgm:pt>
    <dgm:pt modelId="{C9989A45-A05F-495C-AB98-0B94746D0FBB}" type="pres">
      <dgm:prSet presAssocID="{ADDEF87D-0575-48EB-A162-FDA941923F8E}" presName="node" presStyleLbl="node1" presStyleIdx="4" presStyleCnt="8">
        <dgm:presLayoutVars>
          <dgm:bulletEnabled val="1"/>
        </dgm:presLayoutVars>
      </dgm:prSet>
      <dgm:spPr/>
    </dgm:pt>
    <dgm:pt modelId="{AFDF77C4-35BC-49D1-A7F8-8893A5084B2E}" type="pres">
      <dgm:prSet presAssocID="{DE739CF6-747C-488F-8EEF-8EFDF18C375A}" presName="sibTrans" presStyleLbl="sibTrans1D1" presStyleIdx="4" presStyleCnt="7"/>
      <dgm:spPr/>
    </dgm:pt>
    <dgm:pt modelId="{FDE0CF8B-E424-4247-BF52-F294859D77D1}" type="pres">
      <dgm:prSet presAssocID="{DE739CF6-747C-488F-8EEF-8EFDF18C375A}" presName="connectorText" presStyleLbl="sibTrans1D1" presStyleIdx="4" presStyleCnt="7"/>
      <dgm:spPr/>
    </dgm:pt>
    <dgm:pt modelId="{850D793C-F4C4-4407-98D9-78E57F1A0CC8}" type="pres">
      <dgm:prSet presAssocID="{2B0C393B-BC40-4786-AE37-95C7F279C694}" presName="node" presStyleLbl="node1" presStyleIdx="5" presStyleCnt="8">
        <dgm:presLayoutVars>
          <dgm:bulletEnabled val="1"/>
        </dgm:presLayoutVars>
      </dgm:prSet>
      <dgm:spPr/>
    </dgm:pt>
    <dgm:pt modelId="{6B4E7133-57F0-46B5-A74E-3A35F9F355EA}" type="pres">
      <dgm:prSet presAssocID="{D6E73F59-DEFE-43F4-B8E6-D59B830B9B92}" presName="sibTrans" presStyleLbl="sibTrans1D1" presStyleIdx="5" presStyleCnt="7"/>
      <dgm:spPr/>
    </dgm:pt>
    <dgm:pt modelId="{2620135F-2F92-4663-82B3-6DEB2DCAD9F7}" type="pres">
      <dgm:prSet presAssocID="{D6E73F59-DEFE-43F4-B8E6-D59B830B9B92}" presName="connectorText" presStyleLbl="sibTrans1D1" presStyleIdx="5" presStyleCnt="7"/>
      <dgm:spPr/>
    </dgm:pt>
    <dgm:pt modelId="{7F33AE06-799A-4417-9AB9-07EA843DD621}" type="pres">
      <dgm:prSet presAssocID="{3C9631FE-E85F-43D1-8CEF-12C1869FF39E}" presName="node" presStyleLbl="node1" presStyleIdx="6" presStyleCnt="8">
        <dgm:presLayoutVars>
          <dgm:bulletEnabled val="1"/>
        </dgm:presLayoutVars>
      </dgm:prSet>
      <dgm:spPr/>
    </dgm:pt>
    <dgm:pt modelId="{7D57E49D-1C68-4B2D-8BDD-8B470E04A3B9}" type="pres">
      <dgm:prSet presAssocID="{524A090B-4404-41D0-86D2-0884479EBC7A}" presName="sibTrans" presStyleLbl="sibTrans1D1" presStyleIdx="6" presStyleCnt="7"/>
      <dgm:spPr/>
    </dgm:pt>
    <dgm:pt modelId="{DC38E9F1-8E96-4030-872E-C9A672A3B35C}" type="pres">
      <dgm:prSet presAssocID="{524A090B-4404-41D0-86D2-0884479EBC7A}" presName="connectorText" presStyleLbl="sibTrans1D1" presStyleIdx="6" presStyleCnt="7"/>
      <dgm:spPr/>
    </dgm:pt>
    <dgm:pt modelId="{0B9E0EA7-706E-4914-BBFE-933A2E2830B2}" type="pres">
      <dgm:prSet presAssocID="{A4F82A0A-9678-4AE5-BA98-FB3C32FCD96A}" presName="node" presStyleLbl="node1" presStyleIdx="7" presStyleCnt="8">
        <dgm:presLayoutVars>
          <dgm:bulletEnabled val="1"/>
        </dgm:presLayoutVars>
      </dgm:prSet>
      <dgm:spPr/>
    </dgm:pt>
  </dgm:ptLst>
  <dgm:cxnLst>
    <dgm:cxn modelId="{7510CB02-02DD-45F9-9A26-A2A48A2C0320}" srcId="{AFAE732D-3CA1-4774-99E2-8643CD8BD6A0}" destId="{ADDEF87D-0575-48EB-A162-FDA941923F8E}" srcOrd="4" destOrd="0" parTransId="{79D560FE-1477-4BA7-B324-36B0BA525460}" sibTransId="{DE739CF6-747C-488F-8EEF-8EFDF18C375A}"/>
    <dgm:cxn modelId="{5033F102-0500-4C91-881B-AB68909B3247}" type="presOf" srcId="{D10F5E7A-4C74-4BC0-AF12-529369DAAC99}" destId="{C374EFCC-7605-4D35-8B24-7ADBB7C38ED5}" srcOrd="0" destOrd="0" presId="urn:microsoft.com/office/officeart/2016/7/layout/RepeatingBendingProcessNew"/>
    <dgm:cxn modelId="{F7D6C205-7250-4421-B451-F76EE2C07C0D}" type="presOf" srcId="{D6E73F59-DEFE-43F4-B8E6-D59B830B9B92}" destId="{2620135F-2F92-4663-82B3-6DEB2DCAD9F7}" srcOrd="1" destOrd="0" presId="urn:microsoft.com/office/officeart/2016/7/layout/RepeatingBendingProcessNew"/>
    <dgm:cxn modelId="{36ABF728-2D49-49F3-9F52-31E137F89F5F}" srcId="{AFAE732D-3CA1-4774-99E2-8643CD8BD6A0}" destId="{3C9631FE-E85F-43D1-8CEF-12C1869FF39E}" srcOrd="6" destOrd="0" parTransId="{D8449868-6CC6-4326-9C7D-5BBD55B7F0D5}" sibTransId="{524A090B-4404-41D0-86D2-0884479EBC7A}"/>
    <dgm:cxn modelId="{F1D4F438-1065-445E-B640-606E0848A64F}" type="presOf" srcId="{DE739CF6-747C-488F-8EEF-8EFDF18C375A}" destId="{FDE0CF8B-E424-4247-BF52-F294859D77D1}" srcOrd="1" destOrd="0" presId="urn:microsoft.com/office/officeart/2016/7/layout/RepeatingBendingProcessNew"/>
    <dgm:cxn modelId="{A6672B5D-2133-4F81-B709-2BC27C818909}" type="presOf" srcId="{524A090B-4404-41D0-86D2-0884479EBC7A}" destId="{7D57E49D-1C68-4B2D-8BDD-8B470E04A3B9}" srcOrd="0" destOrd="0" presId="urn:microsoft.com/office/officeart/2016/7/layout/RepeatingBendingProcessNew"/>
    <dgm:cxn modelId="{A6C67663-8A3F-4D7A-B1FF-6B021047E307}" type="presOf" srcId="{DE739CF6-747C-488F-8EEF-8EFDF18C375A}" destId="{AFDF77C4-35BC-49D1-A7F8-8893A5084B2E}" srcOrd="0" destOrd="0" presId="urn:microsoft.com/office/officeart/2016/7/layout/RepeatingBendingProcessNew"/>
    <dgm:cxn modelId="{9B3E616D-B75B-4BAB-B9A4-9941AAC8BBBC}" srcId="{AFAE732D-3CA1-4774-99E2-8643CD8BD6A0}" destId="{2B0C393B-BC40-4786-AE37-95C7F279C694}" srcOrd="5" destOrd="0" parTransId="{D6EFDD2F-27E5-4C43-8171-B4BC90EC2095}" sibTransId="{D6E73F59-DEFE-43F4-B8E6-D59B830B9B92}"/>
    <dgm:cxn modelId="{9927194E-6B2C-48CD-B174-419BC6DD77FE}" type="presOf" srcId="{6346EEF3-DE0A-4D93-965F-F6B63183D306}" destId="{FB731730-785B-4E07-B4C3-15E82E5EED33}" srcOrd="0" destOrd="0" presId="urn:microsoft.com/office/officeart/2016/7/layout/RepeatingBendingProcessNew"/>
    <dgm:cxn modelId="{44498E53-5880-4089-999D-AB91C1F61EBD}" srcId="{AFAE732D-3CA1-4774-99E2-8643CD8BD6A0}" destId="{39AAE7C3-BED9-47F9-A02F-E7D27CC94DC2}" srcOrd="1" destOrd="0" parTransId="{7B0E3788-AEF3-4735-8F36-1713693B1EEA}" sibTransId="{6346EEF3-DE0A-4D93-965F-F6B63183D306}"/>
    <dgm:cxn modelId="{D7000556-144D-4993-A300-E77BD80EF0C4}" type="presOf" srcId="{ADDEF87D-0575-48EB-A162-FDA941923F8E}" destId="{C9989A45-A05F-495C-AB98-0B94746D0FBB}" srcOrd="0" destOrd="0" presId="urn:microsoft.com/office/officeart/2016/7/layout/RepeatingBendingProcessNew"/>
    <dgm:cxn modelId="{90F19A80-6900-4B9B-821A-2CA2E7589CA2}" type="presOf" srcId="{2B0C393B-BC40-4786-AE37-95C7F279C694}" destId="{850D793C-F4C4-4407-98D9-78E57F1A0CC8}" srcOrd="0" destOrd="0" presId="urn:microsoft.com/office/officeart/2016/7/layout/RepeatingBendingProcessNew"/>
    <dgm:cxn modelId="{68D62286-60DF-4190-9B6D-776AB6D4A598}" type="presOf" srcId="{2D7A1346-1B22-400E-A2C7-47992C344E24}" destId="{50BEFFB1-A2CB-4860-85F1-25F9A8AB2353}" srcOrd="0" destOrd="0" presId="urn:microsoft.com/office/officeart/2016/7/layout/RepeatingBendingProcessNew"/>
    <dgm:cxn modelId="{C4E4D58A-C12B-41DA-9606-FB542AF3697A}" srcId="{AFAE732D-3CA1-4774-99E2-8643CD8BD6A0}" destId="{D0A212F7-0A09-4554-8429-48CF6959F39D}" srcOrd="2" destOrd="0" parTransId="{66FF8411-E67F-4594-8C5B-A795E7AD20CE}" sibTransId="{A128C905-3FFF-4407-A70E-07B605E03289}"/>
    <dgm:cxn modelId="{1C44328F-C3F4-4B55-98E3-29CBF26C2870}" srcId="{AFAE732D-3CA1-4774-99E2-8643CD8BD6A0}" destId="{A4F82A0A-9678-4AE5-BA98-FB3C32FCD96A}" srcOrd="7" destOrd="0" parTransId="{8D199E6A-DA86-486E-B151-8A6B465DAF03}" sibTransId="{53541AB4-1BB6-42A5-ADFB-86C6B7C536DC}"/>
    <dgm:cxn modelId="{BB746190-DB63-449A-93A0-9CA994E6FB75}" type="presOf" srcId="{31FA5EE8-C961-410E-A195-3954863659CE}" destId="{DDD3391A-EDDD-4D7F-B46F-36CF5650307E}" srcOrd="0" destOrd="0" presId="urn:microsoft.com/office/officeart/2016/7/layout/RepeatingBendingProcessNew"/>
    <dgm:cxn modelId="{657D8F9D-A9BA-4EFD-ACCB-90D73D573968}" type="presOf" srcId="{AFAE732D-3CA1-4774-99E2-8643CD8BD6A0}" destId="{8C41BE2C-9F37-42FD-A369-F3C8E835EC64}" srcOrd="0" destOrd="0" presId="urn:microsoft.com/office/officeart/2016/7/layout/RepeatingBendingProcessNew"/>
    <dgm:cxn modelId="{7A03A39F-C1B5-4D24-BCFF-97BB13D228F9}" type="presOf" srcId="{A128C905-3FFF-4407-A70E-07B605E03289}" destId="{D23809D1-EC57-4AD7-AEFE-13CA11E42469}" srcOrd="1" destOrd="0" presId="urn:microsoft.com/office/officeart/2016/7/layout/RepeatingBendingProcessNew"/>
    <dgm:cxn modelId="{98295FA2-D3B6-470A-A0C7-5531B9DB0BF5}" type="presOf" srcId="{39AAE7C3-BED9-47F9-A02F-E7D27CC94DC2}" destId="{43A99EC9-D38D-49E6-BE23-C3FD5B0A30E2}" srcOrd="0" destOrd="0" presId="urn:microsoft.com/office/officeart/2016/7/layout/RepeatingBendingProcessNew"/>
    <dgm:cxn modelId="{120570A8-750B-4341-9C77-5D60D56D1EAE}" type="presOf" srcId="{A128C905-3FFF-4407-A70E-07B605E03289}" destId="{2C46DDA7-62CD-489C-988F-04A7F1FAB480}" srcOrd="0" destOrd="0" presId="urn:microsoft.com/office/officeart/2016/7/layout/RepeatingBendingProcessNew"/>
    <dgm:cxn modelId="{1BAA76B3-34B9-425C-BC24-87B4A2ED0792}" type="presOf" srcId="{D6E73F59-DEFE-43F4-B8E6-D59B830B9B92}" destId="{6B4E7133-57F0-46B5-A74E-3A35F9F355EA}" srcOrd="0" destOrd="0" presId="urn:microsoft.com/office/officeart/2016/7/layout/RepeatingBendingProcessNew"/>
    <dgm:cxn modelId="{34FFC0C5-9C4D-4912-B4A2-B77FC8974AF4}" type="presOf" srcId="{2D7A1346-1B22-400E-A2C7-47992C344E24}" destId="{D155A231-4612-45B7-AD8C-E6E00A5A70C6}" srcOrd="1" destOrd="0" presId="urn:microsoft.com/office/officeart/2016/7/layout/RepeatingBendingProcessNew"/>
    <dgm:cxn modelId="{B95A6EC7-9F50-43C3-B740-B60B2C72017A}" type="presOf" srcId="{F6C04B5E-5829-40BC-9FF4-BB529A86391A}" destId="{E592FC16-AA00-4F96-9A1D-8457F2B9D5C3}" srcOrd="0" destOrd="0" presId="urn:microsoft.com/office/officeart/2016/7/layout/RepeatingBendingProcessNew"/>
    <dgm:cxn modelId="{2A05F9C8-F60E-46E3-A7F0-43D36DE7B3DB}" type="presOf" srcId="{524A090B-4404-41D0-86D2-0884479EBC7A}" destId="{DC38E9F1-8E96-4030-872E-C9A672A3B35C}" srcOrd="1" destOrd="0" presId="urn:microsoft.com/office/officeart/2016/7/layout/RepeatingBendingProcessNew"/>
    <dgm:cxn modelId="{32E16CCB-52E1-478F-A71E-B50D33AB17AC}" type="presOf" srcId="{D0A212F7-0A09-4554-8429-48CF6959F39D}" destId="{576CDAED-1EAA-4F15-94B1-F04099006151}" srcOrd="0" destOrd="0" presId="urn:microsoft.com/office/officeart/2016/7/layout/RepeatingBendingProcessNew"/>
    <dgm:cxn modelId="{F813EECD-2EB3-4A6A-B533-240FF7372828}" type="presOf" srcId="{A4F82A0A-9678-4AE5-BA98-FB3C32FCD96A}" destId="{0B9E0EA7-706E-4914-BBFE-933A2E2830B2}" srcOrd="0" destOrd="0" presId="urn:microsoft.com/office/officeart/2016/7/layout/RepeatingBendingProcessNew"/>
    <dgm:cxn modelId="{FA4117D6-7402-4E93-8279-C6E912F6E6B3}" srcId="{AFAE732D-3CA1-4774-99E2-8643CD8BD6A0}" destId="{F6C04B5E-5829-40BC-9FF4-BB529A86391A}" srcOrd="0" destOrd="0" parTransId="{9EE5426F-0652-470D-AD81-B5A7EAA2720A}" sibTransId="{2D7A1346-1B22-400E-A2C7-47992C344E24}"/>
    <dgm:cxn modelId="{C91799E9-DF54-47C3-A6BB-735AEC3C9ECD}" srcId="{AFAE732D-3CA1-4774-99E2-8643CD8BD6A0}" destId="{D10F5E7A-4C74-4BC0-AF12-529369DAAC99}" srcOrd="3" destOrd="0" parTransId="{87F7112F-4D07-4BD4-82ED-5F83E72C988C}" sibTransId="{31FA5EE8-C961-410E-A195-3954863659CE}"/>
    <dgm:cxn modelId="{C58C45EA-44B5-4473-AD5A-26B847BC79EC}" type="presOf" srcId="{3C9631FE-E85F-43D1-8CEF-12C1869FF39E}" destId="{7F33AE06-799A-4417-9AB9-07EA843DD621}" srcOrd="0" destOrd="0" presId="urn:microsoft.com/office/officeart/2016/7/layout/RepeatingBendingProcessNew"/>
    <dgm:cxn modelId="{129853F5-DFA8-47AE-AAAB-586B53AB41C7}" type="presOf" srcId="{6346EEF3-DE0A-4D93-965F-F6B63183D306}" destId="{F67186FE-026B-496F-9400-78D7EFE8F9E8}" srcOrd="1" destOrd="0" presId="urn:microsoft.com/office/officeart/2016/7/layout/RepeatingBendingProcessNew"/>
    <dgm:cxn modelId="{B4DE12FD-2E6D-40D9-8E5C-B78BEA1B22E2}" type="presOf" srcId="{31FA5EE8-C961-410E-A195-3954863659CE}" destId="{40E876EC-E616-4477-AAE8-93D5B0FA3414}" srcOrd="1" destOrd="0" presId="urn:microsoft.com/office/officeart/2016/7/layout/RepeatingBendingProcessNew"/>
    <dgm:cxn modelId="{C45FF210-E041-4B1B-AC40-2E22292EC8AD}" type="presParOf" srcId="{8C41BE2C-9F37-42FD-A369-F3C8E835EC64}" destId="{E592FC16-AA00-4F96-9A1D-8457F2B9D5C3}" srcOrd="0" destOrd="0" presId="urn:microsoft.com/office/officeart/2016/7/layout/RepeatingBendingProcessNew"/>
    <dgm:cxn modelId="{B3DFB756-1B53-4831-BB4D-7580B55E6CF1}" type="presParOf" srcId="{8C41BE2C-9F37-42FD-A369-F3C8E835EC64}" destId="{50BEFFB1-A2CB-4860-85F1-25F9A8AB2353}" srcOrd="1" destOrd="0" presId="urn:microsoft.com/office/officeart/2016/7/layout/RepeatingBendingProcessNew"/>
    <dgm:cxn modelId="{D3F1BBB9-7052-48E2-87DC-A561A6F3753B}" type="presParOf" srcId="{50BEFFB1-A2CB-4860-85F1-25F9A8AB2353}" destId="{D155A231-4612-45B7-AD8C-E6E00A5A70C6}" srcOrd="0" destOrd="0" presId="urn:microsoft.com/office/officeart/2016/7/layout/RepeatingBendingProcessNew"/>
    <dgm:cxn modelId="{7AAA15B2-9233-47DE-9E9F-881D14D04773}" type="presParOf" srcId="{8C41BE2C-9F37-42FD-A369-F3C8E835EC64}" destId="{43A99EC9-D38D-49E6-BE23-C3FD5B0A30E2}" srcOrd="2" destOrd="0" presId="urn:microsoft.com/office/officeart/2016/7/layout/RepeatingBendingProcessNew"/>
    <dgm:cxn modelId="{1A69A2DE-BC35-44CA-842D-66705CB6CBC7}" type="presParOf" srcId="{8C41BE2C-9F37-42FD-A369-F3C8E835EC64}" destId="{FB731730-785B-4E07-B4C3-15E82E5EED33}" srcOrd="3" destOrd="0" presId="urn:microsoft.com/office/officeart/2016/7/layout/RepeatingBendingProcessNew"/>
    <dgm:cxn modelId="{FD2A0843-5A84-48F7-B661-4967634EA6BE}" type="presParOf" srcId="{FB731730-785B-4E07-B4C3-15E82E5EED33}" destId="{F67186FE-026B-496F-9400-78D7EFE8F9E8}" srcOrd="0" destOrd="0" presId="urn:microsoft.com/office/officeart/2016/7/layout/RepeatingBendingProcessNew"/>
    <dgm:cxn modelId="{3CAADE04-259C-4FA1-94D8-065595EB9FDB}" type="presParOf" srcId="{8C41BE2C-9F37-42FD-A369-F3C8E835EC64}" destId="{576CDAED-1EAA-4F15-94B1-F04099006151}" srcOrd="4" destOrd="0" presId="urn:microsoft.com/office/officeart/2016/7/layout/RepeatingBendingProcessNew"/>
    <dgm:cxn modelId="{9FB16AF4-5173-4215-BB00-B44BFC33F225}" type="presParOf" srcId="{8C41BE2C-9F37-42FD-A369-F3C8E835EC64}" destId="{2C46DDA7-62CD-489C-988F-04A7F1FAB480}" srcOrd="5" destOrd="0" presId="urn:microsoft.com/office/officeart/2016/7/layout/RepeatingBendingProcessNew"/>
    <dgm:cxn modelId="{E6EAAA40-1B15-4563-8D11-1B0E701DAC86}" type="presParOf" srcId="{2C46DDA7-62CD-489C-988F-04A7F1FAB480}" destId="{D23809D1-EC57-4AD7-AEFE-13CA11E42469}" srcOrd="0" destOrd="0" presId="urn:microsoft.com/office/officeart/2016/7/layout/RepeatingBendingProcessNew"/>
    <dgm:cxn modelId="{4C1A4098-77B1-47F2-9BB7-C48C7056348F}" type="presParOf" srcId="{8C41BE2C-9F37-42FD-A369-F3C8E835EC64}" destId="{C374EFCC-7605-4D35-8B24-7ADBB7C38ED5}" srcOrd="6" destOrd="0" presId="urn:microsoft.com/office/officeart/2016/7/layout/RepeatingBendingProcessNew"/>
    <dgm:cxn modelId="{34B480EB-ECAE-4A2C-AE27-3CF0F6D721BB}" type="presParOf" srcId="{8C41BE2C-9F37-42FD-A369-F3C8E835EC64}" destId="{DDD3391A-EDDD-4D7F-B46F-36CF5650307E}" srcOrd="7" destOrd="0" presId="urn:microsoft.com/office/officeart/2016/7/layout/RepeatingBendingProcessNew"/>
    <dgm:cxn modelId="{ABC99E1A-829A-4FE6-A7CC-2BE6AA5F2F4C}" type="presParOf" srcId="{DDD3391A-EDDD-4D7F-B46F-36CF5650307E}" destId="{40E876EC-E616-4477-AAE8-93D5B0FA3414}" srcOrd="0" destOrd="0" presId="urn:microsoft.com/office/officeart/2016/7/layout/RepeatingBendingProcessNew"/>
    <dgm:cxn modelId="{16D308E2-DC10-4C32-AC37-DEEF78764C15}" type="presParOf" srcId="{8C41BE2C-9F37-42FD-A369-F3C8E835EC64}" destId="{C9989A45-A05F-495C-AB98-0B94746D0FBB}" srcOrd="8" destOrd="0" presId="urn:microsoft.com/office/officeart/2016/7/layout/RepeatingBendingProcessNew"/>
    <dgm:cxn modelId="{D559A16C-4F26-4D14-9061-E4C05157843C}" type="presParOf" srcId="{8C41BE2C-9F37-42FD-A369-F3C8E835EC64}" destId="{AFDF77C4-35BC-49D1-A7F8-8893A5084B2E}" srcOrd="9" destOrd="0" presId="urn:microsoft.com/office/officeart/2016/7/layout/RepeatingBendingProcessNew"/>
    <dgm:cxn modelId="{877F6891-2B73-43FA-B402-8E89EB4120A1}" type="presParOf" srcId="{AFDF77C4-35BC-49D1-A7F8-8893A5084B2E}" destId="{FDE0CF8B-E424-4247-BF52-F294859D77D1}" srcOrd="0" destOrd="0" presId="urn:microsoft.com/office/officeart/2016/7/layout/RepeatingBendingProcessNew"/>
    <dgm:cxn modelId="{395E5500-F8EE-4845-AD0A-0C61709F70F4}" type="presParOf" srcId="{8C41BE2C-9F37-42FD-A369-F3C8E835EC64}" destId="{850D793C-F4C4-4407-98D9-78E57F1A0CC8}" srcOrd="10" destOrd="0" presId="urn:microsoft.com/office/officeart/2016/7/layout/RepeatingBendingProcessNew"/>
    <dgm:cxn modelId="{3B1C3297-2690-4320-9D7E-AF3591ACECA3}" type="presParOf" srcId="{8C41BE2C-9F37-42FD-A369-F3C8E835EC64}" destId="{6B4E7133-57F0-46B5-A74E-3A35F9F355EA}" srcOrd="11" destOrd="0" presId="urn:microsoft.com/office/officeart/2016/7/layout/RepeatingBendingProcessNew"/>
    <dgm:cxn modelId="{B91C352C-4AF3-4900-9172-371CF820DB51}" type="presParOf" srcId="{6B4E7133-57F0-46B5-A74E-3A35F9F355EA}" destId="{2620135F-2F92-4663-82B3-6DEB2DCAD9F7}" srcOrd="0" destOrd="0" presId="urn:microsoft.com/office/officeart/2016/7/layout/RepeatingBendingProcessNew"/>
    <dgm:cxn modelId="{3C9A2944-C8BE-4AFF-89BB-978226FAC69C}" type="presParOf" srcId="{8C41BE2C-9F37-42FD-A369-F3C8E835EC64}" destId="{7F33AE06-799A-4417-9AB9-07EA843DD621}" srcOrd="12" destOrd="0" presId="urn:microsoft.com/office/officeart/2016/7/layout/RepeatingBendingProcessNew"/>
    <dgm:cxn modelId="{BEB7FC23-E301-4E81-A442-8DB90BFB048B}" type="presParOf" srcId="{8C41BE2C-9F37-42FD-A369-F3C8E835EC64}" destId="{7D57E49D-1C68-4B2D-8BDD-8B470E04A3B9}" srcOrd="13" destOrd="0" presId="urn:microsoft.com/office/officeart/2016/7/layout/RepeatingBendingProcessNew"/>
    <dgm:cxn modelId="{90179220-C592-471F-AA4C-4B81E2E8A832}" type="presParOf" srcId="{7D57E49D-1C68-4B2D-8BDD-8B470E04A3B9}" destId="{DC38E9F1-8E96-4030-872E-C9A672A3B35C}" srcOrd="0" destOrd="0" presId="urn:microsoft.com/office/officeart/2016/7/layout/RepeatingBendingProcessNew"/>
    <dgm:cxn modelId="{5EF422F8-2874-4D4F-B83A-ED5D20534999}" type="presParOf" srcId="{8C41BE2C-9F37-42FD-A369-F3C8E835EC64}" destId="{0B9E0EA7-706E-4914-BBFE-933A2E2830B2}" srcOrd="14"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0ED06-EDEA-4A2F-A9A6-3EFBD8115DB7}">
      <dsp:nvSpPr>
        <dsp:cNvPr id="0" name=""/>
        <dsp:cNvSpPr/>
      </dsp:nvSpPr>
      <dsp:spPr>
        <a:xfrm>
          <a:off x="0" y="2175669"/>
          <a:ext cx="1051560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F83573-5A59-487B-B91F-83AF20DEF117}">
      <dsp:nvSpPr>
        <dsp:cNvPr id="0" name=""/>
        <dsp:cNvSpPr/>
      </dsp:nvSpPr>
      <dsp:spPr>
        <a:xfrm>
          <a:off x="315468" y="1348914"/>
          <a:ext cx="4626864" cy="52216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1990s</a:t>
          </a:r>
        </a:p>
      </dsp:txBody>
      <dsp:txXfrm>
        <a:off x="315468" y="1348914"/>
        <a:ext cx="4626864" cy="522160"/>
      </dsp:txXfrm>
    </dsp:sp>
    <dsp:sp modelId="{B2348210-6B2A-4288-B1EB-B75C0ACF131C}">
      <dsp:nvSpPr>
        <dsp:cNvPr id="0" name=""/>
        <dsp:cNvSpPr/>
      </dsp:nvSpPr>
      <dsp:spPr>
        <a:xfrm>
          <a:off x="315468" y="641999"/>
          <a:ext cx="4626864" cy="706915"/>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Web 1.0 (1990s): Static HTML pages, limited interactivity</a:t>
          </a:r>
        </a:p>
      </dsp:txBody>
      <dsp:txXfrm>
        <a:off x="315468" y="641999"/>
        <a:ext cx="4626864" cy="706915"/>
      </dsp:txXfrm>
    </dsp:sp>
    <dsp:sp modelId="{F8A93939-82F2-4BE2-83B5-BE47D1496481}">
      <dsp:nvSpPr>
        <dsp:cNvPr id="0" name=""/>
        <dsp:cNvSpPr/>
      </dsp:nvSpPr>
      <dsp:spPr>
        <a:xfrm>
          <a:off x="2628899" y="1871075"/>
          <a:ext cx="0" cy="304593"/>
        </a:xfrm>
        <a:prstGeom prst="line">
          <a:avLst/>
        </a:prstGeom>
        <a:noFill/>
        <a:ln w="1270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1F45432-6B10-4FE3-95A6-AB3E3A80CBF8}">
      <dsp:nvSpPr>
        <dsp:cNvPr id="0" name=""/>
        <dsp:cNvSpPr/>
      </dsp:nvSpPr>
      <dsp:spPr>
        <a:xfrm>
          <a:off x="2944368" y="2480262"/>
          <a:ext cx="4626864" cy="522160"/>
        </a:xfrm>
        <a:prstGeom prst="rect">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2000s</a:t>
          </a:r>
        </a:p>
      </dsp:txBody>
      <dsp:txXfrm>
        <a:off x="2944368" y="2480262"/>
        <a:ext cx="4626864" cy="522160"/>
      </dsp:txXfrm>
    </dsp:sp>
    <dsp:sp modelId="{A328E352-5FB5-4832-9FFA-FAE9F6EF5BCD}">
      <dsp:nvSpPr>
        <dsp:cNvPr id="0" name=""/>
        <dsp:cNvSpPr/>
      </dsp:nvSpPr>
      <dsp:spPr>
        <a:xfrm>
          <a:off x="2944368" y="3002423"/>
          <a:ext cx="4626864" cy="706915"/>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Web 2.0 (2000s): Dynamic content, AJAX, social media</a:t>
          </a:r>
        </a:p>
      </dsp:txBody>
      <dsp:txXfrm>
        <a:off x="2944368" y="3002423"/>
        <a:ext cx="4626864" cy="706915"/>
      </dsp:txXfrm>
    </dsp:sp>
    <dsp:sp modelId="{27AB1CC7-228A-423A-B723-74CA1CB20140}">
      <dsp:nvSpPr>
        <dsp:cNvPr id="0" name=""/>
        <dsp:cNvSpPr/>
      </dsp:nvSpPr>
      <dsp:spPr>
        <a:xfrm>
          <a:off x="5257799" y="2175668"/>
          <a:ext cx="0" cy="304593"/>
        </a:xfrm>
        <a:prstGeom prst="line">
          <a:avLst/>
        </a:prstGeom>
        <a:no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CA5C40-293D-432A-9D1A-66B6ED77A447}">
      <dsp:nvSpPr>
        <dsp:cNvPr id="0" name=""/>
        <dsp:cNvSpPr/>
      </dsp:nvSpPr>
      <dsp:spPr>
        <a:xfrm rot="2700000">
          <a:off x="2595054" y="2141823"/>
          <a:ext cx="67690" cy="67690"/>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33B8CF7-213F-4C29-BD64-774B33A6E935}">
      <dsp:nvSpPr>
        <dsp:cNvPr id="0" name=""/>
        <dsp:cNvSpPr/>
      </dsp:nvSpPr>
      <dsp:spPr>
        <a:xfrm rot="2700000">
          <a:off x="5223954" y="2141823"/>
          <a:ext cx="67690" cy="67690"/>
        </a:xfrm>
        <a:prstGeom prst="rect">
          <a:avLst/>
        </a:prstGeom>
        <a:solidFill>
          <a:schemeClr val="accent2">
            <a:hueOff val="3221807"/>
            <a:satOff val="-9246"/>
            <a:lumOff val="-14805"/>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F961C04-1B03-4248-A397-ECDB362BB4E6}">
      <dsp:nvSpPr>
        <dsp:cNvPr id="0" name=""/>
        <dsp:cNvSpPr/>
      </dsp:nvSpPr>
      <dsp:spPr>
        <a:xfrm>
          <a:off x="5573268" y="1348914"/>
          <a:ext cx="4626864" cy="52216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2010s-Present</a:t>
          </a:r>
        </a:p>
      </dsp:txBody>
      <dsp:txXfrm>
        <a:off x="5573268" y="1348914"/>
        <a:ext cx="4626864" cy="522160"/>
      </dsp:txXfrm>
    </dsp:sp>
    <dsp:sp modelId="{22E4EDA4-92D4-4AD0-86B7-4DBF151054F4}">
      <dsp:nvSpPr>
        <dsp:cNvPr id="0" name=""/>
        <dsp:cNvSpPr/>
      </dsp:nvSpPr>
      <dsp:spPr>
        <a:xfrm>
          <a:off x="5573268" y="843"/>
          <a:ext cx="4626864" cy="1348071"/>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Modern Web</a:t>
          </a:r>
        </a:p>
        <a:p>
          <a:pPr marL="114300" lvl="1" indent="-114300" algn="l" defTabSz="533400">
            <a:lnSpc>
              <a:spcPct val="90000"/>
            </a:lnSpc>
            <a:spcBef>
              <a:spcPct val="0"/>
            </a:spcBef>
            <a:spcAft>
              <a:spcPct val="15000"/>
            </a:spcAft>
            <a:buChar char="•"/>
          </a:pPr>
          <a:r>
            <a:rPr lang="en-US" sz="1200" kern="1200"/>
            <a:t>Responsive design</a:t>
          </a:r>
        </a:p>
        <a:p>
          <a:pPr marL="114300" lvl="1" indent="-114300" algn="l" defTabSz="533400">
            <a:lnSpc>
              <a:spcPct val="90000"/>
            </a:lnSpc>
            <a:spcBef>
              <a:spcPct val="0"/>
            </a:spcBef>
            <a:spcAft>
              <a:spcPct val="15000"/>
            </a:spcAft>
            <a:buChar char="•"/>
          </a:pPr>
          <a:r>
            <a:rPr lang="en-US" sz="1200" kern="1200"/>
            <a:t>Single Page Applications (SPAs)</a:t>
          </a:r>
        </a:p>
        <a:p>
          <a:pPr marL="114300" lvl="1" indent="-114300" algn="l" defTabSz="533400">
            <a:lnSpc>
              <a:spcPct val="90000"/>
            </a:lnSpc>
            <a:spcBef>
              <a:spcPct val="0"/>
            </a:spcBef>
            <a:spcAft>
              <a:spcPct val="15000"/>
            </a:spcAft>
            <a:buChar char="•"/>
          </a:pPr>
          <a:r>
            <a:rPr lang="en-US" sz="1200" kern="1200"/>
            <a:t>Progressive Web Apps (PWAs)</a:t>
          </a:r>
        </a:p>
        <a:p>
          <a:pPr marL="114300" lvl="1" indent="-114300" algn="l" defTabSz="533400">
            <a:lnSpc>
              <a:spcPct val="90000"/>
            </a:lnSpc>
            <a:spcBef>
              <a:spcPct val="0"/>
            </a:spcBef>
            <a:spcAft>
              <a:spcPct val="15000"/>
            </a:spcAft>
            <a:buChar char="•"/>
          </a:pPr>
          <a:r>
            <a:rPr lang="en-US" sz="1200" kern="1200"/>
            <a:t>Microservices architecture</a:t>
          </a:r>
        </a:p>
      </dsp:txBody>
      <dsp:txXfrm>
        <a:off x="5573268" y="843"/>
        <a:ext cx="4626864" cy="1348071"/>
      </dsp:txXfrm>
    </dsp:sp>
    <dsp:sp modelId="{E9BE1DCA-F9E9-46E0-922C-F0E4EE2F94F5}">
      <dsp:nvSpPr>
        <dsp:cNvPr id="0" name=""/>
        <dsp:cNvSpPr/>
      </dsp:nvSpPr>
      <dsp:spPr>
        <a:xfrm>
          <a:off x="7886700" y="1871075"/>
          <a:ext cx="0" cy="304593"/>
        </a:xfrm>
        <a:prstGeom prst="line">
          <a:avLst/>
        </a:prstGeom>
        <a:no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3AD232-DC49-4254-94FF-93D73DDE272D}">
      <dsp:nvSpPr>
        <dsp:cNvPr id="0" name=""/>
        <dsp:cNvSpPr/>
      </dsp:nvSpPr>
      <dsp:spPr>
        <a:xfrm rot="2700000">
          <a:off x="7852854" y="2141823"/>
          <a:ext cx="67690" cy="67690"/>
        </a:xfrm>
        <a:prstGeom prst="rect">
          <a:avLst/>
        </a:prstGeom>
        <a:solidFill>
          <a:schemeClr val="accent2">
            <a:hueOff val="6443614"/>
            <a:satOff val="-18493"/>
            <a:lumOff val="-29609"/>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B1A11-DE29-4A61-9A1F-37443078AB97}">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FA0CC-B038-4D72-A0B5-222449CAEBB5}">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HTTP = Hypertext Transfer Protocol</a:t>
          </a:r>
        </a:p>
      </dsp:txBody>
      <dsp:txXfrm>
        <a:off x="333914" y="2276522"/>
        <a:ext cx="1800000" cy="720000"/>
      </dsp:txXfrm>
    </dsp:sp>
    <dsp:sp modelId="{0820977B-D58A-4C7E-8509-BB585774BA13}">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020654-5157-4F5F-96F8-10966CE703F2}">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Foundation of data communication on the web</a:t>
          </a:r>
        </a:p>
      </dsp:txBody>
      <dsp:txXfrm>
        <a:off x="2448914" y="2276522"/>
        <a:ext cx="1800000" cy="720000"/>
      </dsp:txXfrm>
    </dsp:sp>
    <dsp:sp modelId="{255AC5F7-0002-4C08-B125-A35AD7CD0739}">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4AC8-C03C-45DC-A354-7EDB70B26AC5}">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Stateless protocol - each request/response is independent</a:t>
          </a:r>
        </a:p>
      </dsp:txBody>
      <dsp:txXfrm>
        <a:off x="4563914" y="2276522"/>
        <a:ext cx="1800000" cy="720000"/>
      </dsp:txXfrm>
    </dsp:sp>
    <dsp:sp modelId="{6CBD6609-EA26-4E20-B31A-6BC65EBD3356}">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FBF6DC-A946-4DEF-9771-E6C9D92DB942}">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Client initiates communication</a:t>
          </a:r>
        </a:p>
      </dsp:txBody>
      <dsp:txXfrm>
        <a:off x="6678914" y="2276522"/>
        <a:ext cx="1800000" cy="720000"/>
      </dsp:txXfrm>
    </dsp:sp>
    <dsp:sp modelId="{0E2BAB7A-B661-40FF-9112-306F8E343CB8}">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F306EE-16C7-4561-89C6-3DF785D3DE8E}">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Based on request-response model</a:t>
          </a:r>
        </a:p>
      </dsp:txBody>
      <dsp:txXfrm>
        <a:off x="8793914" y="2276522"/>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F3FF7-49F6-4FB8-BD75-8B68934FE8B8}">
      <dsp:nvSpPr>
        <dsp:cNvPr id="0" name=""/>
        <dsp:cNvSpPr/>
      </dsp:nvSpPr>
      <dsp:spPr>
        <a:xfrm>
          <a:off x="0" y="2878"/>
          <a:ext cx="5157787" cy="61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AA234-5FCD-4535-A823-EAB6999F6AF7}">
      <dsp:nvSpPr>
        <dsp:cNvPr id="0" name=""/>
        <dsp:cNvSpPr/>
      </dsp:nvSpPr>
      <dsp:spPr>
        <a:xfrm>
          <a:off x="185474" y="140834"/>
          <a:ext cx="337226" cy="3372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4BF322-1AA4-4E98-98DB-8871CF5DD06F}">
      <dsp:nvSpPr>
        <dsp:cNvPr id="0" name=""/>
        <dsp:cNvSpPr/>
      </dsp:nvSpPr>
      <dsp:spPr>
        <a:xfrm>
          <a:off x="708174" y="2878"/>
          <a:ext cx="4449612" cy="613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90" tIns="64890" rIns="64890" bIns="64890" numCol="1" spcCol="1270" anchor="ctr" anchorCtr="0">
          <a:noAutofit/>
        </a:bodyPr>
        <a:lstStyle/>
        <a:p>
          <a:pPr marL="0" lvl="0" indent="0" algn="l" defTabSz="800100">
            <a:lnSpc>
              <a:spcPct val="100000"/>
            </a:lnSpc>
            <a:spcBef>
              <a:spcPct val="0"/>
            </a:spcBef>
            <a:spcAft>
              <a:spcPct val="35000"/>
            </a:spcAft>
            <a:buNone/>
          </a:pPr>
          <a:r>
            <a:rPr lang="en-US" sz="1800" b="1" kern="1200"/>
            <a:t>User-Agent</a:t>
          </a:r>
          <a:r>
            <a:rPr lang="en-US" sz="1800" kern="1200"/>
            <a:t>: Browser/client information</a:t>
          </a:r>
        </a:p>
      </dsp:txBody>
      <dsp:txXfrm>
        <a:off x="708174" y="2878"/>
        <a:ext cx="4449612" cy="613138"/>
      </dsp:txXfrm>
    </dsp:sp>
    <dsp:sp modelId="{327DCFBF-79A1-40C4-AB04-7A00350AACD8}">
      <dsp:nvSpPr>
        <dsp:cNvPr id="0" name=""/>
        <dsp:cNvSpPr/>
      </dsp:nvSpPr>
      <dsp:spPr>
        <a:xfrm>
          <a:off x="0" y="769301"/>
          <a:ext cx="5157787" cy="61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69397-A217-42BD-B4E8-5771A99CC05C}">
      <dsp:nvSpPr>
        <dsp:cNvPr id="0" name=""/>
        <dsp:cNvSpPr/>
      </dsp:nvSpPr>
      <dsp:spPr>
        <a:xfrm>
          <a:off x="185474" y="907257"/>
          <a:ext cx="337226" cy="337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63FCFB-5103-40C8-BB3C-92544E124A46}">
      <dsp:nvSpPr>
        <dsp:cNvPr id="0" name=""/>
        <dsp:cNvSpPr/>
      </dsp:nvSpPr>
      <dsp:spPr>
        <a:xfrm>
          <a:off x="708174" y="769301"/>
          <a:ext cx="4449612" cy="613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90" tIns="64890" rIns="64890" bIns="64890" numCol="1" spcCol="1270" anchor="ctr" anchorCtr="0">
          <a:noAutofit/>
        </a:bodyPr>
        <a:lstStyle/>
        <a:p>
          <a:pPr marL="0" lvl="0" indent="0" algn="l" defTabSz="800100">
            <a:lnSpc>
              <a:spcPct val="100000"/>
            </a:lnSpc>
            <a:spcBef>
              <a:spcPct val="0"/>
            </a:spcBef>
            <a:spcAft>
              <a:spcPct val="35000"/>
            </a:spcAft>
            <a:buNone/>
          </a:pPr>
          <a:r>
            <a:rPr lang="en-US" sz="1800" b="1" kern="1200"/>
            <a:t>Accept</a:t>
          </a:r>
          <a:r>
            <a:rPr lang="en-US" sz="1800" kern="1200"/>
            <a:t>: Content types client can process</a:t>
          </a:r>
        </a:p>
      </dsp:txBody>
      <dsp:txXfrm>
        <a:off x="708174" y="769301"/>
        <a:ext cx="4449612" cy="613138"/>
      </dsp:txXfrm>
    </dsp:sp>
    <dsp:sp modelId="{B39ABB2A-7DBE-44D3-9275-9DFB8A21762C}">
      <dsp:nvSpPr>
        <dsp:cNvPr id="0" name=""/>
        <dsp:cNvSpPr/>
      </dsp:nvSpPr>
      <dsp:spPr>
        <a:xfrm>
          <a:off x="0" y="1535724"/>
          <a:ext cx="5157787" cy="61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1304EB-78B5-4F01-A757-EF8FD189EADD}">
      <dsp:nvSpPr>
        <dsp:cNvPr id="0" name=""/>
        <dsp:cNvSpPr/>
      </dsp:nvSpPr>
      <dsp:spPr>
        <a:xfrm>
          <a:off x="185474" y="1673680"/>
          <a:ext cx="337226" cy="3372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1F9547-98AD-4EB0-96F1-F27BE6162C07}">
      <dsp:nvSpPr>
        <dsp:cNvPr id="0" name=""/>
        <dsp:cNvSpPr/>
      </dsp:nvSpPr>
      <dsp:spPr>
        <a:xfrm>
          <a:off x="708174" y="1535724"/>
          <a:ext cx="4449612" cy="613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90" tIns="64890" rIns="64890" bIns="64890" numCol="1" spcCol="1270" anchor="ctr" anchorCtr="0">
          <a:noAutofit/>
        </a:bodyPr>
        <a:lstStyle/>
        <a:p>
          <a:pPr marL="0" lvl="0" indent="0" algn="l" defTabSz="800100">
            <a:lnSpc>
              <a:spcPct val="100000"/>
            </a:lnSpc>
            <a:spcBef>
              <a:spcPct val="0"/>
            </a:spcBef>
            <a:spcAft>
              <a:spcPct val="35000"/>
            </a:spcAft>
            <a:buNone/>
          </a:pPr>
          <a:r>
            <a:rPr lang="en-US" sz="1800" b="1" kern="1200"/>
            <a:t>Content-Type</a:t>
          </a:r>
          <a:r>
            <a:rPr lang="en-US" sz="1800" kern="1200"/>
            <a:t>: Type of data being sent</a:t>
          </a:r>
        </a:p>
      </dsp:txBody>
      <dsp:txXfrm>
        <a:off x="708174" y="1535724"/>
        <a:ext cx="4449612" cy="613138"/>
      </dsp:txXfrm>
    </dsp:sp>
    <dsp:sp modelId="{E480264C-D478-4BCD-B93A-41CE3E3ECFDC}">
      <dsp:nvSpPr>
        <dsp:cNvPr id="0" name=""/>
        <dsp:cNvSpPr/>
      </dsp:nvSpPr>
      <dsp:spPr>
        <a:xfrm>
          <a:off x="0" y="2302147"/>
          <a:ext cx="5157787" cy="61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7BA66-8C4C-4C5D-9DEA-79BE57A3E3E4}">
      <dsp:nvSpPr>
        <dsp:cNvPr id="0" name=""/>
        <dsp:cNvSpPr/>
      </dsp:nvSpPr>
      <dsp:spPr>
        <a:xfrm>
          <a:off x="185474" y="2440104"/>
          <a:ext cx="337226" cy="3372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331A0E-2FE2-4594-AA2D-88EBE74158A9}">
      <dsp:nvSpPr>
        <dsp:cNvPr id="0" name=""/>
        <dsp:cNvSpPr/>
      </dsp:nvSpPr>
      <dsp:spPr>
        <a:xfrm>
          <a:off x="708174" y="2302147"/>
          <a:ext cx="4449612" cy="613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90" tIns="64890" rIns="64890" bIns="64890" numCol="1" spcCol="1270" anchor="ctr" anchorCtr="0">
          <a:noAutofit/>
        </a:bodyPr>
        <a:lstStyle/>
        <a:p>
          <a:pPr marL="0" lvl="0" indent="0" algn="l" defTabSz="800100">
            <a:lnSpc>
              <a:spcPct val="100000"/>
            </a:lnSpc>
            <a:spcBef>
              <a:spcPct val="0"/>
            </a:spcBef>
            <a:spcAft>
              <a:spcPct val="35000"/>
            </a:spcAft>
            <a:buNone/>
          </a:pPr>
          <a:r>
            <a:rPr lang="en-US" sz="1800" b="1" kern="1200"/>
            <a:t>Authorization</a:t>
          </a:r>
          <a:r>
            <a:rPr lang="en-US" sz="1800" kern="1200"/>
            <a:t>: Authentication credentials</a:t>
          </a:r>
        </a:p>
      </dsp:txBody>
      <dsp:txXfrm>
        <a:off x="708174" y="2302147"/>
        <a:ext cx="4449612" cy="613138"/>
      </dsp:txXfrm>
    </dsp:sp>
    <dsp:sp modelId="{97C65CDF-69FC-483A-B41C-8639C44D8478}">
      <dsp:nvSpPr>
        <dsp:cNvPr id="0" name=""/>
        <dsp:cNvSpPr/>
      </dsp:nvSpPr>
      <dsp:spPr>
        <a:xfrm>
          <a:off x="0" y="3068570"/>
          <a:ext cx="5157787" cy="61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A706E6-7789-451D-80C0-A71CE6ED77DB}">
      <dsp:nvSpPr>
        <dsp:cNvPr id="0" name=""/>
        <dsp:cNvSpPr/>
      </dsp:nvSpPr>
      <dsp:spPr>
        <a:xfrm>
          <a:off x="185474" y="3206527"/>
          <a:ext cx="337226" cy="3372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E289E-903F-4400-8711-D998E054F5CB}">
      <dsp:nvSpPr>
        <dsp:cNvPr id="0" name=""/>
        <dsp:cNvSpPr/>
      </dsp:nvSpPr>
      <dsp:spPr>
        <a:xfrm>
          <a:off x="708174" y="3068570"/>
          <a:ext cx="4449612" cy="613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90" tIns="64890" rIns="64890" bIns="64890" numCol="1" spcCol="1270" anchor="ctr" anchorCtr="0">
          <a:noAutofit/>
        </a:bodyPr>
        <a:lstStyle/>
        <a:p>
          <a:pPr marL="0" lvl="0" indent="0" algn="l" defTabSz="800100">
            <a:lnSpc>
              <a:spcPct val="100000"/>
            </a:lnSpc>
            <a:spcBef>
              <a:spcPct val="0"/>
            </a:spcBef>
            <a:spcAft>
              <a:spcPct val="35000"/>
            </a:spcAft>
            <a:buNone/>
          </a:pPr>
          <a:r>
            <a:rPr lang="en-US" sz="1800" b="1" kern="1200" dirty="0"/>
            <a:t>Cookie</a:t>
          </a:r>
          <a:r>
            <a:rPr lang="en-US" sz="1800" kern="1200" dirty="0"/>
            <a:t>: Stored browser cookies</a:t>
          </a:r>
        </a:p>
      </dsp:txBody>
      <dsp:txXfrm>
        <a:off x="708174" y="3068570"/>
        <a:ext cx="4449612" cy="613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F3FF7-49F6-4FB8-BD75-8B68934FE8B8}">
      <dsp:nvSpPr>
        <dsp:cNvPr id="0" name=""/>
        <dsp:cNvSpPr/>
      </dsp:nvSpPr>
      <dsp:spPr>
        <a:xfrm>
          <a:off x="0" y="1529"/>
          <a:ext cx="5157787" cy="775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AA234-5FCD-4535-A823-EAB6999F6AF7}">
      <dsp:nvSpPr>
        <dsp:cNvPr id="0" name=""/>
        <dsp:cNvSpPr/>
      </dsp:nvSpPr>
      <dsp:spPr>
        <a:xfrm>
          <a:off x="234455" y="175917"/>
          <a:ext cx="426282" cy="42628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4BF322-1AA4-4E98-98DB-8871CF5DD06F}">
      <dsp:nvSpPr>
        <dsp:cNvPr id="0" name=""/>
        <dsp:cNvSpPr/>
      </dsp:nvSpPr>
      <dsp:spPr>
        <a:xfrm>
          <a:off x="895192" y="1529"/>
          <a:ext cx="4262594" cy="77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27" tIns="82027" rIns="82027" bIns="82027" numCol="1" spcCol="1270" anchor="ctr" anchorCtr="0">
          <a:noAutofit/>
        </a:bodyPr>
        <a:lstStyle/>
        <a:p>
          <a:pPr marL="0" lvl="0" indent="0" algn="l" defTabSz="844550">
            <a:lnSpc>
              <a:spcPct val="100000"/>
            </a:lnSpc>
            <a:spcBef>
              <a:spcPct val="0"/>
            </a:spcBef>
            <a:spcAft>
              <a:spcPct val="35000"/>
            </a:spcAft>
            <a:buNone/>
          </a:pPr>
          <a:r>
            <a:rPr lang="en-US" sz="1900" b="1" kern="1200" dirty="0"/>
            <a:t>Content-Type</a:t>
          </a:r>
          <a:r>
            <a:rPr lang="en-US" sz="1900" kern="1200" dirty="0"/>
            <a:t>: Format of response data</a:t>
          </a:r>
        </a:p>
      </dsp:txBody>
      <dsp:txXfrm>
        <a:off x="895192" y="1529"/>
        <a:ext cx="4262594" cy="775058"/>
      </dsp:txXfrm>
    </dsp:sp>
    <dsp:sp modelId="{327DCFBF-79A1-40C4-AB04-7A00350AACD8}">
      <dsp:nvSpPr>
        <dsp:cNvPr id="0" name=""/>
        <dsp:cNvSpPr/>
      </dsp:nvSpPr>
      <dsp:spPr>
        <a:xfrm>
          <a:off x="0" y="970352"/>
          <a:ext cx="5157787" cy="775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69397-A217-42BD-B4E8-5771A99CC05C}">
      <dsp:nvSpPr>
        <dsp:cNvPr id="0" name=""/>
        <dsp:cNvSpPr/>
      </dsp:nvSpPr>
      <dsp:spPr>
        <a:xfrm>
          <a:off x="234455" y="1144741"/>
          <a:ext cx="426282" cy="42628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63FCFB-5103-40C8-BB3C-92544E124A46}">
      <dsp:nvSpPr>
        <dsp:cNvPr id="0" name=""/>
        <dsp:cNvSpPr/>
      </dsp:nvSpPr>
      <dsp:spPr>
        <a:xfrm>
          <a:off x="895192" y="970352"/>
          <a:ext cx="4262594" cy="77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27" tIns="82027" rIns="82027" bIns="82027" numCol="1" spcCol="1270" anchor="ctr" anchorCtr="0">
          <a:noAutofit/>
        </a:bodyPr>
        <a:lstStyle/>
        <a:p>
          <a:pPr marL="0" lvl="0" indent="0" algn="l" defTabSz="844550">
            <a:lnSpc>
              <a:spcPct val="100000"/>
            </a:lnSpc>
            <a:spcBef>
              <a:spcPct val="0"/>
            </a:spcBef>
            <a:spcAft>
              <a:spcPct val="35000"/>
            </a:spcAft>
            <a:buNone/>
          </a:pPr>
          <a:r>
            <a:rPr lang="en-US" sz="1900" b="1" kern="1200" dirty="0"/>
            <a:t>Content-Length</a:t>
          </a:r>
          <a:r>
            <a:rPr lang="en-US" sz="1900" kern="1200" dirty="0"/>
            <a:t>: Size of response</a:t>
          </a:r>
        </a:p>
      </dsp:txBody>
      <dsp:txXfrm>
        <a:off x="895192" y="970352"/>
        <a:ext cx="4262594" cy="775058"/>
      </dsp:txXfrm>
    </dsp:sp>
    <dsp:sp modelId="{B39ABB2A-7DBE-44D3-9275-9DFB8A21762C}">
      <dsp:nvSpPr>
        <dsp:cNvPr id="0" name=""/>
        <dsp:cNvSpPr/>
      </dsp:nvSpPr>
      <dsp:spPr>
        <a:xfrm>
          <a:off x="0" y="1939176"/>
          <a:ext cx="5157787" cy="775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1304EB-78B5-4F01-A757-EF8FD189EADD}">
      <dsp:nvSpPr>
        <dsp:cNvPr id="0" name=""/>
        <dsp:cNvSpPr/>
      </dsp:nvSpPr>
      <dsp:spPr>
        <a:xfrm>
          <a:off x="234455" y="2113564"/>
          <a:ext cx="426282" cy="42628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1F9547-98AD-4EB0-96F1-F27BE6162C07}">
      <dsp:nvSpPr>
        <dsp:cNvPr id="0" name=""/>
        <dsp:cNvSpPr/>
      </dsp:nvSpPr>
      <dsp:spPr>
        <a:xfrm>
          <a:off x="895192" y="1939176"/>
          <a:ext cx="4262594" cy="77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27" tIns="82027" rIns="82027" bIns="82027" numCol="1" spcCol="1270" anchor="ctr" anchorCtr="0">
          <a:noAutofit/>
        </a:bodyPr>
        <a:lstStyle/>
        <a:p>
          <a:pPr marL="0" lvl="0" indent="0" algn="l" defTabSz="844550">
            <a:lnSpc>
              <a:spcPct val="100000"/>
            </a:lnSpc>
            <a:spcBef>
              <a:spcPct val="0"/>
            </a:spcBef>
            <a:spcAft>
              <a:spcPct val="35000"/>
            </a:spcAft>
            <a:buNone/>
          </a:pPr>
          <a:r>
            <a:rPr lang="en-US" sz="1900" b="1" kern="1200" dirty="0"/>
            <a:t>Set-Cookie</a:t>
          </a:r>
          <a:r>
            <a:rPr lang="en-US" sz="1900" kern="1200" dirty="0"/>
            <a:t>: Send cookies to client</a:t>
          </a:r>
        </a:p>
      </dsp:txBody>
      <dsp:txXfrm>
        <a:off x="895192" y="1939176"/>
        <a:ext cx="4262594" cy="775058"/>
      </dsp:txXfrm>
    </dsp:sp>
    <dsp:sp modelId="{E480264C-D478-4BCD-B93A-41CE3E3ECFDC}">
      <dsp:nvSpPr>
        <dsp:cNvPr id="0" name=""/>
        <dsp:cNvSpPr/>
      </dsp:nvSpPr>
      <dsp:spPr>
        <a:xfrm>
          <a:off x="0" y="2907999"/>
          <a:ext cx="5157787" cy="775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7BA66-8C4C-4C5D-9DEA-79BE57A3E3E4}">
      <dsp:nvSpPr>
        <dsp:cNvPr id="0" name=""/>
        <dsp:cNvSpPr/>
      </dsp:nvSpPr>
      <dsp:spPr>
        <a:xfrm>
          <a:off x="234455" y="3082388"/>
          <a:ext cx="426282" cy="42628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331A0E-2FE2-4594-AA2D-88EBE74158A9}">
      <dsp:nvSpPr>
        <dsp:cNvPr id="0" name=""/>
        <dsp:cNvSpPr/>
      </dsp:nvSpPr>
      <dsp:spPr>
        <a:xfrm>
          <a:off x="895192" y="2907999"/>
          <a:ext cx="4262594" cy="77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27" tIns="82027" rIns="82027" bIns="82027" numCol="1" spcCol="1270" anchor="ctr" anchorCtr="0">
          <a:noAutofit/>
        </a:bodyPr>
        <a:lstStyle/>
        <a:p>
          <a:pPr marL="0" lvl="0" indent="0" algn="l" defTabSz="844550">
            <a:lnSpc>
              <a:spcPct val="100000"/>
            </a:lnSpc>
            <a:spcBef>
              <a:spcPct val="0"/>
            </a:spcBef>
            <a:spcAft>
              <a:spcPct val="35000"/>
            </a:spcAft>
            <a:buNone/>
          </a:pPr>
          <a:r>
            <a:rPr lang="en-US" sz="1900" b="1" kern="1200" dirty="0"/>
            <a:t>Cache-Control</a:t>
          </a:r>
          <a:r>
            <a:rPr lang="en-US" sz="1900" kern="1200" dirty="0"/>
            <a:t>: Caching instructions</a:t>
          </a:r>
        </a:p>
      </dsp:txBody>
      <dsp:txXfrm>
        <a:off x="895192" y="2907999"/>
        <a:ext cx="4262594" cy="775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46D9D-1540-455D-85C0-071BA63EFD09}">
      <dsp:nvSpPr>
        <dsp:cNvPr id="0" name=""/>
        <dsp:cNvSpPr/>
      </dsp:nvSpPr>
      <dsp:spPr>
        <a:xfrm>
          <a:off x="393" y="619764"/>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88089C-EE98-44D9-AE01-2A4F8D70152F}">
      <dsp:nvSpPr>
        <dsp:cNvPr id="0" name=""/>
        <dsp:cNvSpPr/>
      </dsp:nvSpPr>
      <dsp:spPr>
        <a:xfrm>
          <a:off x="393" y="18521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0" i="0" kern="1200"/>
            <a:t>HTTP is stateless - each request is independent</a:t>
          </a:r>
          <a:endParaRPr lang="en-US" sz="1500" kern="1200"/>
        </a:p>
      </dsp:txBody>
      <dsp:txXfrm>
        <a:off x="393" y="1852134"/>
        <a:ext cx="3138750" cy="470812"/>
      </dsp:txXfrm>
    </dsp:sp>
    <dsp:sp modelId="{BD18DE8B-044A-4CB2-A0B6-FE57920E4485}">
      <dsp:nvSpPr>
        <dsp:cNvPr id="0" name=""/>
        <dsp:cNvSpPr/>
      </dsp:nvSpPr>
      <dsp:spPr>
        <a:xfrm>
          <a:off x="393" y="2385183"/>
          <a:ext cx="3138750" cy="1346390"/>
        </a:xfrm>
        <a:prstGeom prst="rect">
          <a:avLst/>
        </a:prstGeom>
        <a:noFill/>
        <a:ln>
          <a:noFill/>
        </a:ln>
        <a:effectLst/>
      </dsp:spPr>
      <dsp:style>
        <a:lnRef idx="0">
          <a:scrgbClr r="0" g="0" b="0"/>
        </a:lnRef>
        <a:fillRef idx="0">
          <a:scrgbClr r="0" g="0" b="0"/>
        </a:fillRef>
        <a:effectRef idx="0">
          <a:scrgbClr r="0" g="0" b="0"/>
        </a:effectRef>
        <a:fontRef idx="minor"/>
      </dsp:style>
    </dsp:sp>
    <dsp:sp modelId="{F1FD7653-6BDF-4AC1-B4E8-2BC4B0F60954}">
      <dsp:nvSpPr>
        <dsp:cNvPr id="0" name=""/>
        <dsp:cNvSpPr/>
      </dsp:nvSpPr>
      <dsp:spPr>
        <a:xfrm>
          <a:off x="3688425" y="619764"/>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DAFAB8-1E0D-48B9-B06B-A73AC4F27C76}">
      <dsp:nvSpPr>
        <dsp:cNvPr id="0" name=""/>
        <dsp:cNvSpPr/>
      </dsp:nvSpPr>
      <dsp:spPr>
        <a:xfrm>
          <a:off x="3688425" y="18521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0" i="0" kern="1200"/>
            <a:t>Challenges for web applications:</a:t>
          </a:r>
          <a:endParaRPr lang="en-US" sz="1500" kern="1200"/>
        </a:p>
      </dsp:txBody>
      <dsp:txXfrm>
        <a:off x="3688425" y="1852134"/>
        <a:ext cx="3138750" cy="470812"/>
      </dsp:txXfrm>
    </dsp:sp>
    <dsp:sp modelId="{0F9802C4-23D3-4D5E-86A4-A18DEC9B8B59}">
      <dsp:nvSpPr>
        <dsp:cNvPr id="0" name=""/>
        <dsp:cNvSpPr/>
      </dsp:nvSpPr>
      <dsp:spPr>
        <a:xfrm>
          <a:off x="3688425" y="2385183"/>
          <a:ext cx="3138750" cy="1346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User authentication</a:t>
          </a:r>
          <a:endParaRPr lang="en-US" sz="1100" kern="1200"/>
        </a:p>
        <a:p>
          <a:pPr marL="0" lvl="0" indent="0" algn="l" defTabSz="488950">
            <a:lnSpc>
              <a:spcPct val="100000"/>
            </a:lnSpc>
            <a:spcBef>
              <a:spcPct val="0"/>
            </a:spcBef>
            <a:spcAft>
              <a:spcPct val="35000"/>
            </a:spcAft>
            <a:buNone/>
          </a:pPr>
          <a:r>
            <a:rPr lang="en-US" sz="1100" b="0" i="0" kern="1200"/>
            <a:t>Shopping carts</a:t>
          </a:r>
          <a:endParaRPr lang="en-US" sz="1100" kern="1200"/>
        </a:p>
        <a:p>
          <a:pPr marL="0" lvl="0" indent="0" algn="l" defTabSz="488950">
            <a:lnSpc>
              <a:spcPct val="100000"/>
            </a:lnSpc>
            <a:spcBef>
              <a:spcPct val="0"/>
            </a:spcBef>
            <a:spcAft>
              <a:spcPct val="35000"/>
            </a:spcAft>
            <a:buNone/>
          </a:pPr>
          <a:r>
            <a:rPr lang="en-US" sz="1100" b="0" i="0" kern="1200"/>
            <a:t>Multi-step processes</a:t>
          </a:r>
          <a:endParaRPr lang="en-US" sz="1100" kern="1200"/>
        </a:p>
        <a:p>
          <a:pPr marL="0" lvl="0" indent="0" algn="l" defTabSz="488950">
            <a:lnSpc>
              <a:spcPct val="100000"/>
            </a:lnSpc>
            <a:spcBef>
              <a:spcPct val="0"/>
            </a:spcBef>
            <a:spcAft>
              <a:spcPct val="35000"/>
            </a:spcAft>
            <a:buNone/>
          </a:pPr>
          <a:r>
            <a:rPr lang="en-US" sz="1100" b="0" i="0" kern="1200"/>
            <a:t>User preferences</a:t>
          </a:r>
          <a:endParaRPr lang="en-US" sz="1100" kern="1200"/>
        </a:p>
      </dsp:txBody>
      <dsp:txXfrm>
        <a:off x="3688425" y="2385183"/>
        <a:ext cx="3138750" cy="1346390"/>
      </dsp:txXfrm>
    </dsp:sp>
    <dsp:sp modelId="{8D03D3DE-0A06-4FD2-9A70-50499626C49B}">
      <dsp:nvSpPr>
        <dsp:cNvPr id="0" name=""/>
        <dsp:cNvSpPr/>
      </dsp:nvSpPr>
      <dsp:spPr>
        <a:xfrm>
          <a:off x="7376456" y="619764"/>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3EB2DD-8D46-44EB-B772-3882C7CBBB83}">
      <dsp:nvSpPr>
        <dsp:cNvPr id="0" name=""/>
        <dsp:cNvSpPr/>
      </dsp:nvSpPr>
      <dsp:spPr>
        <a:xfrm>
          <a:off x="7376456" y="18521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0" i="0" kern="1200"/>
            <a:t>Common state management techniques:</a:t>
          </a:r>
          <a:endParaRPr lang="en-US" sz="1500" kern="1200"/>
        </a:p>
      </dsp:txBody>
      <dsp:txXfrm>
        <a:off x="7376456" y="1852134"/>
        <a:ext cx="3138750" cy="470812"/>
      </dsp:txXfrm>
    </dsp:sp>
    <dsp:sp modelId="{09256035-BC42-480F-BF62-B8F42D27DE0A}">
      <dsp:nvSpPr>
        <dsp:cNvPr id="0" name=""/>
        <dsp:cNvSpPr/>
      </dsp:nvSpPr>
      <dsp:spPr>
        <a:xfrm>
          <a:off x="7376456" y="2385183"/>
          <a:ext cx="3138750" cy="1346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Cookies (client-side data)</a:t>
          </a:r>
          <a:endParaRPr lang="en-US" sz="1100" kern="1200"/>
        </a:p>
        <a:p>
          <a:pPr marL="0" lvl="0" indent="0" algn="l" defTabSz="488950">
            <a:lnSpc>
              <a:spcPct val="100000"/>
            </a:lnSpc>
            <a:spcBef>
              <a:spcPct val="0"/>
            </a:spcBef>
            <a:spcAft>
              <a:spcPct val="35000"/>
            </a:spcAft>
            <a:buNone/>
          </a:pPr>
          <a:r>
            <a:rPr lang="en-US" sz="1100" b="0" i="0" kern="1200"/>
            <a:t>Session state (server-side storage)</a:t>
          </a:r>
          <a:endParaRPr lang="en-US" sz="1100" kern="1200"/>
        </a:p>
        <a:p>
          <a:pPr marL="0" lvl="0" indent="0" algn="l" defTabSz="488950">
            <a:lnSpc>
              <a:spcPct val="100000"/>
            </a:lnSpc>
            <a:spcBef>
              <a:spcPct val="0"/>
            </a:spcBef>
            <a:spcAft>
              <a:spcPct val="35000"/>
            </a:spcAft>
            <a:buNone/>
          </a:pPr>
          <a:r>
            <a:rPr lang="en-US" sz="1100" b="0" i="0" kern="1200"/>
            <a:t>Hidden form fields</a:t>
          </a:r>
          <a:endParaRPr lang="en-US" sz="1100" kern="1200"/>
        </a:p>
        <a:p>
          <a:pPr marL="0" lvl="0" indent="0" algn="l" defTabSz="488950">
            <a:lnSpc>
              <a:spcPct val="100000"/>
            </a:lnSpc>
            <a:spcBef>
              <a:spcPct val="0"/>
            </a:spcBef>
            <a:spcAft>
              <a:spcPct val="35000"/>
            </a:spcAft>
            <a:buNone/>
          </a:pPr>
          <a:r>
            <a:rPr lang="en-US" sz="1100" b="0" i="0" kern="1200"/>
            <a:t>Query strings</a:t>
          </a:r>
          <a:endParaRPr lang="en-US" sz="1100" kern="1200"/>
        </a:p>
        <a:p>
          <a:pPr marL="0" lvl="0" indent="0" algn="l" defTabSz="488950">
            <a:lnSpc>
              <a:spcPct val="100000"/>
            </a:lnSpc>
            <a:spcBef>
              <a:spcPct val="0"/>
            </a:spcBef>
            <a:spcAft>
              <a:spcPct val="35000"/>
            </a:spcAft>
            <a:buNone/>
          </a:pPr>
          <a:r>
            <a:rPr lang="en-US" sz="1100" b="0" i="0" kern="1200"/>
            <a:t>Local/Session storage (HTML5)</a:t>
          </a:r>
          <a:endParaRPr lang="en-US" sz="1100" kern="1200"/>
        </a:p>
        <a:p>
          <a:pPr marL="0" lvl="0" indent="0" algn="l" defTabSz="488950">
            <a:lnSpc>
              <a:spcPct val="100000"/>
            </a:lnSpc>
            <a:spcBef>
              <a:spcPct val="0"/>
            </a:spcBef>
            <a:spcAft>
              <a:spcPct val="35000"/>
            </a:spcAft>
            <a:buNone/>
          </a:pPr>
          <a:r>
            <a:rPr lang="en-US" sz="1100" b="0" i="0" kern="1200"/>
            <a:t>Token-based authentication</a:t>
          </a:r>
          <a:endParaRPr lang="en-US" sz="1100" kern="1200"/>
        </a:p>
      </dsp:txBody>
      <dsp:txXfrm>
        <a:off x="7376456" y="2385183"/>
        <a:ext cx="3138750" cy="13463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F157C-8AD2-401F-992E-7912B0B7216D}">
      <dsp:nvSpPr>
        <dsp:cNvPr id="0" name=""/>
        <dsp:cNvSpPr/>
      </dsp:nvSpPr>
      <dsp:spPr>
        <a:xfrm>
          <a:off x="4802" y="164975"/>
          <a:ext cx="4199317" cy="3359453"/>
        </a:xfrm>
        <a:prstGeom prst="homePlate">
          <a:avLst>
            <a:gd name="adj" fmla="val 25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43" tIns="55880" rIns="592570" bIns="55880" numCol="1" spcCol="1270" anchor="t" anchorCtr="0">
          <a:noAutofit/>
        </a:bodyPr>
        <a:lstStyle/>
        <a:p>
          <a:pPr marL="0" lvl="0" indent="0" algn="l" defTabSz="977900">
            <a:lnSpc>
              <a:spcPct val="90000"/>
            </a:lnSpc>
            <a:spcBef>
              <a:spcPct val="0"/>
            </a:spcBef>
            <a:spcAft>
              <a:spcPct val="35000"/>
            </a:spcAft>
            <a:buNone/>
          </a:pPr>
          <a:r>
            <a:rPr lang="en-US" sz="2200" b="0" i="0" kern="1200"/>
            <a:t>HTTP vs HTTPS (secure HTTP)</a:t>
          </a:r>
          <a:endParaRPr lang="en-US" sz="2200" kern="1200"/>
        </a:p>
        <a:p>
          <a:pPr marL="171450" lvl="1" indent="-171450" algn="l" defTabSz="755650">
            <a:lnSpc>
              <a:spcPct val="90000"/>
            </a:lnSpc>
            <a:spcBef>
              <a:spcPct val="0"/>
            </a:spcBef>
            <a:spcAft>
              <a:spcPct val="15000"/>
            </a:spcAft>
            <a:buChar char="•"/>
          </a:pPr>
          <a:r>
            <a:rPr lang="en-US" sz="1700" b="0" i="0" kern="1200"/>
            <a:t>HTTP: unencrypted, vulnerable to eavesdropping</a:t>
          </a:r>
          <a:endParaRPr lang="en-US" sz="1700" kern="1200"/>
        </a:p>
        <a:p>
          <a:pPr marL="171450" lvl="1" indent="-171450" algn="l" defTabSz="755650">
            <a:lnSpc>
              <a:spcPct val="90000"/>
            </a:lnSpc>
            <a:spcBef>
              <a:spcPct val="0"/>
            </a:spcBef>
            <a:spcAft>
              <a:spcPct val="15000"/>
            </a:spcAft>
            <a:buChar char="•"/>
          </a:pPr>
          <a:r>
            <a:rPr lang="en-US" sz="1700" b="0" i="0" kern="1200"/>
            <a:t>HTTPS: encrypted using TLS/SSL</a:t>
          </a:r>
          <a:endParaRPr lang="en-US" sz="1700" kern="1200"/>
        </a:p>
      </dsp:txBody>
      <dsp:txXfrm>
        <a:off x="4802" y="164975"/>
        <a:ext cx="3779385" cy="3359453"/>
      </dsp:txXfrm>
    </dsp:sp>
    <dsp:sp modelId="{3AC00406-49E1-403F-8043-E23DD38CF7EF}">
      <dsp:nvSpPr>
        <dsp:cNvPr id="0" name=""/>
        <dsp:cNvSpPr/>
      </dsp:nvSpPr>
      <dsp:spPr>
        <a:xfrm>
          <a:off x="3364255" y="164975"/>
          <a:ext cx="4199317" cy="3359453"/>
        </a:xfrm>
        <a:prstGeom prst="chevron">
          <a:avLst>
            <a:gd name="adj" fmla="val 25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43" tIns="55880" rIns="148143" bIns="55880" numCol="1" spcCol="1270" anchor="t" anchorCtr="0">
          <a:noAutofit/>
        </a:bodyPr>
        <a:lstStyle/>
        <a:p>
          <a:pPr marL="0" lvl="0" indent="0" algn="l" defTabSz="977900">
            <a:lnSpc>
              <a:spcPct val="90000"/>
            </a:lnSpc>
            <a:spcBef>
              <a:spcPct val="0"/>
            </a:spcBef>
            <a:spcAft>
              <a:spcPct val="35000"/>
            </a:spcAft>
            <a:buNone/>
          </a:pPr>
          <a:r>
            <a:rPr lang="en-US" sz="2200" b="0" i="0" kern="1200"/>
            <a:t>Common web security concerns:</a:t>
          </a:r>
          <a:endParaRPr lang="en-US" sz="2200" kern="1200"/>
        </a:p>
        <a:p>
          <a:pPr marL="171450" lvl="1" indent="-171450" algn="l" defTabSz="755650">
            <a:lnSpc>
              <a:spcPct val="90000"/>
            </a:lnSpc>
            <a:spcBef>
              <a:spcPct val="0"/>
            </a:spcBef>
            <a:spcAft>
              <a:spcPct val="15000"/>
            </a:spcAft>
            <a:buChar char="•"/>
          </a:pPr>
          <a:r>
            <a:rPr lang="en-US" sz="1700" b="0" i="0" kern="1200"/>
            <a:t>Cross-Site Scripting (XSS)</a:t>
          </a:r>
          <a:endParaRPr lang="en-US" sz="1700" kern="1200"/>
        </a:p>
        <a:p>
          <a:pPr marL="171450" lvl="1" indent="-171450" algn="l" defTabSz="755650">
            <a:lnSpc>
              <a:spcPct val="90000"/>
            </a:lnSpc>
            <a:spcBef>
              <a:spcPct val="0"/>
            </a:spcBef>
            <a:spcAft>
              <a:spcPct val="15000"/>
            </a:spcAft>
            <a:buChar char="•"/>
          </a:pPr>
          <a:r>
            <a:rPr lang="en-US" sz="1700" b="0" i="0" kern="1200"/>
            <a:t>Cross-Site Request Forgery (CSRF)</a:t>
          </a:r>
          <a:endParaRPr lang="en-US" sz="1700" kern="1200"/>
        </a:p>
        <a:p>
          <a:pPr marL="171450" lvl="1" indent="-171450" algn="l" defTabSz="755650">
            <a:lnSpc>
              <a:spcPct val="90000"/>
            </a:lnSpc>
            <a:spcBef>
              <a:spcPct val="0"/>
            </a:spcBef>
            <a:spcAft>
              <a:spcPct val="15000"/>
            </a:spcAft>
            <a:buChar char="•"/>
          </a:pPr>
          <a:r>
            <a:rPr lang="en-US" sz="1700" b="0" i="0" kern="1200"/>
            <a:t>SQL Injection</a:t>
          </a:r>
          <a:endParaRPr lang="en-US" sz="1700" kern="1200"/>
        </a:p>
        <a:p>
          <a:pPr marL="171450" lvl="1" indent="-171450" algn="l" defTabSz="755650">
            <a:lnSpc>
              <a:spcPct val="90000"/>
            </a:lnSpc>
            <a:spcBef>
              <a:spcPct val="0"/>
            </a:spcBef>
            <a:spcAft>
              <a:spcPct val="15000"/>
            </a:spcAft>
            <a:buChar char="•"/>
          </a:pPr>
          <a:r>
            <a:rPr lang="en-US" sz="1700" b="0" i="0" kern="1200"/>
            <a:t>Man-in-the-Middle attacks</a:t>
          </a:r>
          <a:endParaRPr lang="en-US" sz="1700" kern="1200"/>
        </a:p>
        <a:p>
          <a:pPr marL="171450" lvl="1" indent="-171450" algn="l" defTabSz="755650">
            <a:lnSpc>
              <a:spcPct val="90000"/>
            </a:lnSpc>
            <a:spcBef>
              <a:spcPct val="0"/>
            </a:spcBef>
            <a:spcAft>
              <a:spcPct val="15000"/>
            </a:spcAft>
            <a:buChar char="•"/>
          </a:pPr>
          <a:r>
            <a:rPr lang="en-US" sz="1700" b="0" i="0" kern="1200"/>
            <a:t>Session hijacking</a:t>
          </a:r>
          <a:endParaRPr lang="en-US" sz="1700" kern="1200"/>
        </a:p>
      </dsp:txBody>
      <dsp:txXfrm>
        <a:off x="4204118" y="164975"/>
        <a:ext cx="2519591" cy="3359453"/>
      </dsp:txXfrm>
    </dsp:sp>
    <dsp:sp modelId="{DC866579-5F47-46B0-958F-21108F5C80FF}">
      <dsp:nvSpPr>
        <dsp:cNvPr id="0" name=""/>
        <dsp:cNvSpPr/>
      </dsp:nvSpPr>
      <dsp:spPr>
        <a:xfrm>
          <a:off x="6723709" y="164975"/>
          <a:ext cx="4199317" cy="3359453"/>
        </a:xfrm>
        <a:prstGeom prst="chevron">
          <a:avLst>
            <a:gd name="adj" fmla="val 25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43" tIns="55880" rIns="148143" bIns="55880" numCol="1" spcCol="1270" anchor="t" anchorCtr="0">
          <a:noAutofit/>
        </a:bodyPr>
        <a:lstStyle/>
        <a:p>
          <a:pPr marL="0" lvl="0" indent="0" algn="l" defTabSz="977900">
            <a:lnSpc>
              <a:spcPct val="90000"/>
            </a:lnSpc>
            <a:spcBef>
              <a:spcPct val="0"/>
            </a:spcBef>
            <a:spcAft>
              <a:spcPct val="35000"/>
            </a:spcAft>
            <a:buNone/>
          </a:pPr>
          <a:r>
            <a:rPr lang="en-US" sz="2200" b="0" i="0" kern="1200"/>
            <a:t>ASP.NET MVC security features:</a:t>
          </a:r>
          <a:endParaRPr lang="en-US" sz="2200" kern="1200"/>
        </a:p>
        <a:p>
          <a:pPr marL="171450" lvl="1" indent="-171450" algn="l" defTabSz="755650">
            <a:lnSpc>
              <a:spcPct val="90000"/>
            </a:lnSpc>
            <a:spcBef>
              <a:spcPct val="0"/>
            </a:spcBef>
            <a:spcAft>
              <a:spcPct val="15000"/>
            </a:spcAft>
            <a:buChar char="•"/>
          </a:pPr>
          <a:r>
            <a:rPr lang="en-US" sz="1700" b="0" i="0" kern="1200"/>
            <a:t>CSRF protection tokens</a:t>
          </a:r>
          <a:endParaRPr lang="en-US" sz="1700" kern="1200"/>
        </a:p>
        <a:p>
          <a:pPr marL="171450" lvl="1" indent="-171450" algn="l" defTabSz="755650">
            <a:lnSpc>
              <a:spcPct val="90000"/>
            </a:lnSpc>
            <a:spcBef>
              <a:spcPct val="0"/>
            </a:spcBef>
            <a:spcAft>
              <a:spcPct val="15000"/>
            </a:spcAft>
            <a:buChar char="•"/>
          </a:pPr>
          <a:r>
            <a:rPr lang="en-US" sz="1700" b="0" i="0" kern="1200"/>
            <a:t>Input validation and encoding</a:t>
          </a:r>
          <a:endParaRPr lang="en-US" sz="1700" kern="1200"/>
        </a:p>
        <a:p>
          <a:pPr marL="171450" lvl="1" indent="-171450" algn="l" defTabSz="755650">
            <a:lnSpc>
              <a:spcPct val="90000"/>
            </a:lnSpc>
            <a:spcBef>
              <a:spcPct val="0"/>
            </a:spcBef>
            <a:spcAft>
              <a:spcPct val="15000"/>
            </a:spcAft>
            <a:buChar char="•"/>
          </a:pPr>
          <a:r>
            <a:rPr lang="en-US" sz="1700" b="0" i="0" kern="1200"/>
            <a:t>Authentication and authorization frameworks</a:t>
          </a:r>
          <a:endParaRPr lang="en-US" sz="1700" kern="1200"/>
        </a:p>
      </dsp:txBody>
      <dsp:txXfrm>
        <a:off x="7563572" y="164975"/>
        <a:ext cx="2519591" cy="33594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EFFB1-A2CB-4860-85F1-25F9A8AB2353}">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2976"/>
        <a:ext cx="25774" cy="5154"/>
      </dsp:txXfrm>
    </dsp:sp>
    <dsp:sp modelId="{E592FC16-AA00-4F96-9A1D-8457F2B9D5C3}">
      <dsp:nvSpPr>
        <dsp:cNvPr id="0" name=""/>
        <dsp:cNvSpPr/>
      </dsp:nvSpPr>
      <dsp:spPr>
        <a:xfrm>
          <a:off x="2092" y="573182"/>
          <a:ext cx="2241239" cy="13447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Web applications: Client-server applications accessed via browsers</a:t>
          </a:r>
        </a:p>
      </dsp:txBody>
      <dsp:txXfrm>
        <a:off x="2092" y="573182"/>
        <a:ext cx="2241239" cy="1344743"/>
      </dsp:txXfrm>
    </dsp:sp>
    <dsp:sp modelId="{FB731730-785B-4E07-B4C3-15E82E5EED33}">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2976"/>
        <a:ext cx="25774" cy="5154"/>
      </dsp:txXfrm>
    </dsp:sp>
    <dsp:sp modelId="{43A99EC9-D38D-49E6-BE23-C3FD5B0A30E2}">
      <dsp:nvSpPr>
        <dsp:cNvPr id="0" name=""/>
        <dsp:cNvSpPr/>
      </dsp:nvSpPr>
      <dsp:spPr>
        <a:xfrm>
          <a:off x="2758817" y="573182"/>
          <a:ext cx="2241239" cy="13447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Web architecture: Three-tier model (client, server, database)</a:t>
          </a:r>
        </a:p>
      </dsp:txBody>
      <dsp:txXfrm>
        <a:off x="2758817" y="573182"/>
        <a:ext cx="2241239" cy="1344743"/>
      </dsp:txXfrm>
    </dsp:sp>
    <dsp:sp modelId="{2C46DDA7-62CD-489C-988F-04A7F1FAB480}">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2976"/>
        <a:ext cx="25774" cy="5154"/>
      </dsp:txXfrm>
    </dsp:sp>
    <dsp:sp modelId="{576CDAED-1EAA-4F15-94B1-F04099006151}">
      <dsp:nvSpPr>
        <dsp:cNvPr id="0" name=""/>
        <dsp:cNvSpPr/>
      </dsp:nvSpPr>
      <dsp:spPr>
        <a:xfrm>
          <a:off x="5515542" y="573182"/>
          <a:ext cx="2241239" cy="13447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HTTP protocol: Request-response communication model</a:t>
          </a:r>
        </a:p>
      </dsp:txBody>
      <dsp:txXfrm>
        <a:off x="5515542" y="573182"/>
        <a:ext cx="2241239" cy="1344743"/>
      </dsp:txXfrm>
    </dsp:sp>
    <dsp:sp modelId="{DDD3391A-EDDD-4D7F-B46F-36CF5650307E}">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5991"/>
        <a:ext cx="414311" cy="5154"/>
      </dsp:txXfrm>
    </dsp:sp>
    <dsp:sp modelId="{C374EFCC-7605-4D35-8B24-7ADBB7C38ED5}">
      <dsp:nvSpPr>
        <dsp:cNvPr id="0" name=""/>
        <dsp:cNvSpPr/>
      </dsp:nvSpPr>
      <dsp:spPr>
        <a:xfrm>
          <a:off x="8272267" y="573182"/>
          <a:ext cx="2241239" cy="13447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HTTP methods: GET, POST, PUT, DELETE</a:t>
          </a:r>
        </a:p>
      </dsp:txBody>
      <dsp:txXfrm>
        <a:off x="8272267" y="573182"/>
        <a:ext cx="2241239" cy="1344743"/>
      </dsp:txXfrm>
    </dsp:sp>
    <dsp:sp modelId="{AFDF77C4-35BC-49D1-A7F8-8893A5084B2E}">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206"/>
        <a:ext cx="25774" cy="5154"/>
      </dsp:txXfrm>
    </dsp:sp>
    <dsp:sp modelId="{C9989A45-A05F-495C-AB98-0B94746D0FBB}">
      <dsp:nvSpPr>
        <dsp:cNvPr id="0" name=""/>
        <dsp:cNvSpPr/>
      </dsp:nvSpPr>
      <dsp:spPr>
        <a:xfrm>
          <a:off x="2092" y="2433411"/>
          <a:ext cx="2241239" cy="13447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Status codes: Indicate result of HTTP requests</a:t>
          </a:r>
        </a:p>
      </dsp:txBody>
      <dsp:txXfrm>
        <a:off x="2092" y="2433411"/>
        <a:ext cx="2241239" cy="1344743"/>
      </dsp:txXfrm>
    </dsp:sp>
    <dsp:sp modelId="{6B4E7133-57F0-46B5-A74E-3A35F9F355EA}">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206"/>
        <a:ext cx="25774" cy="5154"/>
      </dsp:txXfrm>
    </dsp:sp>
    <dsp:sp modelId="{850D793C-F4C4-4407-98D9-78E57F1A0CC8}">
      <dsp:nvSpPr>
        <dsp:cNvPr id="0" name=""/>
        <dsp:cNvSpPr/>
      </dsp:nvSpPr>
      <dsp:spPr>
        <a:xfrm>
          <a:off x="2758817" y="2433411"/>
          <a:ext cx="2241239" cy="13447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Headers: Provide metadata about requests and responses</a:t>
          </a:r>
        </a:p>
      </dsp:txBody>
      <dsp:txXfrm>
        <a:off x="2758817" y="2433411"/>
        <a:ext cx="2241239" cy="1344743"/>
      </dsp:txXfrm>
    </dsp:sp>
    <dsp:sp modelId="{7D57E49D-1C68-4B2D-8BDD-8B470E04A3B9}">
      <dsp:nvSpPr>
        <dsp:cNvPr id="0" name=""/>
        <dsp:cNvSpPr/>
      </dsp:nvSpPr>
      <dsp:spPr>
        <a:xfrm>
          <a:off x="7754982" y="3060063"/>
          <a:ext cx="484885" cy="91440"/>
        </a:xfrm>
        <a:custGeom>
          <a:avLst/>
          <a:gdLst/>
          <a:ahLst/>
          <a:cxnLst/>
          <a:rect l="0" t="0" r="0" b="0"/>
          <a:pathLst>
            <a:path>
              <a:moveTo>
                <a:pt x="0" y="45720"/>
              </a:moveTo>
              <a:lnTo>
                <a:pt x="484885"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3103206"/>
        <a:ext cx="25774" cy="5154"/>
      </dsp:txXfrm>
    </dsp:sp>
    <dsp:sp modelId="{7F33AE06-799A-4417-9AB9-07EA843DD621}">
      <dsp:nvSpPr>
        <dsp:cNvPr id="0" name=""/>
        <dsp:cNvSpPr/>
      </dsp:nvSpPr>
      <dsp:spPr>
        <a:xfrm>
          <a:off x="5515542" y="2433411"/>
          <a:ext cx="2241239" cy="13447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State management: Techniques to overcome HTTP statelessness</a:t>
          </a:r>
        </a:p>
      </dsp:txBody>
      <dsp:txXfrm>
        <a:off x="5515542" y="2433411"/>
        <a:ext cx="2241239" cy="1344743"/>
      </dsp:txXfrm>
    </dsp:sp>
    <dsp:sp modelId="{0B9E0EA7-706E-4914-BBFE-933A2E2830B2}">
      <dsp:nvSpPr>
        <dsp:cNvPr id="0" name=""/>
        <dsp:cNvSpPr/>
      </dsp:nvSpPr>
      <dsp:spPr>
        <a:xfrm>
          <a:off x="8272267" y="2433411"/>
          <a:ext cx="2241239" cy="13447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Security: Critical considerations for web applications</a:t>
          </a:r>
        </a:p>
      </dsp:txBody>
      <dsp:txXfrm>
        <a:off x="8272267" y="2433411"/>
        <a:ext cx="2241239" cy="1344743"/>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96A742-4D72-4856-A88C-163F76FBABD9}" type="datetimeFigureOut">
              <a:rPr lang="en-IL" smtClean="0"/>
              <a:t>08/03/2025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FA11D-512F-4823-B5C2-80A6C0A2D420}" type="slidenum">
              <a:rPr lang="en-IL" smtClean="0"/>
              <a:t>‹#›</a:t>
            </a:fld>
            <a:endParaRPr lang="en-IL"/>
          </a:p>
        </p:txBody>
      </p:sp>
    </p:spTree>
    <p:extLst>
      <p:ext uri="{BB962C8B-B14F-4D97-AF65-F5344CB8AC3E}">
        <p14:creationId xmlns:p14="http://schemas.microsoft.com/office/powerpoint/2010/main" val="937705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4B1FA11D-512F-4823-B5C2-80A6C0A2D420}" type="slidenum">
              <a:rPr lang="en-IL" smtClean="0"/>
              <a:t>1</a:t>
            </a:fld>
            <a:endParaRPr lang="en-IL"/>
          </a:p>
        </p:txBody>
      </p:sp>
    </p:spTree>
    <p:extLst>
      <p:ext uri="{BB962C8B-B14F-4D97-AF65-F5344CB8AC3E}">
        <p14:creationId xmlns:p14="http://schemas.microsoft.com/office/powerpoint/2010/main" val="15825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chemeClr val="tx1"/>
                </a:solidFill>
                <a:effectLst/>
                <a:latin typeface="-apple-system"/>
              </a:rPr>
              <a:t>Let's look at a concrete example of HTTP communication to solidify our understanding. Here's a typical HTTP request and response pair for accessing a product listing page.</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In the request, we see GET /</a:t>
            </a:r>
            <a:r>
              <a:rPr lang="en-US" b="0" i="0" dirty="0" err="1">
                <a:solidFill>
                  <a:schemeClr val="tx1"/>
                </a:solidFill>
                <a:effectLst/>
                <a:latin typeface="-apple-system"/>
              </a:rPr>
              <a:t>products?category</a:t>
            </a:r>
            <a:r>
              <a:rPr lang="en-US" b="0" i="0" dirty="0">
                <a:solidFill>
                  <a:schemeClr val="tx1"/>
                </a:solidFill>
                <a:effectLst/>
                <a:latin typeface="-apple-system"/>
              </a:rPr>
              <a:t>=electronics HTTP/1.1. This indicates it's a GET request to retrieve products in the electronics category. The Host header specifies the domain, while User-Agent identifies the browser. The Accept header indicates the client can process HTML content, and Cookie sends stored cookies from previous interactions.</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The server responds with HTTP/1.1 200 OK, indicating the request was successful. Content-Type tells the browser it's receiving HTML content encoded in UTF-8, and Content-Length specifies the size of the response in bytes. The Date header shows when the response was generated.</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Following the headers is the actual HTML content of the page that will be rendered by the browser.</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When developing with ASP.NET MVC, you won't usually see the raw HTTP messages as shown here, but the framework processes them behind the scenes. Understanding this communication helps you troubleshoot issues, optimize performance, and implement security features correctly.</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For example, in an ASP.NET MVC controller action, returning View() generates an HTTP response with Content-Type: text/html, while returning Json(data) generates a response with Content-Type: application/</a:t>
            </a:r>
            <a:r>
              <a:rPr lang="en-US" b="0" i="0" dirty="0" err="1">
                <a:solidFill>
                  <a:schemeClr val="tx1"/>
                </a:solidFill>
                <a:effectLst/>
                <a:latin typeface="-apple-system"/>
              </a:rPr>
              <a:t>json</a:t>
            </a:r>
            <a:r>
              <a:rPr lang="en-US" b="0" i="0" dirty="0">
                <a:solidFill>
                  <a:schemeClr val="tx1"/>
                </a:solidFill>
                <a:effectLst/>
                <a:latin typeface="-apple-system"/>
              </a:rPr>
              <a:t>.</a:t>
            </a:r>
          </a:p>
          <a:p>
            <a:pPr algn="l">
              <a:spcAft>
                <a:spcPts val="1200"/>
              </a:spcAft>
            </a:pPr>
            <a:endParaRPr lang="en-US" b="0" i="0" dirty="0">
              <a:solidFill>
                <a:schemeClr val="tx1"/>
              </a:solidFill>
              <a:effectLst/>
              <a:latin typeface="-apple-system"/>
            </a:endParaRPr>
          </a:p>
          <a:p>
            <a:pPr algn="r" rtl="1">
              <a:spcAft>
                <a:spcPts val="1200"/>
              </a:spcAft>
            </a:pPr>
            <a:r>
              <a:rPr lang="ar-SA" b="0" i="0" dirty="0">
                <a:solidFill>
                  <a:schemeClr val="tx1"/>
                </a:solidFill>
                <a:effectLst/>
                <a:latin typeface="-apple-system"/>
              </a:rPr>
              <a:t>دعونا ننظر إلى مثال ملموس للاتصال </a:t>
            </a:r>
            <a:r>
              <a:rPr lang="en-US" b="0" i="0" dirty="0">
                <a:solidFill>
                  <a:schemeClr val="tx1"/>
                </a:solidFill>
                <a:effectLst/>
                <a:latin typeface="-apple-system"/>
              </a:rPr>
              <a:t>HTTP </a:t>
            </a:r>
            <a:r>
              <a:rPr lang="ar-SA" b="0" i="0" dirty="0">
                <a:solidFill>
                  <a:schemeClr val="tx1"/>
                </a:solidFill>
                <a:effectLst/>
                <a:latin typeface="-apple-system"/>
              </a:rPr>
              <a:t>لتعزيز فهمنا. هنا زوج من طلب واستجابة </a:t>
            </a:r>
            <a:r>
              <a:rPr lang="en-US" b="0" i="0" dirty="0">
                <a:solidFill>
                  <a:schemeClr val="tx1"/>
                </a:solidFill>
                <a:effectLst/>
                <a:latin typeface="-apple-system"/>
              </a:rPr>
              <a:t>HTTP </a:t>
            </a:r>
            <a:r>
              <a:rPr lang="ar-SA" b="0" i="0" dirty="0">
                <a:solidFill>
                  <a:schemeClr val="tx1"/>
                </a:solidFill>
                <a:effectLst/>
                <a:latin typeface="-apple-system"/>
              </a:rPr>
              <a:t>نموذجيين للوصول إلى صفحة قائمة المنتجات.</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في الطلب، نرى </a:t>
            </a:r>
            <a:r>
              <a:rPr lang="en-US" b="0" i="0" dirty="0">
                <a:solidFill>
                  <a:schemeClr val="tx1"/>
                </a:solidFill>
                <a:effectLst/>
                <a:latin typeface="-apple-system"/>
              </a:rPr>
              <a:t>GET /</a:t>
            </a:r>
            <a:r>
              <a:rPr lang="en-US" b="0" i="0" dirty="0" err="1">
                <a:solidFill>
                  <a:schemeClr val="tx1"/>
                </a:solidFill>
                <a:effectLst/>
                <a:latin typeface="-apple-system"/>
              </a:rPr>
              <a:t>products?category</a:t>
            </a:r>
            <a:r>
              <a:rPr lang="en-US" b="0" i="0" dirty="0">
                <a:solidFill>
                  <a:schemeClr val="tx1"/>
                </a:solidFill>
                <a:effectLst/>
                <a:latin typeface="-apple-system"/>
              </a:rPr>
              <a:t>=electronics HTTP/1.1. </a:t>
            </a:r>
            <a:r>
              <a:rPr lang="ar-SA" b="0" i="0" dirty="0">
                <a:solidFill>
                  <a:schemeClr val="tx1"/>
                </a:solidFill>
                <a:effectLst/>
                <a:latin typeface="-apple-system"/>
              </a:rPr>
              <a:t>هذا يشير إلى أنه طلب </a:t>
            </a:r>
            <a:r>
              <a:rPr lang="en-US" b="0" i="0" dirty="0">
                <a:solidFill>
                  <a:schemeClr val="tx1"/>
                </a:solidFill>
                <a:effectLst/>
                <a:latin typeface="-apple-system"/>
              </a:rPr>
              <a:t>GET </a:t>
            </a:r>
            <a:r>
              <a:rPr lang="ar-SA" b="0" i="0" dirty="0">
                <a:solidFill>
                  <a:schemeClr val="tx1"/>
                </a:solidFill>
                <a:effectLst/>
                <a:latin typeface="-apple-system"/>
              </a:rPr>
              <a:t>لاسترداد المنتجات في فئة الإلكترونيات. يحدد رأس </a:t>
            </a:r>
            <a:r>
              <a:rPr lang="en-US" b="0" i="0" dirty="0">
                <a:solidFill>
                  <a:schemeClr val="tx1"/>
                </a:solidFill>
                <a:effectLst/>
                <a:latin typeface="-apple-system"/>
              </a:rPr>
              <a:t>Host </a:t>
            </a:r>
            <a:r>
              <a:rPr lang="ar-SA" b="0" i="0" dirty="0">
                <a:solidFill>
                  <a:schemeClr val="tx1"/>
                </a:solidFill>
                <a:effectLst/>
                <a:latin typeface="-apple-system"/>
              </a:rPr>
              <a:t>المجال، بينما يحدد </a:t>
            </a:r>
            <a:r>
              <a:rPr lang="en-US" b="0" i="0" dirty="0">
                <a:solidFill>
                  <a:schemeClr val="tx1"/>
                </a:solidFill>
                <a:effectLst/>
                <a:latin typeface="-apple-system"/>
              </a:rPr>
              <a:t>User-Agent </a:t>
            </a:r>
            <a:r>
              <a:rPr lang="ar-SA" b="0" i="0" dirty="0">
                <a:solidFill>
                  <a:schemeClr val="tx1"/>
                </a:solidFill>
                <a:effectLst/>
                <a:latin typeface="-apple-system"/>
              </a:rPr>
              <a:t>المتصفح. يشير رأس </a:t>
            </a:r>
            <a:r>
              <a:rPr lang="en-US" b="0" i="0" dirty="0">
                <a:solidFill>
                  <a:schemeClr val="tx1"/>
                </a:solidFill>
                <a:effectLst/>
                <a:latin typeface="-apple-system"/>
              </a:rPr>
              <a:t>Accept </a:t>
            </a:r>
            <a:r>
              <a:rPr lang="ar-SA" b="0" i="0" dirty="0">
                <a:solidFill>
                  <a:schemeClr val="tx1"/>
                </a:solidFill>
                <a:effectLst/>
                <a:latin typeface="-apple-system"/>
              </a:rPr>
              <a:t>إلى أن العميل يمكنه معالجة محتوى </a:t>
            </a:r>
            <a:r>
              <a:rPr lang="en-US" b="0" i="0" dirty="0">
                <a:solidFill>
                  <a:schemeClr val="tx1"/>
                </a:solidFill>
                <a:effectLst/>
                <a:latin typeface="-apple-system"/>
              </a:rPr>
              <a:t>HTML، </a:t>
            </a:r>
            <a:r>
              <a:rPr lang="ar-SA" b="0" i="0" dirty="0">
                <a:solidFill>
                  <a:schemeClr val="tx1"/>
                </a:solidFill>
                <a:effectLst/>
                <a:latin typeface="-apple-system"/>
              </a:rPr>
              <a:t>ويرسل </a:t>
            </a:r>
            <a:r>
              <a:rPr lang="en-US" b="0" i="0" dirty="0">
                <a:solidFill>
                  <a:schemeClr val="tx1"/>
                </a:solidFill>
                <a:effectLst/>
                <a:latin typeface="-apple-system"/>
              </a:rPr>
              <a:t>Cookie </a:t>
            </a:r>
            <a:r>
              <a:rPr lang="ar-SA" b="0" i="0" dirty="0">
                <a:solidFill>
                  <a:schemeClr val="tx1"/>
                </a:solidFill>
                <a:effectLst/>
                <a:latin typeface="-apple-system"/>
              </a:rPr>
              <a:t>ملفات تعريف الارتباط المخزنة من التفاعلات السابقة.</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يستجيب الخادم بـ </a:t>
            </a:r>
            <a:r>
              <a:rPr lang="en-US" b="0" i="0" dirty="0">
                <a:solidFill>
                  <a:schemeClr val="tx1"/>
                </a:solidFill>
                <a:effectLst/>
                <a:latin typeface="-apple-system"/>
              </a:rPr>
              <a:t>HTTP/1.1 200 OK، </a:t>
            </a:r>
            <a:r>
              <a:rPr lang="ar-SA" b="0" i="0" dirty="0">
                <a:solidFill>
                  <a:schemeClr val="tx1"/>
                </a:solidFill>
                <a:effectLst/>
                <a:latin typeface="-apple-system"/>
              </a:rPr>
              <a:t>مما يشير إلى أن الطلب كان ناجحًا. يخبر </a:t>
            </a:r>
            <a:r>
              <a:rPr lang="en-US" b="0" i="0" dirty="0">
                <a:solidFill>
                  <a:schemeClr val="tx1"/>
                </a:solidFill>
                <a:effectLst/>
                <a:latin typeface="-apple-system"/>
              </a:rPr>
              <a:t>Content-Type </a:t>
            </a:r>
            <a:r>
              <a:rPr lang="ar-SA" b="0" i="0" dirty="0">
                <a:solidFill>
                  <a:schemeClr val="tx1"/>
                </a:solidFill>
                <a:effectLst/>
                <a:latin typeface="-apple-system"/>
              </a:rPr>
              <a:t>المتصفح أنه يتلقى محتوى </a:t>
            </a:r>
            <a:r>
              <a:rPr lang="en-US" b="0" i="0" dirty="0">
                <a:solidFill>
                  <a:schemeClr val="tx1"/>
                </a:solidFill>
                <a:effectLst/>
                <a:latin typeface="-apple-system"/>
              </a:rPr>
              <a:t>HTML </a:t>
            </a:r>
            <a:r>
              <a:rPr lang="ar-SA" b="0" i="0" dirty="0">
                <a:solidFill>
                  <a:schemeClr val="tx1"/>
                </a:solidFill>
                <a:effectLst/>
                <a:latin typeface="-apple-system"/>
              </a:rPr>
              <a:t>مشفرًا بـ </a:t>
            </a:r>
            <a:r>
              <a:rPr lang="en-US" b="0" i="0" dirty="0">
                <a:solidFill>
                  <a:schemeClr val="tx1"/>
                </a:solidFill>
                <a:effectLst/>
                <a:latin typeface="-apple-system"/>
              </a:rPr>
              <a:t>UTF-8، </a:t>
            </a:r>
            <a:r>
              <a:rPr lang="ar-SA" b="0" i="0" dirty="0">
                <a:solidFill>
                  <a:schemeClr val="tx1"/>
                </a:solidFill>
                <a:effectLst/>
                <a:latin typeface="-apple-system"/>
              </a:rPr>
              <a:t>ويحدد </a:t>
            </a:r>
            <a:r>
              <a:rPr lang="en-US" b="0" i="0" dirty="0">
                <a:solidFill>
                  <a:schemeClr val="tx1"/>
                </a:solidFill>
                <a:effectLst/>
                <a:latin typeface="-apple-system"/>
              </a:rPr>
              <a:t>Content-Length </a:t>
            </a:r>
            <a:r>
              <a:rPr lang="ar-SA" b="0" i="0" dirty="0">
                <a:solidFill>
                  <a:schemeClr val="tx1"/>
                </a:solidFill>
                <a:effectLst/>
                <a:latin typeface="-apple-system"/>
              </a:rPr>
              <a:t>حجم الاستجابة بالبايت. يوضح رأس </a:t>
            </a:r>
            <a:r>
              <a:rPr lang="en-US" b="0" i="0" dirty="0">
                <a:solidFill>
                  <a:schemeClr val="tx1"/>
                </a:solidFill>
                <a:effectLst/>
                <a:latin typeface="-apple-system"/>
              </a:rPr>
              <a:t>Date </a:t>
            </a:r>
            <a:r>
              <a:rPr lang="ar-SA" b="0" i="0" dirty="0">
                <a:solidFill>
                  <a:schemeClr val="tx1"/>
                </a:solidFill>
                <a:effectLst/>
                <a:latin typeface="-apple-system"/>
              </a:rPr>
              <a:t>متى تم إنشاء الاستجابة.</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بعد الرؤوس يأتي محتوى </a:t>
            </a:r>
            <a:r>
              <a:rPr lang="en-US" b="0" i="0" dirty="0">
                <a:solidFill>
                  <a:schemeClr val="tx1"/>
                </a:solidFill>
                <a:effectLst/>
                <a:latin typeface="-apple-system"/>
              </a:rPr>
              <a:t>HTML </a:t>
            </a:r>
            <a:r>
              <a:rPr lang="ar-SA" b="0" i="0" dirty="0">
                <a:solidFill>
                  <a:schemeClr val="tx1"/>
                </a:solidFill>
                <a:effectLst/>
                <a:latin typeface="-apple-system"/>
              </a:rPr>
              <a:t>الفعلي للصفحة التي سيتم عرضها بواسطة المتصفح.</a:t>
            </a:r>
          </a:p>
          <a:p>
            <a:pPr algn="r" rtl="1">
              <a:spcAft>
                <a:spcPts val="1200"/>
              </a:spcAft>
            </a:pPr>
            <a:r>
              <a:rPr lang="ar-SA" b="0" i="0" dirty="0">
                <a:solidFill>
                  <a:schemeClr val="tx1"/>
                </a:solidFill>
                <a:effectLst/>
                <a:latin typeface="-apple-system"/>
              </a:rPr>
              <a:t>عند التطوير باستخدام </a:t>
            </a:r>
            <a:r>
              <a:rPr lang="en-US" b="0" i="0" dirty="0">
                <a:solidFill>
                  <a:schemeClr val="tx1"/>
                </a:solidFill>
                <a:effectLst/>
                <a:latin typeface="-apple-system"/>
              </a:rPr>
              <a:t>ASP.NET MVC، </a:t>
            </a:r>
            <a:r>
              <a:rPr lang="ar-SA" b="0" i="0" dirty="0">
                <a:solidFill>
                  <a:schemeClr val="tx1"/>
                </a:solidFill>
                <a:effectLst/>
                <a:latin typeface="-apple-system"/>
              </a:rPr>
              <a:t>لن ترى عادةً رسائل </a:t>
            </a:r>
            <a:r>
              <a:rPr lang="en-US" b="0" i="0" dirty="0">
                <a:solidFill>
                  <a:schemeClr val="tx1"/>
                </a:solidFill>
                <a:effectLst/>
                <a:latin typeface="-apple-system"/>
              </a:rPr>
              <a:t>HTTP </a:t>
            </a:r>
            <a:r>
              <a:rPr lang="ar-SA" b="0" i="0" dirty="0">
                <a:solidFill>
                  <a:schemeClr val="tx1"/>
                </a:solidFill>
                <a:effectLst/>
                <a:latin typeface="-apple-system"/>
              </a:rPr>
              <a:t>الخام كما هو موضح هنا، ولكن الإطار يعالجها في الخلفية. يساعدك فهم هذا الاتصال على استكشاف المشكلات وإصلاحها وتحسين الأداء وتنفيذ ميزات الأمان بشكل صحيح.</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على سبيل المثال، في إجراء وحدة تحكم </a:t>
            </a:r>
            <a:r>
              <a:rPr lang="en-US" b="0" i="0" dirty="0">
                <a:solidFill>
                  <a:schemeClr val="tx1"/>
                </a:solidFill>
                <a:effectLst/>
                <a:latin typeface="-apple-system"/>
              </a:rPr>
              <a:t>ASP.NET MVC، </a:t>
            </a:r>
            <a:r>
              <a:rPr lang="ar-SA" b="0" i="0" dirty="0">
                <a:solidFill>
                  <a:schemeClr val="tx1"/>
                </a:solidFill>
                <a:effectLst/>
                <a:latin typeface="-apple-system"/>
              </a:rPr>
              <a:t>يؤدي إرجاع </a:t>
            </a:r>
            <a:r>
              <a:rPr lang="en-US" b="0" i="0" dirty="0">
                <a:solidFill>
                  <a:schemeClr val="tx1"/>
                </a:solidFill>
                <a:effectLst/>
                <a:latin typeface="-apple-system"/>
              </a:rPr>
              <a:t>View() </a:t>
            </a:r>
            <a:r>
              <a:rPr lang="ar-SA" b="0" i="0" dirty="0">
                <a:solidFill>
                  <a:schemeClr val="tx1"/>
                </a:solidFill>
                <a:effectLst/>
                <a:latin typeface="-apple-system"/>
              </a:rPr>
              <a:t>إلى إنشاء استجابة </a:t>
            </a:r>
            <a:r>
              <a:rPr lang="en-US" b="0" i="0" dirty="0">
                <a:solidFill>
                  <a:schemeClr val="tx1"/>
                </a:solidFill>
                <a:effectLst/>
                <a:latin typeface="-apple-system"/>
              </a:rPr>
              <a:t>HTTP </a:t>
            </a:r>
            <a:r>
              <a:rPr lang="ar-SA" b="0" i="0" dirty="0">
                <a:solidFill>
                  <a:schemeClr val="tx1"/>
                </a:solidFill>
                <a:effectLst/>
                <a:latin typeface="-apple-system"/>
              </a:rPr>
              <a:t>مع </a:t>
            </a:r>
            <a:r>
              <a:rPr lang="en-US" b="0" i="0" dirty="0">
                <a:solidFill>
                  <a:schemeClr val="tx1"/>
                </a:solidFill>
                <a:effectLst/>
                <a:latin typeface="-apple-system"/>
              </a:rPr>
              <a:t>Content-Type: text/html، </a:t>
            </a:r>
            <a:r>
              <a:rPr lang="ar-SA" b="0" i="0" dirty="0">
                <a:solidFill>
                  <a:schemeClr val="tx1"/>
                </a:solidFill>
                <a:effectLst/>
                <a:latin typeface="-apple-system"/>
              </a:rPr>
              <a:t>بينما يؤدي إرجاع </a:t>
            </a:r>
            <a:r>
              <a:rPr lang="en-US" b="0" i="0" dirty="0">
                <a:solidFill>
                  <a:schemeClr val="tx1"/>
                </a:solidFill>
                <a:effectLst/>
                <a:latin typeface="-apple-system"/>
              </a:rPr>
              <a:t>Json(data) </a:t>
            </a:r>
            <a:r>
              <a:rPr lang="ar-SA" b="0" i="0" dirty="0">
                <a:solidFill>
                  <a:schemeClr val="tx1"/>
                </a:solidFill>
                <a:effectLst/>
                <a:latin typeface="-apple-system"/>
              </a:rPr>
              <a:t>إلى إنشاء استجابة مع </a:t>
            </a:r>
            <a:r>
              <a:rPr lang="en-US" b="0" i="0" dirty="0">
                <a:solidFill>
                  <a:schemeClr val="tx1"/>
                </a:solidFill>
                <a:effectLst/>
                <a:latin typeface="-apple-system"/>
              </a:rPr>
              <a:t>Content-Type: application/</a:t>
            </a:r>
            <a:r>
              <a:rPr lang="en-US" b="0" i="0" dirty="0" err="1">
                <a:solidFill>
                  <a:schemeClr val="tx1"/>
                </a:solidFill>
                <a:effectLst/>
                <a:latin typeface="-apple-system"/>
              </a:rPr>
              <a:t>json</a:t>
            </a:r>
            <a:r>
              <a:rPr lang="en-US" b="0" i="0" dirty="0">
                <a:solidFill>
                  <a:schemeClr val="tx1"/>
                </a:solidFill>
                <a:effectLst/>
                <a:latin typeface="-apple-system"/>
              </a:rPr>
              <a:t>.</a:t>
            </a:r>
          </a:p>
          <a:p>
            <a:br>
              <a:rPr lang="en-US" dirty="0">
                <a:solidFill>
                  <a:schemeClr val="tx1"/>
                </a:solidFill>
              </a:rPr>
            </a:br>
            <a:endParaRPr lang="en-US" b="0" i="0" dirty="0">
              <a:solidFill>
                <a:schemeClr val="tx1"/>
              </a:solidFill>
              <a:effectLst/>
              <a:latin typeface="-apple-system"/>
            </a:endParaRPr>
          </a:p>
          <a:p>
            <a:endParaRPr lang="en-IL" dirty="0">
              <a:solidFill>
                <a:schemeClr val="tx1"/>
              </a:solidFill>
            </a:endParaRPr>
          </a:p>
        </p:txBody>
      </p:sp>
      <p:sp>
        <p:nvSpPr>
          <p:cNvPr id="4" name="Slide Number Placeholder 3"/>
          <p:cNvSpPr>
            <a:spLocks noGrp="1"/>
          </p:cNvSpPr>
          <p:nvPr>
            <p:ph type="sldNum" sz="quarter" idx="5"/>
          </p:nvPr>
        </p:nvSpPr>
        <p:spPr/>
        <p:txBody>
          <a:bodyPr/>
          <a:lstStyle/>
          <a:p>
            <a:fld id="{4B1FA11D-512F-4823-B5C2-80A6C0A2D420}" type="slidenum">
              <a:rPr lang="en-IL" smtClean="0"/>
              <a:t>10</a:t>
            </a:fld>
            <a:endParaRPr lang="en-IL"/>
          </a:p>
        </p:txBody>
      </p:sp>
    </p:spTree>
    <p:extLst>
      <p:ext uri="{BB962C8B-B14F-4D97-AF65-F5344CB8AC3E}">
        <p14:creationId xmlns:p14="http://schemas.microsoft.com/office/powerpoint/2010/main" val="4031014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chemeClr val="tx1"/>
                </a:solidFill>
                <a:effectLst/>
                <a:latin typeface="-apple-system"/>
              </a:rPr>
              <a:t>One of the most important characteristics of HTTP is that it's stateless - each request is completely independent from previous requests. The server doesn't naturally "remember" who you are or what you've done before.</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This creates challenges for web applications that need to maintain state. For example, how does a shopping cart remember what items you've added? How does a website know you're logged in as you navigate between pages? How do multi-step processes like checkout flows work?</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To address these challenges, web developers use various state management techniques:</a:t>
            </a:r>
          </a:p>
          <a:p>
            <a:pPr algn="l">
              <a:spcAft>
                <a:spcPts val="1200"/>
              </a:spcAft>
            </a:pPr>
            <a:r>
              <a:rPr lang="en-US" b="0" i="0" dirty="0">
                <a:solidFill>
                  <a:schemeClr val="tx1"/>
                </a:solidFill>
                <a:effectLst/>
                <a:latin typeface="-apple-system"/>
              </a:rPr>
              <a:t>Cookies are small pieces of data stored in the browser that are sent with every request to the server. They're commonly used for remembering login state, user preferences, and tracking information.</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Session state stores information on the server linked to a session ID (typically stored in a cookie). This allows larger amounts of data to be maintained without sending it back and forth.</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Hidden form fields embed data within HTML forms that get submitted with the form. They're useful for maintaining state through a specific process flow.</a:t>
            </a:r>
          </a:p>
          <a:p>
            <a:pPr algn="l">
              <a:spcAft>
                <a:spcPts val="1200"/>
              </a:spcAft>
            </a:pPr>
            <a:r>
              <a:rPr lang="en-US" b="0" i="0" dirty="0">
                <a:solidFill>
                  <a:schemeClr val="tx1"/>
                </a:solidFill>
                <a:effectLst/>
                <a:latin typeface="-apple-system"/>
              </a:rPr>
              <a:t>Query strings append data to URLs, like ?</a:t>
            </a:r>
            <a:r>
              <a:rPr lang="en-US" b="0" i="0" dirty="0" err="1">
                <a:solidFill>
                  <a:schemeClr val="tx1"/>
                </a:solidFill>
                <a:effectLst/>
                <a:latin typeface="-apple-system"/>
              </a:rPr>
              <a:t>userid</a:t>
            </a:r>
            <a:r>
              <a:rPr lang="en-US" b="0" i="0" dirty="0">
                <a:solidFill>
                  <a:schemeClr val="tx1"/>
                </a:solidFill>
                <a:effectLst/>
                <a:latin typeface="-apple-system"/>
              </a:rPr>
              <a:t>=123. They're visible to users and have length limitations but are simple to implement.</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Modern applications also use HTML5 technologies like Local Storage and Session Storage for client-side state management, and token-based authentication systems like JWT (JSON Web Tokens) for secure state management.</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In ASP.NET MVC, you'll work with these techniques, particularly session state and cookies, to maintain state across requests. The framework provides built-in support for these mechanisms.</a:t>
            </a:r>
          </a:p>
          <a:p>
            <a:pPr algn="r" rtl="1">
              <a:spcAft>
                <a:spcPts val="1200"/>
              </a:spcAft>
            </a:pPr>
            <a:endParaRPr lang="en-US" b="0" i="0" dirty="0">
              <a:solidFill>
                <a:schemeClr val="tx1"/>
              </a:solidFill>
              <a:effectLst/>
              <a:latin typeface="-apple-system"/>
            </a:endParaRPr>
          </a:p>
          <a:p>
            <a:pPr algn="r" rtl="1">
              <a:spcAft>
                <a:spcPts val="1200"/>
              </a:spcAft>
            </a:pPr>
            <a:r>
              <a:rPr lang="ar-SA" b="0" i="0" dirty="0">
                <a:solidFill>
                  <a:schemeClr val="tx1"/>
                </a:solidFill>
                <a:effectLst/>
                <a:latin typeface="-apple-system"/>
              </a:rPr>
              <a:t>إحدى أهم خصائص </a:t>
            </a:r>
            <a:r>
              <a:rPr lang="en-US" b="0" i="0" dirty="0">
                <a:solidFill>
                  <a:schemeClr val="tx1"/>
                </a:solidFill>
                <a:effectLst/>
                <a:latin typeface="-apple-system"/>
              </a:rPr>
              <a:t>HTTP </a:t>
            </a:r>
            <a:r>
              <a:rPr lang="ar-SA" b="0" i="0" dirty="0">
                <a:solidFill>
                  <a:schemeClr val="tx1"/>
                </a:solidFill>
                <a:effectLst/>
                <a:latin typeface="-apple-system"/>
              </a:rPr>
              <a:t>هي أنه بلا حالة - كل طلب مستقل تمامًا عن الطلبات السابقة. لا "يتذكر" الخادم بشكل طبيعي من أنت أو ما فعلته من قبل.</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هذا يخلق تحديات لتطبيقات الويب التي تحتاج إلى الحفاظ على الحالة. على سبيل المثال، كيف تتذكر سلة التسوق العناصر التي أضفتها؟ كيف يعرف موقع الويب أنك مسجل الدخول أثناء التنقل بين الصفحات؟ كيف تعمل العمليات متعددة الخطوات مثل تدفقات الدفع؟</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لمعالجة هذه التحديات، يستخدم مطورو الويب تقنيات مختلفة لإدارة الحالة:</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ملفات تعريف الارتباط (</a:t>
            </a:r>
            <a:r>
              <a:rPr lang="en-US" b="0" i="0" dirty="0">
                <a:solidFill>
                  <a:schemeClr val="tx1"/>
                </a:solidFill>
                <a:effectLst/>
                <a:latin typeface="-apple-system"/>
              </a:rPr>
              <a:t>Cookies) </a:t>
            </a:r>
            <a:r>
              <a:rPr lang="ar-SA" b="0" i="0" dirty="0">
                <a:solidFill>
                  <a:schemeClr val="tx1"/>
                </a:solidFill>
                <a:effectLst/>
                <a:latin typeface="-apple-system"/>
              </a:rPr>
              <a:t>هي قطع صغيرة من البيانات مخزنة في المتصفح ويتم إرسالها مع كل طلب إلى الخادم. يتم استخدامها بشكل شائع لتذكر حالة تسجيل الدخول وتفضيلات المستخدم ومعلومات التتبع.</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حالة الجلسة (</a:t>
            </a:r>
            <a:r>
              <a:rPr lang="en-US" b="0" i="0" dirty="0">
                <a:solidFill>
                  <a:schemeClr val="tx1"/>
                </a:solidFill>
                <a:effectLst/>
                <a:latin typeface="-apple-system"/>
              </a:rPr>
              <a:t>Session state) </a:t>
            </a:r>
            <a:r>
              <a:rPr lang="ar-SA" b="0" i="0" dirty="0">
                <a:solidFill>
                  <a:schemeClr val="tx1"/>
                </a:solidFill>
                <a:effectLst/>
                <a:latin typeface="-apple-system"/>
              </a:rPr>
              <a:t>تخزن المعلومات على الخادم مرتبطة بمعرف الجلسة (عادة ما يتم تخزينه في ملف تعريف ارتباط). هذا يسمح بالحفاظ على كميات أكبر من البيانات دون إرسالها ذهابًا وإيابًا.</a:t>
            </a:r>
          </a:p>
          <a:p>
            <a:pPr algn="r" rtl="1">
              <a:spcAft>
                <a:spcPts val="1200"/>
              </a:spcAft>
            </a:pPr>
            <a:r>
              <a:rPr lang="ar-SA" b="0" i="0" dirty="0">
                <a:solidFill>
                  <a:schemeClr val="tx1"/>
                </a:solidFill>
                <a:effectLst/>
                <a:latin typeface="-apple-system"/>
              </a:rPr>
              <a:t>حقول النموذج المخفية (</a:t>
            </a:r>
            <a:r>
              <a:rPr lang="en-US" b="0" i="0" dirty="0">
                <a:solidFill>
                  <a:schemeClr val="tx1"/>
                </a:solidFill>
                <a:effectLst/>
                <a:latin typeface="-apple-system"/>
              </a:rPr>
              <a:t>Hidden form fields) </a:t>
            </a:r>
            <a:r>
              <a:rPr lang="ar-SA" b="0" i="0" dirty="0">
                <a:solidFill>
                  <a:schemeClr val="tx1"/>
                </a:solidFill>
                <a:effectLst/>
                <a:latin typeface="-apple-system"/>
              </a:rPr>
              <a:t>تضمن البيانات داخل نماذج </a:t>
            </a:r>
            <a:r>
              <a:rPr lang="en-US" b="0" i="0" dirty="0">
                <a:solidFill>
                  <a:schemeClr val="tx1"/>
                </a:solidFill>
                <a:effectLst/>
                <a:latin typeface="-apple-system"/>
              </a:rPr>
              <a:t>HTML </a:t>
            </a:r>
            <a:r>
              <a:rPr lang="ar-SA" b="0" i="0" dirty="0">
                <a:solidFill>
                  <a:schemeClr val="tx1"/>
                </a:solidFill>
                <a:effectLst/>
                <a:latin typeface="-apple-system"/>
              </a:rPr>
              <a:t>يتم إرسالها مع النموذج. إنها مفيدة للحفاظ على الحالة خلال تدفق عملية محددة.</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سلاسل الاستعلام (</a:t>
            </a:r>
            <a:r>
              <a:rPr lang="en-US" b="0" i="0" dirty="0">
                <a:solidFill>
                  <a:schemeClr val="tx1"/>
                </a:solidFill>
                <a:effectLst/>
                <a:latin typeface="-apple-system"/>
              </a:rPr>
              <a:t>Query strings) </a:t>
            </a:r>
            <a:r>
              <a:rPr lang="ar-SA" b="0" i="0" dirty="0">
                <a:solidFill>
                  <a:schemeClr val="tx1"/>
                </a:solidFill>
                <a:effectLst/>
                <a:latin typeface="-apple-system"/>
              </a:rPr>
              <a:t>تضيف البيانات إلى عناوين </a:t>
            </a:r>
            <a:r>
              <a:rPr lang="en-US" b="0" i="0" dirty="0">
                <a:solidFill>
                  <a:schemeClr val="tx1"/>
                </a:solidFill>
                <a:effectLst/>
                <a:latin typeface="-apple-system"/>
              </a:rPr>
              <a:t>URL، </a:t>
            </a:r>
            <a:r>
              <a:rPr lang="ar-SA" b="0" i="0" dirty="0">
                <a:solidFill>
                  <a:schemeClr val="tx1"/>
                </a:solidFill>
                <a:effectLst/>
                <a:latin typeface="-apple-system"/>
              </a:rPr>
              <a:t>مثل ?</a:t>
            </a:r>
            <a:r>
              <a:rPr lang="en-US" b="0" i="0" dirty="0" err="1">
                <a:solidFill>
                  <a:schemeClr val="tx1"/>
                </a:solidFill>
                <a:effectLst/>
                <a:latin typeface="-apple-system"/>
              </a:rPr>
              <a:t>userid</a:t>
            </a:r>
            <a:r>
              <a:rPr lang="en-US" b="0" i="0" dirty="0">
                <a:solidFill>
                  <a:schemeClr val="tx1"/>
                </a:solidFill>
                <a:effectLst/>
                <a:latin typeface="-apple-system"/>
              </a:rPr>
              <a:t>=123. </a:t>
            </a:r>
            <a:r>
              <a:rPr lang="ar-SA" b="0" i="0" dirty="0">
                <a:solidFill>
                  <a:schemeClr val="tx1"/>
                </a:solidFill>
                <a:effectLst/>
                <a:latin typeface="-apple-system"/>
              </a:rPr>
              <a:t>وهي مرئية للمستخدمين ولها قيود طول ولكنها بسيطة التنفيذ.</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تستخدم التطبيقات الحديثة أيضًا تقنيات </a:t>
            </a:r>
            <a:r>
              <a:rPr lang="en-US" b="0" i="0" dirty="0">
                <a:solidFill>
                  <a:schemeClr val="tx1"/>
                </a:solidFill>
                <a:effectLst/>
                <a:latin typeface="-apple-system"/>
              </a:rPr>
              <a:t>HTML5 </a:t>
            </a:r>
            <a:r>
              <a:rPr lang="ar-SA" b="0" i="0" dirty="0">
                <a:solidFill>
                  <a:schemeClr val="tx1"/>
                </a:solidFill>
                <a:effectLst/>
                <a:latin typeface="-apple-system"/>
              </a:rPr>
              <a:t>مثل التخزين المحلي (</a:t>
            </a:r>
            <a:r>
              <a:rPr lang="en-US" b="0" i="0" dirty="0">
                <a:solidFill>
                  <a:schemeClr val="tx1"/>
                </a:solidFill>
                <a:effectLst/>
                <a:latin typeface="-apple-system"/>
              </a:rPr>
              <a:t>Local Storage) </a:t>
            </a:r>
            <a:r>
              <a:rPr lang="ar-SA" b="0" i="0" dirty="0">
                <a:solidFill>
                  <a:schemeClr val="tx1"/>
                </a:solidFill>
                <a:effectLst/>
                <a:latin typeface="-apple-system"/>
              </a:rPr>
              <a:t>وتخزين الجلسة (</a:t>
            </a:r>
            <a:r>
              <a:rPr lang="en-US" b="0" i="0" dirty="0">
                <a:solidFill>
                  <a:schemeClr val="tx1"/>
                </a:solidFill>
                <a:effectLst/>
                <a:latin typeface="-apple-system"/>
              </a:rPr>
              <a:t>Session Storage) </a:t>
            </a:r>
            <a:r>
              <a:rPr lang="ar-SA" b="0" i="0" dirty="0">
                <a:solidFill>
                  <a:schemeClr val="tx1"/>
                </a:solidFill>
                <a:effectLst/>
                <a:latin typeface="-apple-system"/>
              </a:rPr>
              <a:t>لإدارة الحالة من جانب العميل، وأنظمة المصادقة القائمة على الرموز المميزة مثل </a:t>
            </a:r>
            <a:r>
              <a:rPr lang="en-US" b="0" i="0" dirty="0">
                <a:solidFill>
                  <a:schemeClr val="tx1"/>
                </a:solidFill>
                <a:effectLst/>
                <a:latin typeface="-apple-system"/>
              </a:rPr>
              <a:t>JWT (</a:t>
            </a:r>
            <a:r>
              <a:rPr lang="ar-SA" b="0" i="0" dirty="0">
                <a:solidFill>
                  <a:schemeClr val="tx1"/>
                </a:solidFill>
                <a:effectLst/>
                <a:latin typeface="-apple-system"/>
              </a:rPr>
              <a:t>رموز الويب </a:t>
            </a:r>
            <a:r>
              <a:rPr lang="en-US" b="0" i="0" dirty="0">
                <a:solidFill>
                  <a:schemeClr val="tx1"/>
                </a:solidFill>
                <a:effectLst/>
                <a:latin typeface="-apple-system"/>
              </a:rPr>
              <a:t>JSON) </a:t>
            </a:r>
            <a:r>
              <a:rPr lang="ar-SA" b="0" i="0" dirty="0">
                <a:solidFill>
                  <a:schemeClr val="tx1"/>
                </a:solidFill>
                <a:effectLst/>
                <a:latin typeface="-apple-system"/>
              </a:rPr>
              <a:t>لإدارة الحالة الآمنة.</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في </a:t>
            </a:r>
            <a:r>
              <a:rPr lang="en-US" b="0" i="0" dirty="0">
                <a:solidFill>
                  <a:schemeClr val="tx1"/>
                </a:solidFill>
                <a:effectLst/>
                <a:latin typeface="-apple-system"/>
              </a:rPr>
              <a:t>ASP.NET MVC، </a:t>
            </a:r>
            <a:r>
              <a:rPr lang="ar-SA" b="0" i="0" dirty="0">
                <a:solidFill>
                  <a:schemeClr val="tx1"/>
                </a:solidFill>
                <a:effectLst/>
                <a:latin typeface="-apple-system"/>
              </a:rPr>
              <a:t>ستعمل مع هذه التقنيات، خاصة حالة الجلسة وملفات تعريف الارتباط، للحفاظ على الحالة عبر الطلبات. يوفر الإطار دعمًا مدمجًا لهذه الآليات.</a:t>
            </a:r>
          </a:p>
          <a:p>
            <a:pPr algn="r" rtl="1"/>
            <a:br>
              <a:rPr lang="ar-SA" dirty="0">
                <a:solidFill>
                  <a:schemeClr val="tx1"/>
                </a:solidFill>
              </a:rPr>
            </a:br>
            <a:endParaRPr lang="en-US" b="0" i="0" dirty="0">
              <a:solidFill>
                <a:schemeClr val="tx1"/>
              </a:solidFill>
              <a:effectLst/>
              <a:latin typeface="-apple-system"/>
            </a:endParaRPr>
          </a:p>
          <a:p>
            <a:endParaRPr lang="en-IL" dirty="0">
              <a:solidFill>
                <a:schemeClr val="tx1"/>
              </a:solidFill>
            </a:endParaRPr>
          </a:p>
        </p:txBody>
      </p:sp>
      <p:sp>
        <p:nvSpPr>
          <p:cNvPr id="4" name="Slide Number Placeholder 3"/>
          <p:cNvSpPr>
            <a:spLocks noGrp="1"/>
          </p:cNvSpPr>
          <p:nvPr>
            <p:ph type="sldNum" sz="quarter" idx="5"/>
          </p:nvPr>
        </p:nvSpPr>
        <p:spPr/>
        <p:txBody>
          <a:bodyPr/>
          <a:lstStyle/>
          <a:p>
            <a:fld id="{4B1FA11D-512F-4823-B5C2-80A6C0A2D420}" type="slidenum">
              <a:rPr lang="en-IL" smtClean="0"/>
              <a:t>11</a:t>
            </a:fld>
            <a:endParaRPr lang="en-IL"/>
          </a:p>
        </p:txBody>
      </p:sp>
    </p:spTree>
    <p:extLst>
      <p:ext uri="{BB962C8B-B14F-4D97-AF65-F5344CB8AC3E}">
        <p14:creationId xmlns:p14="http://schemas.microsoft.com/office/powerpoint/2010/main" val="1564988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chemeClr val="tx1"/>
                </a:solidFill>
                <a:effectLst/>
                <a:latin typeface="-apple-system"/>
              </a:rPr>
              <a:t>Security is a critical consideration when developing web applications. Standard HTTP is unencrypted, which means data transferred between client and server can be intercepted and read by malicious actors. This is especially problematic for sensitive information like passwords or credit card numbers.</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HTTPS addresses this vulnerability by encrypting communications using TLS (Transport Layer Security) or its predecessor SSL (Secure Sockets Layer). Always use HTTPS for production applications, especially those handling sensitive user data.</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Beyond encryption, web applications face other security challenges:</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Cross-Site Scripting (XSS) occurs when attackers inject malicious scripts into pages viewed by users. ASP.NET MVC helps prevent this by automatically encoding output.</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Cross-Site Request Forgery (CSRF) tricks users into performing unwanted actions on sites where they're authenticated. ASP.NET MVC provides anti-forgery tokens to prevent this.</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SQL Injection attempts to execute malicious SQL commands by manipulating input data. This can be prevented using parameterized queries and Entity Framework.</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ASP.NET MVC includes several built-in security features to help address these concerns, including:</a:t>
            </a:r>
          </a:p>
          <a:p>
            <a:pPr algn="l">
              <a:spcAft>
                <a:spcPts val="1200"/>
              </a:spcAft>
            </a:pPr>
            <a:endParaRPr lang="en-US" b="0" i="0" dirty="0">
              <a:solidFill>
                <a:schemeClr val="tx1"/>
              </a:solidFill>
              <a:effectLst/>
              <a:latin typeface="-apple-system"/>
            </a:endParaRPr>
          </a:p>
          <a:p>
            <a:pPr marL="171450" indent="-171450" algn="l">
              <a:buFont typeface="Arial" panose="020B0604020202020204" pitchFamily="34" charset="0"/>
              <a:buChar char="•"/>
            </a:pPr>
            <a:r>
              <a:rPr lang="en-US" b="0" i="0" dirty="0">
                <a:solidFill>
                  <a:schemeClr val="tx1"/>
                </a:solidFill>
                <a:effectLst/>
                <a:latin typeface="-apple-system"/>
              </a:rPr>
              <a:t>Anti-forgery tokens for forms</a:t>
            </a:r>
          </a:p>
          <a:p>
            <a:pPr marL="171450" indent="-171450" algn="l">
              <a:buFont typeface="Arial" panose="020B0604020202020204" pitchFamily="34" charset="0"/>
              <a:buChar char="•"/>
            </a:pPr>
            <a:r>
              <a:rPr lang="en-US" b="0" i="0" dirty="0">
                <a:solidFill>
                  <a:schemeClr val="tx1"/>
                </a:solidFill>
                <a:effectLst/>
                <a:latin typeface="-apple-system"/>
              </a:rPr>
              <a:t>Output encoding to prevent XSS</a:t>
            </a:r>
          </a:p>
          <a:p>
            <a:pPr marL="171450" indent="-171450" algn="l">
              <a:buFont typeface="Arial" panose="020B0604020202020204" pitchFamily="34" charset="0"/>
              <a:buChar char="•"/>
            </a:pPr>
            <a:r>
              <a:rPr lang="en-US" b="0" i="0" dirty="0">
                <a:solidFill>
                  <a:schemeClr val="tx1"/>
                </a:solidFill>
                <a:effectLst/>
                <a:latin typeface="-apple-system"/>
              </a:rPr>
              <a:t>Input validation attributes for models</a:t>
            </a:r>
          </a:p>
          <a:p>
            <a:pPr marL="171450" indent="-171450" algn="l">
              <a:buFont typeface="Arial" panose="020B0604020202020204" pitchFamily="34" charset="0"/>
              <a:buChar char="•"/>
            </a:pPr>
            <a:r>
              <a:rPr lang="en-US" b="0" i="0" dirty="0">
                <a:solidFill>
                  <a:schemeClr val="tx1"/>
                </a:solidFill>
                <a:effectLst/>
                <a:latin typeface="-apple-system"/>
              </a:rPr>
              <a:t>Authentication and authorization frameworks</a:t>
            </a:r>
          </a:p>
          <a:p>
            <a:pPr marL="0" indent="0" algn="l">
              <a:buFont typeface="Arial" panose="020B0604020202020204" pitchFamily="34" charset="0"/>
              <a:buNone/>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Throughout this course, we'll incorporate these security practices into our applications. Remember that security is not a feature but a continuous process that should be integrated throughout the development lifecycle.</a:t>
            </a:r>
          </a:p>
          <a:p>
            <a:endParaRPr lang="en-US" dirty="0">
              <a:solidFill>
                <a:schemeClr val="tx1"/>
              </a:solidFill>
            </a:endParaRPr>
          </a:p>
          <a:p>
            <a:pPr algn="r" rtl="1">
              <a:spcAft>
                <a:spcPts val="1200"/>
              </a:spcAft>
            </a:pPr>
            <a:r>
              <a:rPr lang="ar-SA" b="0" i="0" dirty="0">
                <a:solidFill>
                  <a:schemeClr val="tx1"/>
                </a:solidFill>
                <a:effectLst/>
                <a:latin typeface="-apple-system"/>
              </a:rPr>
              <a:t>الأمان هو اعتبار حاسم عند تطوير تطبيقات الويب. </a:t>
            </a:r>
            <a:r>
              <a:rPr lang="en-US" b="0" i="0" dirty="0">
                <a:solidFill>
                  <a:schemeClr val="tx1"/>
                </a:solidFill>
                <a:effectLst/>
                <a:latin typeface="-apple-system"/>
              </a:rPr>
              <a:t>HTTP </a:t>
            </a:r>
            <a:r>
              <a:rPr lang="ar-SA" b="0" i="0" dirty="0">
                <a:solidFill>
                  <a:schemeClr val="tx1"/>
                </a:solidFill>
                <a:effectLst/>
                <a:latin typeface="-apple-system"/>
              </a:rPr>
              <a:t>القياسي غير مشفر، مما يعني أن البيانات المنقولة بين العميل والخادم يمكن اعتراضها وقراءتها من قبل الجهات الخبيثة. هذا مشكلة خاصة للمعلومات الحساسة مثل كلمات المرور أو أرقام بطاقات الائتمان.</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يعالج </a:t>
            </a:r>
            <a:r>
              <a:rPr lang="en-US" b="0" i="0" dirty="0">
                <a:solidFill>
                  <a:schemeClr val="tx1"/>
                </a:solidFill>
                <a:effectLst/>
                <a:latin typeface="-apple-system"/>
              </a:rPr>
              <a:t>HTTPS </a:t>
            </a:r>
            <a:r>
              <a:rPr lang="ar-SA" b="0" i="0" dirty="0">
                <a:solidFill>
                  <a:schemeClr val="tx1"/>
                </a:solidFill>
                <a:effectLst/>
                <a:latin typeface="-apple-system"/>
              </a:rPr>
              <a:t>هذه الثغرة عن طريق تشفير الاتصالات باستخدام </a:t>
            </a:r>
            <a:r>
              <a:rPr lang="en-US" b="0" i="0" dirty="0">
                <a:solidFill>
                  <a:schemeClr val="tx1"/>
                </a:solidFill>
                <a:effectLst/>
                <a:latin typeface="-apple-system"/>
              </a:rPr>
              <a:t>TLS (</a:t>
            </a:r>
            <a:r>
              <a:rPr lang="ar-SA" b="0" i="0" dirty="0">
                <a:solidFill>
                  <a:schemeClr val="tx1"/>
                </a:solidFill>
                <a:effectLst/>
                <a:latin typeface="-apple-system"/>
              </a:rPr>
              <a:t>طبقة أمان النقل) أو سلفها </a:t>
            </a:r>
            <a:r>
              <a:rPr lang="en-US" b="0" i="0" dirty="0">
                <a:solidFill>
                  <a:schemeClr val="tx1"/>
                </a:solidFill>
                <a:effectLst/>
                <a:latin typeface="-apple-system"/>
              </a:rPr>
              <a:t>SSL (</a:t>
            </a:r>
            <a:r>
              <a:rPr lang="ar-SA" b="0" i="0" dirty="0">
                <a:solidFill>
                  <a:schemeClr val="tx1"/>
                </a:solidFill>
                <a:effectLst/>
                <a:latin typeface="-apple-system"/>
              </a:rPr>
              <a:t>طبقة المقابس الآمنة). استخدم دائمًا </a:t>
            </a:r>
            <a:r>
              <a:rPr lang="en-US" b="0" i="0" dirty="0">
                <a:solidFill>
                  <a:schemeClr val="tx1"/>
                </a:solidFill>
                <a:effectLst/>
                <a:latin typeface="-apple-system"/>
              </a:rPr>
              <a:t>HTTPS </a:t>
            </a:r>
            <a:r>
              <a:rPr lang="ar-SA" b="0" i="0" dirty="0">
                <a:solidFill>
                  <a:schemeClr val="tx1"/>
                </a:solidFill>
                <a:effectLst/>
                <a:latin typeface="-apple-system"/>
              </a:rPr>
              <a:t>لتطبيقات الإنتاج، خاصة تلك التي تتعامل مع بيانات المستخدم الحساسة.</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بالإضافة إلى التشفير، تواجه تطبيقات الويب تحديات أمنية أخرى:</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يحدث </a:t>
            </a:r>
            <a:r>
              <a:rPr lang="en-US" b="0" i="0" dirty="0">
                <a:solidFill>
                  <a:schemeClr val="tx1"/>
                </a:solidFill>
                <a:effectLst/>
                <a:latin typeface="-apple-system"/>
              </a:rPr>
              <a:t>Cross-Site Scripting (XSS) </a:t>
            </a:r>
            <a:r>
              <a:rPr lang="ar-SA" b="0" i="0" dirty="0">
                <a:solidFill>
                  <a:schemeClr val="tx1"/>
                </a:solidFill>
                <a:effectLst/>
                <a:latin typeface="-apple-system"/>
              </a:rPr>
              <a:t>عندما يقوم المهاجمون بحقن نصوص برمجية ضارة في الصفحات التي يشاهدها المستخدمون. يساعد </a:t>
            </a:r>
            <a:r>
              <a:rPr lang="en-US" b="0" i="0" dirty="0">
                <a:solidFill>
                  <a:schemeClr val="tx1"/>
                </a:solidFill>
                <a:effectLst/>
                <a:latin typeface="-apple-system"/>
              </a:rPr>
              <a:t>ASP.NET MVC </a:t>
            </a:r>
            <a:r>
              <a:rPr lang="ar-SA" b="0" i="0" dirty="0">
                <a:solidFill>
                  <a:schemeClr val="tx1"/>
                </a:solidFill>
                <a:effectLst/>
                <a:latin typeface="-apple-system"/>
              </a:rPr>
              <a:t>في منع ذلك عن طريق تشفير المخرجات تلقائيًا.</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en-US" b="0" i="0" dirty="0">
                <a:solidFill>
                  <a:schemeClr val="tx1"/>
                </a:solidFill>
                <a:effectLst/>
                <a:latin typeface="-apple-system"/>
              </a:rPr>
              <a:t>Cross-Site Request Forgery (CSRF) </a:t>
            </a:r>
            <a:r>
              <a:rPr lang="ar-SA" b="0" i="0" dirty="0">
                <a:solidFill>
                  <a:schemeClr val="tx1"/>
                </a:solidFill>
                <a:effectLst/>
                <a:latin typeface="-apple-system"/>
              </a:rPr>
              <a:t>يخدع المستخدمين لأداء إجراءات غير مرغوب فيها على المواقع التي تم مصادقتهم عليها. يوفر </a:t>
            </a:r>
            <a:r>
              <a:rPr lang="en-US" b="0" i="0" dirty="0">
                <a:solidFill>
                  <a:schemeClr val="tx1"/>
                </a:solidFill>
                <a:effectLst/>
                <a:latin typeface="-apple-system"/>
              </a:rPr>
              <a:t>ASP.NET MVC </a:t>
            </a:r>
            <a:r>
              <a:rPr lang="ar-SA" b="0" i="0" dirty="0">
                <a:solidFill>
                  <a:schemeClr val="tx1"/>
                </a:solidFill>
                <a:effectLst/>
                <a:latin typeface="-apple-system"/>
              </a:rPr>
              <a:t>رموز مكافحة التزوير لمنع ذلك.</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تحاول حقن </a:t>
            </a:r>
            <a:r>
              <a:rPr lang="en-US" b="0" i="0" dirty="0">
                <a:solidFill>
                  <a:schemeClr val="tx1"/>
                </a:solidFill>
                <a:effectLst/>
                <a:latin typeface="-apple-system"/>
              </a:rPr>
              <a:t>SQL (SQL Injection) </a:t>
            </a:r>
            <a:r>
              <a:rPr lang="ar-SA" b="0" i="0" dirty="0">
                <a:solidFill>
                  <a:schemeClr val="tx1"/>
                </a:solidFill>
                <a:effectLst/>
                <a:latin typeface="-apple-system"/>
              </a:rPr>
              <a:t>تنفيذ أوامر </a:t>
            </a:r>
            <a:r>
              <a:rPr lang="en-US" b="0" i="0" dirty="0">
                <a:solidFill>
                  <a:schemeClr val="tx1"/>
                </a:solidFill>
                <a:effectLst/>
                <a:latin typeface="-apple-system"/>
              </a:rPr>
              <a:t>SQL </a:t>
            </a:r>
            <a:r>
              <a:rPr lang="ar-SA" b="0" i="0" dirty="0">
                <a:solidFill>
                  <a:schemeClr val="tx1"/>
                </a:solidFill>
                <a:effectLst/>
                <a:latin typeface="-apple-system"/>
              </a:rPr>
              <a:t>ضارة عن طريق التلاعب ببيانات الإدخال. يمكن منع ذلك باستخدام الاستعلامات المعلمة و</a:t>
            </a:r>
            <a:r>
              <a:rPr lang="en-US" b="0" i="0" dirty="0">
                <a:solidFill>
                  <a:schemeClr val="tx1"/>
                </a:solidFill>
                <a:effectLst/>
                <a:latin typeface="-apple-system"/>
              </a:rPr>
              <a:t>Entity Framework.</a:t>
            </a:r>
          </a:p>
          <a:p>
            <a:pPr algn="r" rtl="1">
              <a:spcAft>
                <a:spcPts val="1200"/>
              </a:spcAft>
            </a:pPr>
            <a:endParaRPr lang="en-US" b="0" i="0" dirty="0">
              <a:solidFill>
                <a:schemeClr val="tx1"/>
              </a:solidFill>
              <a:effectLst/>
              <a:latin typeface="-apple-system"/>
            </a:endParaRPr>
          </a:p>
          <a:p>
            <a:pPr algn="r" rtl="1">
              <a:spcAft>
                <a:spcPts val="1200"/>
              </a:spcAft>
            </a:pPr>
            <a:r>
              <a:rPr lang="ar-SA" b="0" i="0" dirty="0">
                <a:solidFill>
                  <a:schemeClr val="tx1"/>
                </a:solidFill>
                <a:effectLst/>
                <a:latin typeface="-apple-system"/>
              </a:rPr>
              <a:t>يتضمن </a:t>
            </a:r>
            <a:r>
              <a:rPr lang="en-US" b="0" i="0" dirty="0">
                <a:solidFill>
                  <a:schemeClr val="tx1"/>
                </a:solidFill>
                <a:effectLst/>
                <a:latin typeface="-apple-system"/>
              </a:rPr>
              <a:t>ASP.NET MVC </a:t>
            </a:r>
            <a:r>
              <a:rPr lang="ar-SA" b="0" i="0" dirty="0">
                <a:solidFill>
                  <a:schemeClr val="tx1"/>
                </a:solidFill>
                <a:effectLst/>
                <a:latin typeface="-apple-system"/>
              </a:rPr>
              <a:t>العديد من ميزات الأمان المدمجة للمساعدة في معالجة هذه المخاوف، بما في ذلك:</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marL="171450" indent="-171450" algn="r" rtl="1">
              <a:buFont typeface="Arial" panose="020B0604020202020204" pitchFamily="34" charset="0"/>
              <a:buChar char="•"/>
            </a:pPr>
            <a:r>
              <a:rPr lang="ar-SA" b="0" i="0" dirty="0">
                <a:solidFill>
                  <a:schemeClr val="tx1"/>
                </a:solidFill>
                <a:effectLst/>
                <a:latin typeface="-apple-system"/>
              </a:rPr>
              <a:t>رموز مكافحة التزوير للنماذج</a:t>
            </a:r>
          </a:p>
          <a:p>
            <a:pPr marL="171450" indent="-171450" algn="r" rtl="1">
              <a:buFont typeface="Arial" panose="020B0604020202020204" pitchFamily="34" charset="0"/>
              <a:buChar char="•"/>
            </a:pPr>
            <a:r>
              <a:rPr lang="ar-SA" b="0" i="0" dirty="0">
                <a:solidFill>
                  <a:schemeClr val="tx1"/>
                </a:solidFill>
                <a:effectLst/>
                <a:latin typeface="-apple-system"/>
              </a:rPr>
              <a:t>تشفير المخرجات لمنع </a:t>
            </a:r>
            <a:r>
              <a:rPr lang="en-US" b="0" i="0" dirty="0">
                <a:solidFill>
                  <a:schemeClr val="tx1"/>
                </a:solidFill>
                <a:effectLst/>
                <a:latin typeface="-apple-system"/>
              </a:rPr>
              <a:t>XSS</a:t>
            </a:r>
          </a:p>
          <a:p>
            <a:pPr marL="171450" indent="-171450" algn="r" rtl="1">
              <a:buFont typeface="Arial" panose="020B0604020202020204" pitchFamily="34" charset="0"/>
              <a:buChar char="•"/>
            </a:pPr>
            <a:r>
              <a:rPr lang="ar-SA" b="0" i="0" dirty="0">
                <a:solidFill>
                  <a:schemeClr val="tx1"/>
                </a:solidFill>
                <a:effectLst/>
                <a:latin typeface="-apple-system"/>
              </a:rPr>
              <a:t>سمات التحقق من صحة الإدخال للنماذج</a:t>
            </a:r>
          </a:p>
          <a:p>
            <a:pPr marL="171450" indent="-171450" algn="r" rtl="1">
              <a:buFont typeface="Arial" panose="020B0604020202020204" pitchFamily="34" charset="0"/>
              <a:buChar char="•"/>
            </a:pPr>
            <a:r>
              <a:rPr lang="ar-SA" b="0" i="0" dirty="0">
                <a:solidFill>
                  <a:schemeClr val="tx1"/>
                </a:solidFill>
                <a:effectLst/>
                <a:latin typeface="-apple-system"/>
              </a:rPr>
              <a:t>أطر المصادقة والتفويض</a:t>
            </a:r>
            <a:endParaRPr lang="en-US" b="0" i="0" dirty="0">
              <a:solidFill>
                <a:schemeClr val="tx1"/>
              </a:solidFill>
              <a:effectLst/>
              <a:latin typeface="-apple-system"/>
            </a:endParaRPr>
          </a:p>
          <a:p>
            <a:pPr algn="r" rtl="1">
              <a:buFont typeface="Arial" panose="020B0604020202020204" pitchFamily="34" charset="0"/>
              <a:buNone/>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خلال هذه الدورة، سنقوم بدمج ممارسات الأمان هذه في تطبيقاتنا. تذكر أن الأمان ليس ميزة ولكنه عملية مستمرة يجب دمجها طوال دورة حياة التطوير.</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br>
              <a:rPr lang="ar-SA" dirty="0">
                <a:solidFill>
                  <a:schemeClr val="tx1"/>
                </a:solidFill>
              </a:rPr>
            </a:br>
            <a:endParaRPr lang="en-IL" dirty="0">
              <a:solidFill>
                <a:schemeClr val="tx1"/>
              </a:solidFill>
            </a:endParaRPr>
          </a:p>
        </p:txBody>
      </p:sp>
      <p:sp>
        <p:nvSpPr>
          <p:cNvPr id="4" name="Slide Number Placeholder 3"/>
          <p:cNvSpPr>
            <a:spLocks noGrp="1"/>
          </p:cNvSpPr>
          <p:nvPr>
            <p:ph type="sldNum" sz="quarter" idx="5"/>
          </p:nvPr>
        </p:nvSpPr>
        <p:spPr/>
        <p:txBody>
          <a:bodyPr/>
          <a:lstStyle/>
          <a:p>
            <a:fld id="{4B1FA11D-512F-4823-B5C2-80A6C0A2D420}" type="slidenum">
              <a:rPr lang="en-IL" smtClean="0"/>
              <a:t>12</a:t>
            </a:fld>
            <a:endParaRPr lang="en-IL"/>
          </a:p>
        </p:txBody>
      </p:sp>
    </p:spTree>
    <p:extLst>
      <p:ext uri="{BB962C8B-B14F-4D97-AF65-F5344CB8AC3E}">
        <p14:creationId xmlns:p14="http://schemas.microsoft.com/office/powerpoint/2010/main" val="63926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chemeClr val="tx1"/>
                </a:solidFill>
                <a:effectLst/>
                <a:latin typeface="-apple-system"/>
              </a:rPr>
              <a:t>Let's summarize what we've covered in this theoretical section. We've explored the fundamentals of web applications - software that runs on a web server and is accessed through a browser. They follow a three-tier architecture separating presentation, application logic, and data storage.</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We've learned about the HTTP protocol, which is the foundation of communication on the web. HTTP follows a request-response model where clients send requests and servers respond with the requested data or appropriate error messages.</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We've examined the key components of HTTP:</a:t>
            </a:r>
          </a:p>
          <a:p>
            <a:pPr algn="l">
              <a:spcAft>
                <a:spcPts val="1200"/>
              </a:spcAft>
            </a:pPr>
            <a:endParaRPr lang="en-US" b="0" i="0" dirty="0">
              <a:solidFill>
                <a:schemeClr val="tx1"/>
              </a:solidFill>
              <a:effectLst/>
              <a:latin typeface="-apple-system"/>
            </a:endParaRPr>
          </a:p>
          <a:p>
            <a:pPr marL="171450" indent="-171450" algn="l">
              <a:buFont typeface="Arial" panose="020B0604020202020204" pitchFamily="34" charset="0"/>
              <a:buChar char="•"/>
            </a:pPr>
            <a:r>
              <a:rPr lang="en-US" b="0" i="0" dirty="0">
                <a:solidFill>
                  <a:schemeClr val="tx1"/>
                </a:solidFill>
                <a:effectLst/>
                <a:latin typeface="-apple-system"/>
              </a:rPr>
              <a:t>HTTP methods like GET, POST, PUT, and DELETE that indicate the desired action</a:t>
            </a:r>
          </a:p>
          <a:p>
            <a:pPr marL="171450" indent="-171450" algn="l">
              <a:buFont typeface="Arial" panose="020B0604020202020204" pitchFamily="34" charset="0"/>
              <a:buChar char="•"/>
            </a:pPr>
            <a:r>
              <a:rPr lang="en-US" b="0" i="0" dirty="0">
                <a:solidFill>
                  <a:schemeClr val="tx1"/>
                </a:solidFill>
                <a:effectLst/>
                <a:latin typeface="-apple-system"/>
              </a:rPr>
              <a:t>Status codes that communicate the result of requests</a:t>
            </a:r>
          </a:p>
          <a:p>
            <a:pPr marL="171450" indent="-171450" algn="l">
              <a:buFont typeface="Arial" panose="020B0604020202020204" pitchFamily="34" charset="0"/>
              <a:buChar char="•"/>
            </a:pPr>
            <a:r>
              <a:rPr lang="en-US" b="0" i="0" dirty="0">
                <a:solidFill>
                  <a:schemeClr val="tx1"/>
                </a:solidFill>
                <a:effectLst/>
                <a:latin typeface="-apple-system"/>
              </a:rPr>
              <a:t>Headers that provide metadata about requests and responses</a:t>
            </a:r>
          </a:p>
          <a:p>
            <a:pPr marL="171450" indent="-171450" algn="l">
              <a:buFont typeface="Arial" panose="020B0604020202020204" pitchFamily="34" charset="0"/>
              <a:buChar char="•"/>
            </a:pPr>
            <a:r>
              <a:rPr lang="en-US" b="0" i="0" dirty="0">
                <a:solidFill>
                  <a:schemeClr val="tx1"/>
                </a:solidFill>
                <a:effectLst/>
                <a:latin typeface="-apple-system"/>
              </a:rPr>
              <a:t>Content types that specify the format of data</a:t>
            </a:r>
          </a:p>
          <a:p>
            <a:pPr algn="l">
              <a:buFont typeface="Arial" panose="020B0604020202020204" pitchFamily="34" charset="0"/>
              <a:buChar char="•"/>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We've also discussed the stateless nature of HTTP and strategies for maintaining state across requests, such as cookies and session management. Finally, we touched on important security considerations, including the need for HTTPS and protection against common web vulnerabilities.</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These concepts form the foundation for understanding ASP.NET MVC, which we'll start exploring in the next section. The MVC framework provides a structured approach to building web applications on top of the HTTP protocol, handling many of the details automatically while giving you control when needed.</a:t>
            </a:r>
          </a:p>
          <a:p>
            <a:pPr algn="l">
              <a:spcAft>
                <a:spcPts val="1200"/>
              </a:spcAft>
            </a:pPr>
            <a:endParaRPr lang="en-US" b="0" i="0" dirty="0">
              <a:solidFill>
                <a:schemeClr val="tx1"/>
              </a:solidFill>
              <a:effectLst/>
              <a:latin typeface="-apple-system"/>
            </a:endParaRPr>
          </a:p>
          <a:p>
            <a:pPr algn="r" rtl="1">
              <a:spcAft>
                <a:spcPts val="1200"/>
              </a:spcAft>
            </a:pPr>
            <a:r>
              <a:rPr lang="ar-SA" b="0" i="0" dirty="0">
                <a:solidFill>
                  <a:schemeClr val="tx1"/>
                </a:solidFill>
                <a:effectLst/>
                <a:latin typeface="-apple-system"/>
              </a:rPr>
              <a:t>دعونا نلخص ما تناولناه في هذا القسم النظري. لقد استكشفنا أساسيات تطبيقات الويب - البرامج التي تعمل على خادم ويب ويتم الوصول إليها من خلال متصفح. فهي تتبع بنية ثلاثية الطبقات تفصل العرض ومنطق التطبيق وتخزين البيانات.</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لقد تعلمنا عن بروتوكول </a:t>
            </a:r>
            <a:r>
              <a:rPr lang="en-US" b="0" i="0" dirty="0">
                <a:solidFill>
                  <a:schemeClr val="tx1"/>
                </a:solidFill>
                <a:effectLst/>
                <a:latin typeface="-apple-system"/>
              </a:rPr>
              <a:t>HTTP، </a:t>
            </a:r>
            <a:r>
              <a:rPr lang="ar-SA" b="0" i="0" dirty="0">
                <a:solidFill>
                  <a:schemeClr val="tx1"/>
                </a:solidFill>
                <a:effectLst/>
                <a:latin typeface="-apple-system"/>
              </a:rPr>
              <a:t>الذي هو أساس الاتصال على الويب. يتبع </a:t>
            </a:r>
            <a:r>
              <a:rPr lang="en-US" b="0" i="0" dirty="0">
                <a:solidFill>
                  <a:schemeClr val="tx1"/>
                </a:solidFill>
                <a:effectLst/>
                <a:latin typeface="-apple-system"/>
              </a:rPr>
              <a:t>HTTP </a:t>
            </a:r>
            <a:r>
              <a:rPr lang="ar-SA" b="0" i="0" dirty="0">
                <a:solidFill>
                  <a:schemeClr val="tx1"/>
                </a:solidFill>
                <a:effectLst/>
                <a:latin typeface="-apple-system"/>
              </a:rPr>
              <a:t>نموذج الطلب والاستجابة حيث يرسل العملاء الطلبات ويستجيب الخوادم بالبيانات المطلوبة أو رسائل الخطأ المناسبة.</a:t>
            </a:r>
          </a:p>
          <a:p>
            <a:pPr algn="r" rtl="1">
              <a:spcAft>
                <a:spcPts val="1200"/>
              </a:spcAft>
            </a:pPr>
            <a:r>
              <a:rPr lang="ar-SA" b="0" i="0" dirty="0">
                <a:solidFill>
                  <a:schemeClr val="tx1"/>
                </a:solidFill>
                <a:effectLst/>
                <a:latin typeface="-apple-system"/>
              </a:rPr>
              <a:t>لقد درسنا المكونات الرئيسية لـ </a:t>
            </a:r>
            <a:r>
              <a:rPr lang="en-US" b="0" i="0" dirty="0">
                <a:solidFill>
                  <a:schemeClr val="tx1"/>
                </a:solidFill>
                <a:effectLst/>
                <a:latin typeface="-apple-system"/>
              </a:rPr>
              <a:t>HTTP:</a:t>
            </a:r>
          </a:p>
          <a:p>
            <a:pPr algn="r" rtl="1">
              <a:spcAft>
                <a:spcPts val="1200"/>
              </a:spcAft>
            </a:pPr>
            <a:endParaRPr lang="en-US" b="0" i="0" dirty="0">
              <a:solidFill>
                <a:schemeClr val="tx1"/>
              </a:solidFill>
              <a:effectLst/>
              <a:latin typeface="-apple-system"/>
            </a:endParaRPr>
          </a:p>
          <a:p>
            <a:pPr marL="171450" indent="-171450" algn="r" rtl="1">
              <a:buFont typeface="Arial" panose="020B0604020202020204" pitchFamily="34" charset="0"/>
              <a:buChar char="•"/>
            </a:pPr>
            <a:r>
              <a:rPr lang="ar-SA" b="0" i="0" dirty="0">
                <a:solidFill>
                  <a:schemeClr val="tx1"/>
                </a:solidFill>
                <a:effectLst/>
                <a:latin typeface="-apple-system"/>
              </a:rPr>
              <a:t>طرق </a:t>
            </a:r>
            <a:r>
              <a:rPr lang="en-US" b="0" i="0" dirty="0">
                <a:solidFill>
                  <a:schemeClr val="tx1"/>
                </a:solidFill>
                <a:effectLst/>
                <a:latin typeface="-apple-system"/>
              </a:rPr>
              <a:t>HTTP </a:t>
            </a:r>
            <a:r>
              <a:rPr lang="ar-SA" b="0" i="0" dirty="0">
                <a:solidFill>
                  <a:schemeClr val="tx1"/>
                </a:solidFill>
                <a:effectLst/>
                <a:latin typeface="-apple-system"/>
              </a:rPr>
              <a:t>مثل </a:t>
            </a:r>
            <a:r>
              <a:rPr lang="en-US" b="0" i="0" dirty="0">
                <a:solidFill>
                  <a:schemeClr val="tx1"/>
                </a:solidFill>
                <a:effectLst/>
                <a:latin typeface="-apple-system"/>
              </a:rPr>
              <a:t>GET </a:t>
            </a:r>
            <a:r>
              <a:rPr lang="ar-SA" b="0" i="0" dirty="0">
                <a:solidFill>
                  <a:schemeClr val="tx1"/>
                </a:solidFill>
                <a:effectLst/>
                <a:latin typeface="-apple-system"/>
              </a:rPr>
              <a:t>و </a:t>
            </a:r>
            <a:r>
              <a:rPr lang="en-US" b="0" i="0" dirty="0">
                <a:solidFill>
                  <a:schemeClr val="tx1"/>
                </a:solidFill>
                <a:effectLst/>
                <a:latin typeface="-apple-system"/>
              </a:rPr>
              <a:t>POST </a:t>
            </a:r>
            <a:r>
              <a:rPr lang="ar-SA" b="0" i="0" dirty="0">
                <a:solidFill>
                  <a:schemeClr val="tx1"/>
                </a:solidFill>
                <a:effectLst/>
                <a:latin typeface="-apple-system"/>
              </a:rPr>
              <a:t>و </a:t>
            </a:r>
            <a:r>
              <a:rPr lang="en-US" b="0" i="0" dirty="0">
                <a:solidFill>
                  <a:schemeClr val="tx1"/>
                </a:solidFill>
                <a:effectLst/>
                <a:latin typeface="-apple-system"/>
              </a:rPr>
              <a:t>PUT </a:t>
            </a:r>
            <a:r>
              <a:rPr lang="ar-SA" b="0" i="0" dirty="0">
                <a:solidFill>
                  <a:schemeClr val="tx1"/>
                </a:solidFill>
                <a:effectLst/>
                <a:latin typeface="-apple-system"/>
              </a:rPr>
              <a:t>و </a:t>
            </a:r>
            <a:r>
              <a:rPr lang="en-US" b="0" i="0" dirty="0">
                <a:solidFill>
                  <a:schemeClr val="tx1"/>
                </a:solidFill>
                <a:effectLst/>
                <a:latin typeface="-apple-system"/>
              </a:rPr>
              <a:t>DELETE </a:t>
            </a:r>
            <a:r>
              <a:rPr lang="ar-SA" b="0" i="0" dirty="0">
                <a:solidFill>
                  <a:schemeClr val="tx1"/>
                </a:solidFill>
                <a:effectLst/>
                <a:latin typeface="-apple-system"/>
              </a:rPr>
              <a:t>التي تشير إلى الإجراء المطلوب</a:t>
            </a:r>
          </a:p>
          <a:p>
            <a:pPr marL="171450" indent="-171450" algn="r" rtl="1">
              <a:buFont typeface="Arial" panose="020B0604020202020204" pitchFamily="34" charset="0"/>
              <a:buChar char="•"/>
            </a:pPr>
            <a:r>
              <a:rPr lang="ar-SA" b="0" i="0" dirty="0">
                <a:solidFill>
                  <a:schemeClr val="tx1"/>
                </a:solidFill>
                <a:effectLst/>
                <a:latin typeface="-apple-system"/>
              </a:rPr>
              <a:t>رموز الحالة التي توصل نتيجة الطلبات</a:t>
            </a:r>
          </a:p>
          <a:p>
            <a:pPr marL="171450" indent="-171450" algn="r" rtl="1">
              <a:buFont typeface="Arial" panose="020B0604020202020204" pitchFamily="34" charset="0"/>
              <a:buChar char="•"/>
            </a:pPr>
            <a:r>
              <a:rPr lang="ar-SA" b="0" i="0" dirty="0">
                <a:solidFill>
                  <a:schemeClr val="tx1"/>
                </a:solidFill>
                <a:effectLst/>
                <a:latin typeface="-apple-system"/>
              </a:rPr>
              <a:t>الرؤوس التي توفر البيانات الوصفية حول الطلبات والاستجابات</a:t>
            </a:r>
          </a:p>
          <a:p>
            <a:pPr marL="171450" indent="-171450" algn="r" rtl="1">
              <a:buFont typeface="Arial" panose="020B0604020202020204" pitchFamily="34" charset="0"/>
              <a:buChar char="•"/>
            </a:pPr>
            <a:r>
              <a:rPr lang="ar-SA" b="0" i="0" dirty="0">
                <a:solidFill>
                  <a:schemeClr val="tx1"/>
                </a:solidFill>
                <a:effectLst/>
                <a:latin typeface="-apple-system"/>
              </a:rPr>
              <a:t>أنواع المحتوى التي تحدد تنسيق البيانات</a:t>
            </a:r>
          </a:p>
          <a:p>
            <a:pPr algn="r" rtl="1">
              <a:spcAft>
                <a:spcPts val="1200"/>
              </a:spcAft>
            </a:pPr>
            <a:endParaRPr lang="en-US" b="0" i="0" dirty="0">
              <a:solidFill>
                <a:schemeClr val="tx1"/>
              </a:solidFill>
              <a:effectLst/>
              <a:latin typeface="-apple-system"/>
            </a:endParaRPr>
          </a:p>
          <a:p>
            <a:pPr algn="r" rtl="1">
              <a:spcAft>
                <a:spcPts val="1200"/>
              </a:spcAft>
            </a:pPr>
            <a:r>
              <a:rPr lang="ar-SA" b="0" i="0" dirty="0">
                <a:solidFill>
                  <a:schemeClr val="tx1"/>
                </a:solidFill>
                <a:effectLst/>
                <a:latin typeface="-apple-system"/>
              </a:rPr>
              <a:t>لقد ناقشنا أيضًا طبيعة </a:t>
            </a:r>
            <a:r>
              <a:rPr lang="en-US" b="0" i="0" dirty="0">
                <a:solidFill>
                  <a:schemeClr val="tx1"/>
                </a:solidFill>
                <a:effectLst/>
                <a:latin typeface="-apple-system"/>
              </a:rPr>
              <a:t>HTTP </a:t>
            </a:r>
            <a:r>
              <a:rPr lang="ar-SA" b="0" i="0" dirty="0">
                <a:solidFill>
                  <a:schemeClr val="tx1"/>
                </a:solidFill>
                <a:effectLst/>
                <a:latin typeface="-apple-system"/>
              </a:rPr>
              <a:t>التي لا تحتفظ بالحالة واستراتيجيات الحفاظ على الحالة عبر الطلبات، مثل ملفات تعريف الارتباط وإدارة الجلسة. أخيرًا، تطرقنا إلى اعتبارات الأمان المهمة، بما في ذلك الحاجة إلى </a:t>
            </a:r>
            <a:r>
              <a:rPr lang="en-US" b="0" i="0" dirty="0">
                <a:solidFill>
                  <a:schemeClr val="tx1"/>
                </a:solidFill>
                <a:effectLst/>
                <a:latin typeface="-apple-system"/>
              </a:rPr>
              <a:t>HTTPS </a:t>
            </a:r>
            <a:r>
              <a:rPr lang="ar-SA" b="0" i="0" dirty="0">
                <a:solidFill>
                  <a:schemeClr val="tx1"/>
                </a:solidFill>
                <a:effectLst/>
                <a:latin typeface="-apple-system"/>
              </a:rPr>
              <a:t>والحماية ضد نقاط ضعف الويب الشائعة.</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تشكل هذه المفاهيم الأساس لفهم </a:t>
            </a:r>
            <a:r>
              <a:rPr lang="en-US" b="0" i="0" dirty="0">
                <a:solidFill>
                  <a:schemeClr val="tx1"/>
                </a:solidFill>
                <a:effectLst/>
                <a:latin typeface="-apple-system"/>
              </a:rPr>
              <a:t>ASP.NET MVC، </a:t>
            </a:r>
            <a:r>
              <a:rPr lang="ar-SA" b="0" i="0" dirty="0">
                <a:solidFill>
                  <a:schemeClr val="tx1"/>
                </a:solidFill>
                <a:effectLst/>
                <a:latin typeface="-apple-system"/>
              </a:rPr>
              <a:t>والذي سنبدأ في استكشافه في القسم التالي. يوفر إطار </a:t>
            </a:r>
            <a:r>
              <a:rPr lang="en-US" b="0" i="0" dirty="0">
                <a:solidFill>
                  <a:schemeClr val="tx1"/>
                </a:solidFill>
                <a:effectLst/>
                <a:latin typeface="-apple-system"/>
              </a:rPr>
              <a:t>MVC </a:t>
            </a:r>
            <a:r>
              <a:rPr lang="ar-SA" b="0" i="0" dirty="0">
                <a:solidFill>
                  <a:schemeClr val="tx1"/>
                </a:solidFill>
                <a:effectLst/>
                <a:latin typeface="-apple-system"/>
              </a:rPr>
              <a:t>نهجًا منظمًا لبناء تطبيقات الويب على رأس بروتوكول </a:t>
            </a:r>
            <a:r>
              <a:rPr lang="en-US" b="0" i="0" dirty="0">
                <a:solidFill>
                  <a:schemeClr val="tx1"/>
                </a:solidFill>
                <a:effectLst/>
                <a:latin typeface="-apple-system"/>
              </a:rPr>
              <a:t>HTTP، </a:t>
            </a:r>
            <a:r>
              <a:rPr lang="ar-SA" b="0" i="0" dirty="0">
                <a:solidFill>
                  <a:schemeClr val="tx1"/>
                </a:solidFill>
                <a:effectLst/>
                <a:latin typeface="-apple-system"/>
              </a:rPr>
              <a:t>حيث يتعامل مع العديد من التفاصيل تلقائيًا مع منحك التحكم عند الحاجة.</a:t>
            </a:r>
          </a:p>
          <a:p>
            <a:pPr algn="l">
              <a:spcAft>
                <a:spcPts val="1200"/>
              </a:spcAft>
            </a:pPr>
            <a:endParaRPr lang="en-US" b="0" i="0" dirty="0">
              <a:solidFill>
                <a:schemeClr val="tx1"/>
              </a:solidFill>
              <a:effectLst/>
              <a:latin typeface="-apple-system"/>
            </a:endParaRPr>
          </a:p>
          <a:p>
            <a:endParaRPr lang="en-IL" dirty="0">
              <a:solidFill>
                <a:schemeClr val="tx1"/>
              </a:solidFill>
            </a:endParaRPr>
          </a:p>
        </p:txBody>
      </p:sp>
      <p:sp>
        <p:nvSpPr>
          <p:cNvPr id="4" name="Slide Number Placeholder 3"/>
          <p:cNvSpPr>
            <a:spLocks noGrp="1"/>
          </p:cNvSpPr>
          <p:nvPr>
            <p:ph type="sldNum" sz="quarter" idx="5"/>
          </p:nvPr>
        </p:nvSpPr>
        <p:spPr/>
        <p:txBody>
          <a:bodyPr/>
          <a:lstStyle/>
          <a:p>
            <a:fld id="{4B1FA11D-512F-4823-B5C2-80A6C0A2D420}" type="slidenum">
              <a:rPr lang="en-IL" smtClean="0"/>
              <a:t>13</a:t>
            </a:fld>
            <a:endParaRPr lang="en-IL"/>
          </a:p>
        </p:txBody>
      </p:sp>
    </p:spTree>
    <p:extLst>
      <p:ext uri="{BB962C8B-B14F-4D97-AF65-F5344CB8AC3E}">
        <p14:creationId xmlns:p14="http://schemas.microsoft.com/office/powerpoint/2010/main" val="332783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rPr>
              <a:t>Welcome to our course on web application development. Before we dive into ASP.NET MVC, let's understand what web applications are. A web application is software that runs on a web server and is accessed through a web browser over the internet or an intranet.</a:t>
            </a:r>
          </a:p>
          <a:p>
            <a:r>
              <a:rPr lang="en-US" dirty="0">
                <a:solidFill>
                  <a:schemeClr val="tx1"/>
                </a:solidFill>
              </a:rPr>
              <a:t>Unlike desktop applications that must be installed on each user's computer, web applications are centrally hosted and require no installation. Users simply navigate to a URL to access the application. This offers several advantages: automatic updates for all users, cross-platform compatibility (works on Windows, Mac, Linux, mobile devices), and accessibility from anywhere with an internet connection.</a:t>
            </a:r>
          </a:p>
          <a:p>
            <a:r>
              <a:rPr lang="en-US" dirty="0">
                <a:solidFill>
                  <a:schemeClr val="tx1"/>
                </a:solidFill>
              </a:rPr>
              <a:t>Think about applications like Gmail, Facebook, or online banking - these are all web applications that you access through your browser rather than installing dedicated software on your device.</a:t>
            </a:r>
          </a:p>
          <a:p>
            <a:endParaRPr lang="en-US" dirty="0">
              <a:solidFill>
                <a:schemeClr val="tx1"/>
              </a:solidFill>
            </a:endParaRPr>
          </a:p>
          <a:p>
            <a:pPr algn="r" rtl="1"/>
            <a:endParaRPr lang="en-US" dirty="0">
              <a:solidFill>
                <a:schemeClr val="tx1"/>
              </a:solidFill>
            </a:endParaRPr>
          </a:p>
          <a:p>
            <a:pPr algn="r" rtl="1"/>
            <a:r>
              <a:rPr lang="ar-SA" dirty="0">
                <a:solidFill>
                  <a:schemeClr val="tx1"/>
                </a:solidFill>
              </a:rPr>
              <a:t>مرحبًا بكم في </a:t>
            </a:r>
            <a:r>
              <a:rPr lang="ar-EG" dirty="0">
                <a:solidFill>
                  <a:schemeClr val="tx1"/>
                </a:solidFill>
              </a:rPr>
              <a:t>مساقنا</a:t>
            </a:r>
            <a:r>
              <a:rPr lang="ar-SA" dirty="0">
                <a:solidFill>
                  <a:schemeClr val="tx1"/>
                </a:solidFill>
              </a:rPr>
              <a:t> حول تطوير تطبيقات الويب. قبل أن نتعمق في </a:t>
            </a:r>
            <a:r>
              <a:rPr lang="en-US" dirty="0">
                <a:solidFill>
                  <a:schemeClr val="tx1"/>
                </a:solidFill>
              </a:rPr>
              <a:t>ASP.NET MVC، </a:t>
            </a:r>
            <a:r>
              <a:rPr lang="ar-SA" dirty="0">
                <a:solidFill>
                  <a:schemeClr val="tx1"/>
                </a:solidFill>
              </a:rPr>
              <a:t>دعونا نفهم ما هي تطبيقات الويب. تطبيق الويب هو برنامج يعمل على خادم ويب ويتم الوصول إليه من خلال متصفح ويب عبر الإنترنت أو الشبكة الداخلية.</a:t>
            </a:r>
            <a:endParaRPr lang="en-US" dirty="0">
              <a:solidFill>
                <a:schemeClr val="tx1"/>
              </a:solidFill>
            </a:endParaRPr>
          </a:p>
          <a:p>
            <a:pPr algn="r" rtl="1"/>
            <a:endParaRPr lang="ar-SA" dirty="0">
              <a:solidFill>
                <a:schemeClr val="tx1"/>
              </a:solidFill>
            </a:endParaRPr>
          </a:p>
          <a:p>
            <a:pPr algn="r" rtl="1"/>
            <a:r>
              <a:rPr lang="ar-SA" dirty="0">
                <a:solidFill>
                  <a:schemeClr val="tx1"/>
                </a:solidFill>
              </a:rPr>
              <a:t>على عكس تطبيقات سطح المكتب التي يجب تثبيتها على كل جهاز كمبيوتر للمستخدم، يتم استضافة تطبيقات الويب مركزيًا ولا تتطلب تثبيتًا. يقوم المستخدمون ببساطة بالانتقال إلى عنوان </a:t>
            </a:r>
            <a:r>
              <a:rPr lang="en-US" dirty="0">
                <a:solidFill>
                  <a:schemeClr val="tx1"/>
                </a:solidFill>
              </a:rPr>
              <a:t>URL </a:t>
            </a:r>
            <a:r>
              <a:rPr lang="ar-SA" dirty="0">
                <a:solidFill>
                  <a:schemeClr val="tx1"/>
                </a:solidFill>
              </a:rPr>
              <a:t>للوصول إلى التطبيق. يوفر هذا عدة مزايا: تحديثات تلقائية لجميع المستخدمين، وتوافق عبر المنصات (يعمل على </a:t>
            </a:r>
            <a:r>
              <a:rPr lang="en-US" dirty="0">
                <a:solidFill>
                  <a:schemeClr val="tx1"/>
                </a:solidFill>
              </a:rPr>
              <a:t>Windows </a:t>
            </a:r>
            <a:r>
              <a:rPr lang="ar-SA" dirty="0">
                <a:solidFill>
                  <a:schemeClr val="tx1"/>
                </a:solidFill>
              </a:rPr>
              <a:t>و </a:t>
            </a:r>
            <a:r>
              <a:rPr lang="en-US" dirty="0">
                <a:solidFill>
                  <a:schemeClr val="tx1"/>
                </a:solidFill>
              </a:rPr>
              <a:t>Mac </a:t>
            </a:r>
            <a:r>
              <a:rPr lang="ar-SA" dirty="0">
                <a:solidFill>
                  <a:schemeClr val="tx1"/>
                </a:solidFill>
              </a:rPr>
              <a:t>و </a:t>
            </a:r>
            <a:r>
              <a:rPr lang="en-US" dirty="0">
                <a:solidFill>
                  <a:schemeClr val="tx1"/>
                </a:solidFill>
              </a:rPr>
              <a:t>Linux </a:t>
            </a:r>
            <a:r>
              <a:rPr lang="ar-SA" dirty="0">
                <a:solidFill>
                  <a:schemeClr val="tx1"/>
                </a:solidFill>
              </a:rPr>
              <a:t>والأجهزة المحمولة)، وإمكانية الوصول من أي مكان به اتصال بالإنترنت.</a:t>
            </a:r>
            <a:endParaRPr lang="ar-EG" dirty="0">
              <a:solidFill>
                <a:schemeClr val="tx1"/>
              </a:solidFill>
            </a:endParaRPr>
          </a:p>
          <a:p>
            <a:pPr algn="r" rtl="1"/>
            <a:endParaRPr lang="ar-SA" dirty="0">
              <a:solidFill>
                <a:schemeClr val="tx1"/>
              </a:solidFill>
            </a:endParaRPr>
          </a:p>
          <a:p>
            <a:pPr algn="r" rtl="1"/>
            <a:r>
              <a:rPr lang="ar-SA" dirty="0">
                <a:solidFill>
                  <a:schemeClr val="tx1"/>
                </a:solidFill>
              </a:rPr>
              <a:t>فكر في تطبيقات مثل </a:t>
            </a:r>
            <a:r>
              <a:rPr lang="en-US" dirty="0">
                <a:solidFill>
                  <a:schemeClr val="tx1"/>
                </a:solidFill>
              </a:rPr>
              <a:t>Gmail </a:t>
            </a:r>
            <a:r>
              <a:rPr lang="ar-SA" dirty="0">
                <a:solidFill>
                  <a:schemeClr val="tx1"/>
                </a:solidFill>
              </a:rPr>
              <a:t>و</a:t>
            </a:r>
            <a:r>
              <a:rPr lang="en-US" dirty="0">
                <a:solidFill>
                  <a:schemeClr val="tx1"/>
                </a:solidFill>
              </a:rPr>
              <a:t>Facebook </a:t>
            </a:r>
            <a:r>
              <a:rPr lang="ar-SA" dirty="0">
                <a:solidFill>
                  <a:schemeClr val="tx1"/>
                </a:solidFill>
              </a:rPr>
              <a:t>أو الخدمات المصرفية عبر الإنترنت - كلها تطبيقات ويب تصل إليها من خلال متصفحك بدلاً من تثبيت برامج مخصصة على جهازك.</a:t>
            </a:r>
          </a:p>
          <a:p>
            <a:endParaRPr lang="en-IL" dirty="0">
              <a:solidFill>
                <a:schemeClr val="tx1"/>
              </a:solidFill>
            </a:endParaRPr>
          </a:p>
        </p:txBody>
      </p:sp>
      <p:sp>
        <p:nvSpPr>
          <p:cNvPr id="4" name="Slide Number Placeholder 3"/>
          <p:cNvSpPr>
            <a:spLocks noGrp="1"/>
          </p:cNvSpPr>
          <p:nvPr>
            <p:ph type="sldNum" sz="quarter" idx="5"/>
          </p:nvPr>
        </p:nvSpPr>
        <p:spPr/>
        <p:txBody>
          <a:bodyPr/>
          <a:lstStyle/>
          <a:p>
            <a:fld id="{4B1FA11D-512F-4823-B5C2-80A6C0A2D420}" type="slidenum">
              <a:rPr lang="en-IL" smtClean="0"/>
              <a:t>2</a:t>
            </a:fld>
            <a:endParaRPr lang="en-IL"/>
          </a:p>
        </p:txBody>
      </p:sp>
    </p:spTree>
    <p:extLst>
      <p:ext uri="{BB962C8B-B14F-4D97-AF65-F5344CB8AC3E}">
        <p14:creationId xmlns:p14="http://schemas.microsoft.com/office/powerpoint/2010/main" val="96241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chemeClr val="tx1"/>
                </a:solidFill>
                <a:effectLst/>
                <a:latin typeface="-apple-system"/>
              </a:rPr>
              <a:t>Web applications typically follow a client-server architecture. This model involves three main components:</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First, we have the client tier, which is typically a web browser that sends requests to a server and displays responses to the user. This is the presentation layer that the user interacts with.</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Second, the server tier contains the application logic. When the web server receives a request, it processes it, executing the application code to generate a response. This is where frameworks like ASP.NET MVC operate.</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Third, the database tier stores and manages the application's data. The server communicates with the database to retrieve or update information based on user requests.</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For example, when you log into a social media site, your browser (client) sends a request to the server. The server verifies your credentials against the database, retrieves your feed data, processes it, and sends back HTML, CSS, and JavaScript for your browser to render.</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This separation of concerns makes web applications more scalable, maintainable, and secure. Each layer can be optimized, scaled, or replaced independently.</a:t>
            </a:r>
          </a:p>
          <a:p>
            <a:pPr algn="l">
              <a:spcAft>
                <a:spcPts val="1200"/>
              </a:spcAft>
            </a:pPr>
            <a:endParaRPr lang="en-US" b="0" i="0" dirty="0">
              <a:solidFill>
                <a:schemeClr val="tx1"/>
              </a:solidFill>
              <a:effectLst/>
              <a:latin typeface="-apple-system"/>
            </a:endParaRPr>
          </a:p>
          <a:p>
            <a:pPr algn="r" rtl="1">
              <a:spcAft>
                <a:spcPts val="1200"/>
              </a:spcAft>
            </a:pPr>
            <a:r>
              <a:rPr lang="ar-SA" b="0" i="0" dirty="0">
                <a:solidFill>
                  <a:schemeClr val="tx1"/>
                </a:solidFill>
                <a:effectLst/>
                <a:latin typeface="-apple-system"/>
              </a:rPr>
              <a:t>تتبع تطبيقات الويب عادةً بنية العميل والخادم. يتضمن هذا النموذج ثلاثة مكونات رئيسية:</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أولاً، لدينا طبقة العميل، وهي عادةً متصفح ويب يرسل طلبات إلى الخادم ويعرض الاستجابات للمستخدم. هذه هي طبقة العرض التي يتفاعل معها المستخدم.</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ثانيًا، تحتوي طبقة الخادم على منطق التطبيق. عندما يتلقى خادم الويب طلبًا، يقوم بمعالجته وتنفيذ رمز التطبيق لإنشاء استجابة. هذا هو المكان الذي تعمل فيه أطر عمل مثل </a:t>
            </a:r>
            <a:r>
              <a:rPr lang="en-US" b="0" i="0" dirty="0">
                <a:solidFill>
                  <a:schemeClr val="tx1"/>
                </a:solidFill>
                <a:effectLst/>
                <a:latin typeface="-apple-system"/>
              </a:rPr>
              <a:t>ASP.NET MVC.</a:t>
            </a:r>
          </a:p>
          <a:p>
            <a:pPr algn="r" rtl="1">
              <a:spcAft>
                <a:spcPts val="1200"/>
              </a:spcAft>
            </a:pPr>
            <a:endParaRPr lang="en-US" b="0" i="0" dirty="0">
              <a:solidFill>
                <a:schemeClr val="tx1"/>
              </a:solidFill>
              <a:effectLst/>
              <a:latin typeface="-apple-system"/>
            </a:endParaRPr>
          </a:p>
          <a:p>
            <a:pPr algn="r" rtl="1">
              <a:spcAft>
                <a:spcPts val="1200"/>
              </a:spcAft>
            </a:pPr>
            <a:r>
              <a:rPr lang="ar-SA" b="0" i="0" dirty="0">
                <a:solidFill>
                  <a:schemeClr val="tx1"/>
                </a:solidFill>
                <a:effectLst/>
                <a:latin typeface="-apple-system"/>
              </a:rPr>
              <a:t>ثالثًا، طبقة قاعدة البيانات تخزن وتدير بيانات التطبيق. يتواصل الخادم مع قاعدة البيانات لاسترجاع المعلومات أو تحديثها بناءً على طلبات المستخدم.</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على سبيل المثال، عندما تسجل الدخول إلى موقع التواصل الاجتماعي، يرسل متصفحك (العميل) طلبًا إلى الخادم. يتحقق الخادم من بيانات اعتمادك مقابل قاعدة البيانات، ويسترجع بيانات التغذية الخاصة بك، ويعالجها، ويرسل مرة أخرى </a:t>
            </a:r>
            <a:r>
              <a:rPr lang="en-US" b="0" i="0" dirty="0">
                <a:solidFill>
                  <a:schemeClr val="tx1"/>
                </a:solidFill>
                <a:effectLst/>
                <a:latin typeface="-apple-system"/>
              </a:rPr>
              <a:t>HTML </a:t>
            </a:r>
            <a:r>
              <a:rPr lang="ar-SA" b="0" i="0" dirty="0">
                <a:solidFill>
                  <a:schemeClr val="tx1"/>
                </a:solidFill>
                <a:effectLst/>
                <a:latin typeface="-apple-system"/>
              </a:rPr>
              <a:t>و </a:t>
            </a:r>
            <a:r>
              <a:rPr lang="en-US" b="0" i="0" dirty="0">
                <a:solidFill>
                  <a:schemeClr val="tx1"/>
                </a:solidFill>
                <a:effectLst/>
                <a:latin typeface="-apple-system"/>
              </a:rPr>
              <a:t>CSS </a:t>
            </a:r>
            <a:r>
              <a:rPr lang="ar-SA" b="0" i="0" dirty="0">
                <a:solidFill>
                  <a:schemeClr val="tx1"/>
                </a:solidFill>
                <a:effectLst/>
                <a:latin typeface="-apple-system"/>
              </a:rPr>
              <a:t>و </a:t>
            </a:r>
            <a:r>
              <a:rPr lang="en-US" b="0" i="0" dirty="0">
                <a:solidFill>
                  <a:schemeClr val="tx1"/>
                </a:solidFill>
                <a:effectLst/>
                <a:latin typeface="-apple-system"/>
              </a:rPr>
              <a:t>JavaScript </a:t>
            </a:r>
            <a:r>
              <a:rPr lang="ar-SA" b="0" i="0" dirty="0">
                <a:solidFill>
                  <a:schemeClr val="tx1"/>
                </a:solidFill>
                <a:effectLst/>
                <a:latin typeface="-apple-system"/>
              </a:rPr>
              <a:t>ليقوم متصفحك بعرضها.</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يجعل هذا الفصل بين المهام تطبيقات الويب أكثر قابلية للتوسع والصيانة والأمان. يمكن تحسين كل طبقة أو توسيع نطاقها أو استبدالها بشكل مستقل.</a:t>
            </a:r>
          </a:p>
          <a:p>
            <a:pPr algn="l">
              <a:spcAft>
                <a:spcPts val="1200"/>
              </a:spcAft>
            </a:pPr>
            <a:endParaRPr lang="en-US" b="0" i="0" dirty="0">
              <a:solidFill>
                <a:schemeClr val="tx1"/>
              </a:solidFill>
              <a:effectLst/>
              <a:latin typeface="-apple-system"/>
            </a:endParaRPr>
          </a:p>
          <a:p>
            <a:endParaRPr lang="en-IL" dirty="0">
              <a:solidFill>
                <a:schemeClr val="tx1"/>
              </a:solidFill>
            </a:endParaRPr>
          </a:p>
        </p:txBody>
      </p:sp>
      <p:sp>
        <p:nvSpPr>
          <p:cNvPr id="4" name="Slide Number Placeholder 3"/>
          <p:cNvSpPr>
            <a:spLocks noGrp="1"/>
          </p:cNvSpPr>
          <p:nvPr>
            <p:ph type="sldNum" sz="quarter" idx="5"/>
          </p:nvPr>
        </p:nvSpPr>
        <p:spPr/>
        <p:txBody>
          <a:bodyPr/>
          <a:lstStyle/>
          <a:p>
            <a:fld id="{4B1FA11D-512F-4823-B5C2-80A6C0A2D420}" type="slidenum">
              <a:rPr lang="en-IL" smtClean="0"/>
              <a:t>3</a:t>
            </a:fld>
            <a:endParaRPr lang="en-IL"/>
          </a:p>
        </p:txBody>
      </p:sp>
    </p:spTree>
    <p:extLst>
      <p:ext uri="{BB962C8B-B14F-4D97-AF65-F5344CB8AC3E}">
        <p14:creationId xmlns:p14="http://schemas.microsoft.com/office/powerpoint/2010/main" val="230211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chemeClr val="tx1"/>
                </a:solidFill>
                <a:effectLst/>
                <a:latin typeface="-apple-system"/>
              </a:rPr>
              <a:t>Web applications have evolved dramatically over the years. In the early days of the web, known as Web 1.0, sites consisted primarily of static HTML pages with minimal interactivity. These sites were essentially digital brochures where information flowed in one direction - from the server to the user.</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With Web 2.0 in the 2000s, we saw the emergence of dynamic content and greater user participation. Technologies like AJAX allowed for asynchronous data loading without page refreshes, creating more interactive experiences. This era gave birth to social media platforms, wikis, and blogs where users could contribute content.</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Today's modern web applications are characterized by responsive designs that adapt to different screen sizes, from desktops to smartphones. Single Page Applications (SPAs) load a single HTML page and dynamically update content as users interact with the app, providing a more fluid user experience. Progressive Web Apps (PWAs) offer offline functionality and app-like experiences in the browser.</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Behind the scenes, many applications now use microservices architecture, where the application is divided into small, independent services rather than built as a monolithic system. This allows for greater scalability and easier maintenance.</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ASP.NET MVC, which we'll be studying in this course, fits into this modern web development landscape, providing a structured way to build scalable, maintainable web applications.</a:t>
            </a:r>
          </a:p>
          <a:p>
            <a:pPr algn="r" rtl="1"/>
            <a:endParaRPr lang="en-US" b="0" i="0" dirty="0">
              <a:solidFill>
                <a:schemeClr val="tx1"/>
              </a:solidFill>
              <a:effectLst/>
              <a:latin typeface="-apple-system"/>
            </a:endParaRPr>
          </a:p>
          <a:p>
            <a:pPr algn="r" rtl="1">
              <a:spcAft>
                <a:spcPts val="1200"/>
              </a:spcAft>
            </a:pPr>
            <a:r>
              <a:rPr lang="ar-SA" b="0" i="0" dirty="0">
                <a:solidFill>
                  <a:schemeClr val="tx1"/>
                </a:solidFill>
                <a:effectLst/>
                <a:latin typeface="-apple-system"/>
              </a:rPr>
              <a:t> تطورت تطبيقات الويب بشكل كبير على مر السنين. في الأيام الأولى للويب، المعروفة باسم </a:t>
            </a:r>
            <a:r>
              <a:rPr lang="en-US" b="0" i="0" dirty="0">
                <a:solidFill>
                  <a:schemeClr val="tx1"/>
                </a:solidFill>
                <a:effectLst/>
                <a:latin typeface="-apple-system"/>
              </a:rPr>
              <a:t>Web 1.0، </a:t>
            </a:r>
            <a:r>
              <a:rPr lang="ar-SA" b="0" i="0" dirty="0">
                <a:solidFill>
                  <a:schemeClr val="tx1"/>
                </a:solidFill>
                <a:effectLst/>
                <a:latin typeface="-apple-system"/>
              </a:rPr>
              <a:t>كانت المواقع تتكون بشكل أساسي من صفحات </a:t>
            </a:r>
            <a:r>
              <a:rPr lang="en-US" b="0" i="0" dirty="0">
                <a:solidFill>
                  <a:schemeClr val="tx1"/>
                </a:solidFill>
                <a:effectLst/>
                <a:latin typeface="-apple-system"/>
              </a:rPr>
              <a:t>HTML </a:t>
            </a:r>
            <a:r>
              <a:rPr lang="ar-SA" b="0" i="0" dirty="0">
                <a:solidFill>
                  <a:schemeClr val="tx1"/>
                </a:solidFill>
                <a:effectLst/>
                <a:latin typeface="-apple-system"/>
              </a:rPr>
              <a:t>ثابتة مع الحد الأدنى من التفاعل. كانت هذه المواقع عبارة عن كتيبات رقمية حيث تتدفق المعلومات في اتجاه واحد - من الخادم إلى المستخدم.</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مع </a:t>
            </a:r>
            <a:r>
              <a:rPr lang="en-US" b="0" i="0" dirty="0">
                <a:solidFill>
                  <a:schemeClr val="tx1"/>
                </a:solidFill>
                <a:effectLst/>
                <a:latin typeface="-apple-system"/>
              </a:rPr>
              <a:t>Web 2.0 </a:t>
            </a:r>
            <a:r>
              <a:rPr lang="ar-SA" b="0" i="0" dirty="0">
                <a:solidFill>
                  <a:schemeClr val="tx1"/>
                </a:solidFill>
                <a:effectLst/>
                <a:latin typeface="-apple-system"/>
              </a:rPr>
              <a:t>في </a:t>
            </a:r>
            <a:r>
              <a:rPr lang="ar-SA" b="0" i="0" dirty="0" err="1">
                <a:solidFill>
                  <a:schemeClr val="tx1"/>
                </a:solidFill>
                <a:effectLst/>
                <a:latin typeface="-apple-system"/>
              </a:rPr>
              <a:t>الألفينات</a:t>
            </a:r>
            <a:r>
              <a:rPr lang="ar-SA" b="0" i="0" dirty="0">
                <a:solidFill>
                  <a:schemeClr val="tx1"/>
                </a:solidFill>
                <a:effectLst/>
                <a:latin typeface="-apple-system"/>
              </a:rPr>
              <a:t>، شاهدنا ظهور المحتوى الديناميكي ومشاركة المستخدمين بشكل أكبر. سمحت تقنيات مثل </a:t>
            </a:r>
            <a:r>
              <a:rPr lang="en-US" b="0" i="0" dirty="0">
                <a:solidFill>
                  <a:schemeClr val="tx1"/>
                </a:solidFill>
                <a:effectLst/>
                <a:latin typeface="-apple-system"/>
              </a:rPr>
              <a:t>AJAX </a:t>
            </a:r>
            <a:r>
              <a:rPr lang="ar-SA" b="0" i="0" dirty="0">
                <a:solidFill>
                  <a:schemeClr val="tx1"/>
                </a:solidFill>
                <a:effectLst/>
                <a:latin typeface="-apple-system"/>
              </a:rPr>
              <a:t>بتحميل البيانات بشكل غير متزامن دون تحديث الصفحة، مما أدى إلى تجارب أكثر تفاعلية. أدى هذا العصر إلى ظهور منصات التواصل الاجتماعي والويكي والمدونات حيث يمكن للمستخدمين المساهمة بالمحتوى.</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تتميز تطبيقات الويب الحديثة اليوم بتصميمات متجاوبة تتكيف مع أحجام الشاشات المختلفة، من أجهزة سطح المكتب إلى الهواتف الذكية. تقوم تطبيقات الصفحة الواحدة (</a:t>
            </a:r>
            <a:r>
              <a:rPr lang="en-US" b="0" i="0" dirty="0">
                <a:solidFill>
                  <a:schemeClr val="tx1"/>
                </a:solidFill>
                <a:effectLst/>
                <a:latin typeface="-apple-system"/>
              </a:rPr>
              <a:t>SPAs) </a:t>
            </a:r>
            <a:r>
              <a:rPr lang="ar-SA" b="0" i="0" dirty="0">
                <a:solidFill>
                  <a:schemeClr val="tx1"/>
                </a:solidFill>
                <a:effectLst/>
                <a:latin typeface="-apple-system"/>
              </a:rPr>
              <a:t>بتحميل صفحة </a:t>
            </a:r>
            <a:r>
              <a:rPr lang="en-US" b="0" i="0" dirty="0">
                <a:solidFill>
                  <a:schemeClr val="tx1"/>
                </a:solidFill>
                <a:effectLst/>
                <a:latin typeface="-apple-system"/>
              </a:rPr>
              <a:t>HTML </a:t>
            </a:r>
            <a:r>
              <a:rPr lang="ar-SA" b="0" i="0" dirty="0">
                <a:solidFill>
                  <a:schemeClr val="tx1"/>
                </a:solidFill>
                <a:effectLst/>
                <a:latin typeface="-apple-system"/>
              </a:rPr>
              <a:t>واحدة وتحديث المحتوى ديناميكيًا مع تفاعل المستخدمين مع التطبيق، مما يوفر تجربة مستخدم أكثر سلاسة. توفر تطبيقات الويب التقدمية (</a:t>
            </a:r>
            <a:r>
              <a:rPr lang="en-US" b="0" i="0" dirty="0">
                <a:solidFill>
                  <a:schemeClr val="tx1"/>
                </a:solidFill>
                <a:effectLst/>
                <a:latin typeface="-apple-system"/>
              </a:rPr>
              <a:t>PWAs) </a:t>
            </a:r>
            <a:r>
              <a:rPr lang="ar-SA" b="0" i="0" dirty="0">
                <a:solidFill>
                  <a:schemeClr val="tx1"/>
                </a:solidFill>
                <a:effectLst/>
                <a:latin typeface="-apple-system"/>
              </a:rPr>
              <a:t>وظائف دون اتصال بالإنترنت وتجارب تشبه التطبيقات في المتصفح.</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خلف الكواليس، تستخدم العديد من التطبيقات الآن بنية الخدمات المصغرة، حيث يتم تقسيم التطبيق إلى خدمات صغيرة ومستقلة بدلاً من بنائه كنظام متكامل. يسمح هذا بقابلية أكبر للتوسع وصيانة أسهل.</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يناسب </a:t>
            </a:r>
            <a:r>
              <a:rPr lang="en-US" b="0" i="0" dirty="0">
                <a:solidFill>
                  <a:schemeClr val="tx1"/>
                </a:solidFill>
                <a:effectLst/>
                <a:latin typeface="-apple-system"/>
              </a:rPr>
              <a:t>ASP.NET MVC، </a:t>
            </a:r>
            <a:r>
              <a:rPr lang="ar-SA" b="0" i="0" dirty="0">
                <a:solidFill>
                  <a:schemeClr val="tx1"/>
                </a:solidFill>
                <a:effectLst/>
                <a:latin typeface="-apple-system"/>
              </a:rPr>
              <a:t>الذي سندرسه في هذه الدورة، مشهد تطوير الويب الحديث هذا، مما يوفر طريقة منظمة لبناء تطبيقات ويب قابلة للتوسع وقابلة للصيانة.</a:t>
            </a:r>
          </a:p>
          <a:p>
            <a:endParaRPr lang="en-IL" dirty="0">
              <a:solidFill>
                <a:schemeClr val="tx1"/>
              </a:solidFill>
            </a:endParaRPr>
          </a:p>
        </p:txBody>
      </p:sp>
      <p:sp>
        <p:nvSpPr>
          <p:cNvPr id="4" name="Slide Number Placeholder 3"/>
          <p:cNvSpPr>
            <a:spLocks noGrp="1"/>
          </p:cNvSpPr>
          <p:nvPr>
            <p:ph type="sldNum" sz="quarter" idx="5"/>
          </p:nvPr>
        </p:nvSpPr>
        <p:spPr/>
        <p:txBody>
          <a:bodyPr/>
          <a:lstStyle/>
          <a:p>
            <a:fld id="{4B1FA11D-512F-4823-B5C2-80A6C0A2D420}" type="slidenum">
              <a:rPr lang="en-IL" smtClean="0"/>
              <a:t>4</a:t>
            </a:fld>
            <a:endParaRPr lang="en-IL"/>
          </a:p>
        </p:txBody>
      </p:sp>
    </p:spTree>
    <p:extLst>
      <p:ext uri="{BB962C8B-B14F-4D97-AF65-F5344CB8AC3E}">
        <p14:creationId xmlns:p14="http://schemas.microsoft.com/office/powerpoint/2010/main" val="3036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chemeClr val="tx1"/>
                </a:solidFill>
                <a:effectLst/>
                <a:latin typeface="-apple-system"/>
              </a:rPr>
              <a:t>Now let's turn our attention to the HTTP protocol, which is fundamental to understanding web applications. HTTP stands for Hypertext Transfer Protocol, and it's the foundation of data communication on the World Wide Web.</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HTTP is a stateless protocol, which means each request-response cycle is completely independent. The server doesn't maintain any memory of previous interactions with the client. This statelessness is important to understand because it creates challenges for maintaining user state across requests, leading to solutions like cookies, session storage, and tokens.</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In the HTTP model, communication is always initiated by the client - typically a web browser, but it could also be a mobile app or another service. The client sends a request to a server, and the server responds with the requested data or an error message.</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This request-response model is the foundation of all web interactions. Even complex web applications with sophisticated user interfaces ultimately rely on this simple pattern of communication.</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Understanding HTTP is crucial for web developers because it affects everything from application design to performance optimization and security implementation.</a:t>
            </a:r>
          </a:p>
          <a:p>
            <a:pPr algn="r" rtl="1">
              <a:spcAft>
                <a:spcPts val="1200"/>
              </a:spcAft>
            </a:pPr>
            <a:endParaRPr lang="en-US" b="0" i="0" dirty="0">
              <a:solidFill>
                <a:schemeClr val="tx1"/>
              </a:solidFill>
              <a:effectLst/>
              <a:latin typeface="-apple-system"/>
            </a:endParaRPr>
          </a:p>
          <a:p>
            <a:pPr algn="r" rtl="1">
              <a:spcAft>
                <a:spcPts val="1200"/>
              </a:spcAft>
            </a:pPr>
            <a:r>
              <a:rPr lang="ar-SA" b="0" i="0" dirty="0">
                <a:solidFill>
                  <a:schemeClr val="tx1"/>
                </a:solidFill>
                <a:effectLst/>
                <a:latin typeface="-apple-system"/>
              </a:rPr>
              <a:t>الآن دعونا نوجه انتباهنا إلى بروتوكول </a:t>
            </a:r>
            <a:r>
              <a:rPr lang="en-US" b="0" i="0" dirty="0">
                <a:solidFill>
                  <a:schemeClr val="tx1"/>
                </a:solidFill>
                <a:effectLst/>
                <a:latin typeface="-apple-system"/>
              </a:rPr>
              <a:t>HTTP، </a:t>
            </a:r>
            <a:r>
              <a:rPr lang="ar-SA" b="0" i="0" dirty="0">
                <a:solidFill>
                  <a:schemeClr val="tx1"/>
                </a:solidFill>
                <a:effectLst/>
                <a:latin typeface="-apple-system"/>
              </a:rPr>
              <a:t>وهو أمر أساسي لفهم تطبيقات الويب. </a:t>
            </a:r>
            <a:r>
              <a:rPr lang="en-US" b="0" i="0" dirty="0">
                <a:solidFill>
                  <a:schemeClr val="tx1"/>
                </a:solidFill>
                <a:effectLst/>
                <a:latin typeface="-apple-system"/>
              </a:rPr>
              <a:t>HTTP </a:t>
            </a:r>
            <a:r>
              <a:rPr lang="ar-SA" b="0" i="0" dirty="0">
                <a:solidFill>
                  <a:schemeClr val="tx1"/>
                </a:solidFill>
                <a:effectLst/>
                <a:latin typeface="-apple-system"/>
              </a:rPr>
              <a:t>هو اختصار لـ </a:t>
            </a:r>
            <a:r>
              <a:rPr lang="en-US" b="0" i="0" dirty="0">
                <a:solidFill>
                  <a:schemeClr val="tx1"/>
                </a:solidFill>
                <a:effectLst/>
                <a:latin typeface="-apple-system"/>
              </a:rPr>
              <a:t>Hypertext Transfer Protocol (</a:t>
            </a:r>
            <a:r>
              <a:rPr lang="ar-SA" b="0" i="0" dirty="0">
                <a:solidFill>
                  <a:schemeClr val="tx1"/>
                </a:solidFill>
                <a:effectLst/>
                <a:latin typeface="-apple-system"/>
              </a:rPr>
              <a:t>بروتوكول نقل النص التشعبي)، وهو أساس نقل البيانات على شبكة الويب العالمية.</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en-US" b="0" i="0" dirty="0">
                <a:solidFill>
                  <a:schemeClr val="tx1"/>
                </a:solidFill>
                <a:effectLst/>
                <a:latin typeface="-apple-system"/>
              </a:rPr>
              <a:t>HTTP </a:t>
            </a:r>
            <a:r>
              <a:rPr lang="ar-SA" b="0" i="0" dirty="0">
                <a:solidFill>
                  <a:schemeClr val="tx1"/>
                </a:solidFill>
                <a:effectLst/>
                <a:latin typeface="-apple-system"/>
              </a:rPr>
              <a:t>هو بروتوكول بلا حالة، مما يعني أن كل دورة طلب واستجابة مستقلة تمامًا. لا يحتفظ الخادم بأي ذاكرة للتفاعلات السابقة مع العميل. من المهم فهم هذه الخاصية لأنها تخلق تحديات للحفاظ على حالة المستخدم عبر الطلبات، مما يؤدي إلى حلول مثل ملفات تعريف الارتباط وتخزين الجلسات والرموز المميزة.</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في نموذج </a:t>
            </a:r>
            <a:r>
              <a:rPr lang="en-US" b="0" i="0" dirty="0">
                <a:solidFill>
                  <a:schemeClr val="tx1"/>
                </a:solidFill>
                <a:effectLst/>
                <a:latin typeface="-apple-system"/>
              </a:rPr>
              <a:t>HTTP، </a:t>
            </a:r>
            <a:r>
              <a:rPr lang="ar-SA" b="0" i="0" dirty="0">
                <a:solidFill>
                  <a:schemeClr val="tx1"/>
                </a:solidFill>
                <a:effectLst/>
                <a:latin typeface="-apple-system"/>
              </a:rPr>
              <a:t>يتم بدء الاتصال دائمًا بواسطة العميل - عادةً متصفح ويب، ولكن يمكن أن يكون أيضًا تطبيق جوال أو خدمة أخرى. يرسل العميل طلبًا إلى الخادم، ويستجيب الخادم بالبيانات المطلوبة أو رسالة خطأ.</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نموذج الطلب والاستجابة هذا هو أساس جميع تفاعلات الويب. حتى تطبيقات الويب المعقدة ذات واجهات المستخدم المتطورة تعتمد في النهاية على هذا النمط البسيط من الاتصال.</a:t>
            </a:r>
          </a:p>
          <a:p>
            <a:pPr algn="r" rtl="1">
              <a:spcAft>
                <a:spcPts val="1200"/>
              </a:spcAft>
            </a:pPr>
            <a:r>
              <a:rPr lang="ar-SA" b="0" i="0" dirty="0">
                <a:solidFill>
                  <a:schemeClr val="tx1"/>
                </a:solidFill>
                <a:effectLst/>
                <a:latin typeface="-apple-system"/>
              </a:rPr>
              <a:t>فهم </a:t>
            </a:r>
            <a:r>
              <a:rPr lang="en-US" b="0" i="0" dirty="0">
                <a:solidFill>
                  <a:schemeClr val="tx1"/>
                </a:solidFill>
                <a:effectLst/>
                <a:latin typeface="-apple-system"/>
              </a:rPr>
              <a:t>HTTP </a:t>
            </a:r>
            <a:r>
              <a:rPr lang="ar-SA" b="0" i="0" dirty="0">
                <a:solidFill>
                  <a:schemeClr val="tx1"/>
                </a:solidFill>
                <a:effectLst/>
                <a:latin typeface="-apple-system"/>
              </a:rPr>
              <a:t>أمر بالغ الأهمية لمطوري الويب لأنه يؤثر على كل شيء من تصميم التطبيق إلى تحسين الأداء وتنفيذ الأمان.</a:t>
            </a:r>
          </a:p>
          <a:p>
            <a:pPr algn="l">
              <a:spcAft>
                <a:spcPts val="1200"/>
              </a:spcAft>
            </a:pPr>
            <a:endParaRPr lang="en-US" b="0" i="0" dirty="0">
              <a:solidFill>
                <a:schemeClr val="tx1"/>
              </a:solidFill>
              <a:effectLst/>
              <a:latin typeface="-apple-system"/>
            </a:endParaRPr>
          </a:p>
          <a:p>
            <a:endParaRPr lang="en-IL" dirty="0">
              <a:solidFill>
                <a:schemeClr val="tx1"/>
              </a:solidFill>
            </a:endParaRPr>
          </a:p>
        </p:txBody>
      </p:sp>
      <p:sp>
        <p:nvSpPr>
          <p:cNvPr id="4" name="Slide Number Placeholder 3"/>
          <p:cNvSpPr>
            <a:spLocks noGrp="1"/>
          </p:cNvSpPr>
          <p:nvPr>
            <p:ph type="sldNum" sz="quarter" idx="5"/>
          </p:nvPr>
        </p:nvSpPr>
        <p:spPr/>
        <p:txBody>
          <a:bodyPr/>
          <a:lstStyle/>
          <a:p>
            <a:fld id="{4B1FA11D-512F-4823-B5C2-80A6C0A2D420}" type="slidenum">
              <a:rPr lang="en-IL" smtClean="0"/>
              <a:t>5</a:t>
            </a:fld>
            <a:endParaRPr lang="en-IL"/>
          </a:p>
        </p:txBody>
      </p:sp>
    </p:spTree>
    <p:extLst>
      <p:ext uri="{BB962C8B-B14F-4D97-AF65-F5344CB8AC3E}">
        <p14:creationId xmlns:p14="http://schemas.microsoft.com/office/powerpoint/2010/main" val="2175129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chemeClr val="tx1"/>
                </a:solidFill>
                <a:effectLst/>
                <a:latin typeface="-apple-system"/>
              </a:rPr>
              <a:t>Let's examine the HTTP request-response cycle in detail. This process begins when a user takes an action in their browser, like clicking a link or submitting a form.</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First, the client (browser) creates an HTTP request containing information like the URL, method type, headers, and possibly a body with data. This request is sent to the web server.</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Second, the server receives this request and processes it. In an ASP.NET MVC application, this typically involves routing the request to the appropriate controller action, which may interact with a database or other services.</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Third, once processing is complete, the server generates an HTTP response. This includes a status code indicating success or failure, headers with metadata, and the response body containing the requested data - often HTML, but also possibly JSON, images, or other formats.</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Finally, the client receives this response and processes it accordingly. For HTML responses, the browser renders the page. For API responses, the data might be processed by JavaScript code.</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This entire cycle happens with every interaction in a web application. Even actions that seem instantaneous to users, like clicking a button to show a dropdown menu, may involve this full request-response cycle, although modern applications often use JavaScript to handle some interactions client-side without a round trip to the server.</a:t>
            </a:r>
          </a:p>
          <a:p>
            <a:pPr algn="l">
              <a:spcAft>
                <a:spcPts val="1200"/>
              </a:spcAft>
            </a:pPr>
            <a:endParaRPr lang="en-US" b="0" i="0" dirty="0">
              <a:solidFill>
                <a:schemeClr val="tx1"/>
              </a:solidFill>
              <a:effectLst/>
              <a:latin typeface="-apple-system"/>
            </a:endParaRPr>
          </a:p>
          <a:p>
            <a:pPr algn="r" rtl="1">
              <a:spcAft>
                <a:spcPts val="1200"/>
              </a:spcAft>
            </a:pPr>
            <a:r>
              <a:rPr lang="ar-SA" b="0" i="0" dirty="0">
                <a:solidFill>
                  <a:schemeClr val="tx1"/>
                </a:solidFill>
                <a:effectLst/>
                <a:latin typeface="-apple-system"/>
              </a:rPr>
              <a:t>دعونا نفحص دورة طلب واستجابة </a:t>
            </a:r>
            <a:r>
              <a:rPr lang="en-US" b="0" i="0" dirty="0">
                <a:solidFill>
                  <a:schemeClr val="tx1"/>
                </a:solidFill>
                <a:effectLst/>
                <a:latin typeface="-apple-system"/>
              </a:rPr>
              <a:t>HTTP </a:t>
            </a:r>
            <a:r>
              <a:rPr lang="ar-SA" b="0" i="0" dirty="0">
                <a:solidFill>
                  <a:schemeClr val="tx1"/>
                </a:solidFill>
                <a:effectLst/>
                <a:latin typeface="-apple-system"/>
              </a:rPr>
              <a:t>بالتفصيل. تبدأ هذه العملية عندما يتخذ المستخدم إجراءً في متصفحه، مثل النقر على رابط أو إرسال نموذج.</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أولاً، ينشئ العميل (المتصفح) طلب </a:t>
            </a:r>
            <a:r>
              <a:rPr lang="en-US" b="0" i="0" dirty="0">
                <a:solidFill>
                  <a:schemeClr val="tx1"/>
                </a:solidFill>
                <a:effectLst/>
                <a:latin typeface="-apple-system"/>
              </a:rPr>
              <a:t>HTTP </a:t>
            </a:r>
            <a:r>
              <a:rPr lang="ar-SA" b="0" i="0" dirty="0">
                <a:solidFill>
                  <a:schemeClr val="tx1"/>
                </a:solidFill>
                <a:effectLst/>
                <a:latin typeface="-apple-system"/>
              </a:rPr>
              <a:t>يحتوي على معلومات مثل عنوان </a:t>
            </a:r>
            <a:r>
              <a:rPr lang="en-US" b="0" i="0" dirty="0">
                <a:solidFill>
                  <a:schemeClr val="tx1"/>
                </a:solidFill>
                <a:effectLst/>
                <a:latin typeface="-apple-system"/>
              </a:rPr>
              <a:t>URL </a:t>
            </a:r>
            <a:r>
              <a:rPr lang="ar-SA" b="0" i="0" dirty="0">
                <a:solidFill>
                  <a:schemeClr val="tx1"/>
                </a:solidFill>
                <a:effectLst/>
                <a:latin typeface="-apple-system"/>
              </a:rPr>
              <a:t>ونوع الطريقة والرؤوس، وربما نص مع البيانات. يتم إرسال هذا الطلب إلى خادم الويب.</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ثانيًا، يستقبل الخادم هذا الطلب ويعالجه. في تطبيق </a:t>
            </a:r>
            <a:r>
              <a:rPr lang="en-US" b="0" i="0" dirty="0">
                <a:solidFill>
                  <a:schemeClr val="tx1"/>
                </a:solidFill>
                <a:effectLst/>
                <a:latin typeface="-apple-system"/>
              </a:rPr>
              <a:t>ASP.NET MVC، </a:t>
            </a:r>
            <a:r>
              <a:rPr lang="ar-SA" b="0" i="0" dirty="0">
                <a:solidFill>
                  <a:schemeClr val="tx1"/>
                </a:solidFill>
                <a:effectLst/>
                <a:latin typeface="-apple-system"/>
              </a:rPr>
              <a:t>يتضمن هذا عادةً توجيه الطلب إلى إجراء وحدة التحكم المناسبة، والذي قد يتفاعل مع قاعدة بيانات أو خدمات أخرى.</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ثالثًا، بمجرد اكتمال المعالجة، ينشئ الخادم استجابة </a:t>
            </a:r>
            <a:r>
              <a:rPr lang="en-US" b="0" i="0" dirty="0">
                <a:solidFill>
                  <a:schemeClr val="tx1"/>
                </a:solidFill>
                <a:effectLst/>
                <a:latin typeface="-apple-system"/>
              </a:rPr>
              <a:t>HTTP. </a:t>
            </a:r>
            <a:r>
              <a:rPr lang="ar-SA" b="0" i="0" dirty="0">
                <a:solidFill>
                  <a:schemeClr val="tx1"/>
                </a:solidFill>
                <a:effectLst/>
                <a:latin typeface="-apple-system"/>
              </a:rPr>
              <a:t>يتضمن ذلك رمز حالة يشير إلى النجاح أو الفشل، ورؤوس بها بيانات وصفية، ونص الاستجابة الذي يحتوي على البيانات المطلوبة - غالبًا </a:t>
            </a:r>
            <a:r>
              <a:rPr lang="en-US" b="0" i="0" dirty="0">
                <a:solidFill>
                  <a:schemeClr val="tx1"/>
                </a:solidFill>
                <a:effectLst/>
                <a:latin typeface="-apple-system"/>
              </a:rPr>
              <a:t>HTML، </a:t>
            </a:r>
            <a:r>
              <a:rPr lang="ar-SA" b="0" i="0" dirty="0">
                <a:solidFill>
                  <a:schemeClr val="tx1"/>
                </a:solidFill>
                <a:effectLst/>
                <a:latin typeface="-apple-system"/>
              </a:rPr>
              <a:t>ولكن أيضًا قد يكون </a:t>
            </a:r>
            <a:r>
              <a:rPr lang="en-US" b="0" i="0" dirty="0">
                <a:solidFill>
                  <a:schemeClr val="tx1"/>
                </a:solidFill>
                <a:effectLst/>
                <a:latin typeface="-apple-system"/>
              </a:rPr>
              <a:t>JSON </a:t>
            </a:r>
            <a:r>
              <a:rPr lang="ar-SA" b="0" i="0" dirty="0">
                <a:solidFill>
                  <a:schemeClr val="tx1"/>
                </a:solidFill>
                <a:effectLst/>
                <a:latin typeface="-apple-system"/>
              </a:rPr>
              <a:t>أو الصور أو تنسيقات أخرى.</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أخيرًا، يتلقى العميل هذه الاستجابة ويعالجها وفقًا لذلك. بالنسبة لاستجابات </a:t>
            </a:r>
            <a:r>
              <a:rPr lang="en-US" b="0" i="0" dirty="0">
                <a:solidFill>
                  <a:schemeClr val="tx1"/>
                </a:solidFill>
                <a:effectLst/>
                <a:latin typeface="-apple-system"/>
              </a:rPr>
              <a:t>HTML، </a:t>
            </a:r>
            <a:r>
              <a:rPr lang="ar-SA" b="0" i="0" dirty="0">
                <a:solidFill>
                  <a:schemeClr val="tx1"/>
                </a:solidFill>
                <a:effectLst/>
                <a:latin typeface="-apple-system"/>
              </a:rPr>
              <a:t>يقوم المتصفح بعرض الصفحة. بالنسبة لاستجابات </a:t>
            </a:r>
            <a:r>
              <a:rPr lang="en-US" b="0" i="0" dirty="0">
                <a:solidFill>
                  <a:schemeClr val="tx1"/>
                </a:solidFill>
                <a:effectLst/>
                <a:latin typeface="-apple-system"/>
              </a:rPr>
              <a:t>API، </a:t>
            </a:r>
            <a:r>
              <a:rPr lang="ar-SA" b="0" i="0" dirty="0">
                <a:solidFill>
                  <a:schemeClr val="tx1"/>
                </a:solidFill>
                <a:effectLst/>
                <a:latin typeface="-apple-system"/>
              </a:rPr>
              <a:t>قد تتم معالجة البيانات بواسطة رمز </a:t>
            </a:r>
            <a:r>
              <a:rPr lang="en-US" b="0" i="0" dirty="0">
                <a:solidFill>
                  <a:schemeClr val="tx1"/>
                </a:solidFill>
                <a:effectLst/>
                <a:latin typeface="-apple-system"/>
              </a:rPr>
              <a:t>JavaScript.</a:t>
            </a:r>
          </a:p>
          <a:p>
            <a:pPr algn="r" rtl="1">
              <a:spcAft>
                <a:spcPts val="1200"/>
              </a:spcAft>
            </a:pPr>
            <a:endParaRPr lang="en-US" b="0" i="0" dirty="0">
              <a:solidFill>
                <a:schemeClr val="tx1"/>
              </a:solidFill>
              <a:effectLst/>
              <a:latin typeface="-apple-system"/>
            </a:endParaRPr>
          </a:p>
          <a:p>
            <a:pPr algn="r" rtl="1">
              <a:spcAft>
                <a:spcPts val="1200"/>
              </a:spcAft>
            </a:pPr>
            <a:r>
              <a:rPr lang="ar-SA" b="0" i="0" dirty="0">
                <a:solidFill>
                  <a:schemeClr val="tx1"/>
                </a:solidFill>
                <a:effectLst/>
                <a:latin typeface="-apple-system"/>
              </a:rPr>
              <a:t>تحدث هذه الدورة الكاملة مع كل تفاعل في تطبيق الويب. حتى الإجراءات التي تبدو فورية للمستخدمين، مثل النقر على زر لإظهار قائمة منسدلة، قد تتضمن دورة الطلب والاستجابة الكاملة هذه، على الرغم من أن التطبيقات الحديثة غالبًا ما تستخدم </a:t>
            </a:r>
            <a:r>
              <a:rPr lang="en-US" b="0" i="0" dirty="0">
                <a:solidFill>
                  <a:schemeClr val="tx1"/>
                </a:solidFill>
                <a:effectLst/>
                <a:latin typeface="-apple-system"/>
              </a:rPr>
              <a:t>JavaScript </a:t>
            </a:r>
            <a:r>
              <a:rPr lang="ar-SA" b="0" i="0" dirty="0">
                <a:solidFill>
                  <a:schemeClr val="tx1"/>
                </a:solidFill>
                <a:effectLst/>
                <a:latin typeface="-apple-system"/>
              </a:rPr>
              <a:t>للتعامل مع بعض التفاعلات من جانب العميل دون رحلة ذهاب وإياب إلى الخادم.</a:t>
            </a:r>
          </a:p>
          <a:p>
            <a:pPr algn="l">
              <a:spcAft>
                <a:spcPts val="1200"/>
              </a:spcAft>
            </a:pPr>
            <a:endParaRPr lang="en-US" b="0" i="0" dirty="0">
              <a:solidFill>
                <a:schemeClr val="tx1"/>
              </a:solidFill>
              <a:effectLst/>
              <a:latin typeface="-apple-system"/>
            </a:endParaRPr>
          </a:p>
          <a:p>
            <a:endParaRPr lang="en-IL" dirty="0">
              <a:solidFill>
                <a:schemeClr val="tx1"/>
              </a:solidFill>
            </a:endParaRPr>
          </a:p>
        </p:txBody>
      </p:sp>
      <p:sp>
        <p:nvSpPr>
          <p:cNvPr id="4" name="Slide Number Placeholder 3"/>
          <p:cNvSpPr>
            <a:spLocks noGrp="1"/>
          </p:cNvSpPr>
          <p:nvPr>
            <p:ph type="sldNum" sz="quarter" idx="5"/>
          </p:nvPr>
        </p:nvSpPr>
        <p:spPr/>
        <p:txBody>
          <a:bodyPr/>
          <a:lstStyle/>
          <a:p>
            <a:fld id="{4B1FA11D-512F-4823-B5C2-80A6C0A2D420}" type="slidenum">
              <a:rPr lang="en-IL" smtClean="0"/>
              <a:t>6</a:t>
            </a:fld>
            <a:endParaRPr lang="en-IL"/>
          </a:p>
        </p:txBody>
      </p:sp>
    </p:spTree>
    <p:extLst>
      <p:ext uri="{BB962C8B-B14F-4D97-AF65-F5344CB8AC3E}">
        <p14:creationId xmlns:p14="http://schemas.microsoft.com/office/powerpoint/2010/main" val="3501274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chemeClr val="tx1"/>
                </a:solidFill>
                <a:effectLst/>
                <a:latin typeface="-apple-system"/>
              </a:rPr>
              <a:t>HTTP defines several methods, sometimes called "verbs," that indicate the desired action to be performed on a resource. Let's look at the most important ones:</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GET is the most common method, used to request data from a server. When you type a URL in your browser or click a link, a GET request is sent. GET requests should only retrieve data and not modify any server state. Parameters are included in the URL and are visible to users.</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POST is used to submit data to be processed. It's commonly used for form submissions that create new records. Unlike GET, POST data is included in the request body, not the URL, so it's not visible in the browser address bar and has no size limitations.</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PUT is used to update an existing resource. It replaces the entire resource with the data sent in the request. For example, updating a complete user profile would use PUT.</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DELETE, as the name suggests, removes the specified resource. It's used when you want to delete data from the server.</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There are other methods like PATCH for partial updates, HEAD for retrieving just the headers without the body, and OPTIONS which returns the HTTP methods supported by the server.</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In ASP.NET MVC, these HTTP methods are mapped to controller action methods using attributes like [</a:t>
            </a:r>
            <a:r>
              <a:rPr lang="en-US" b="0" i="0" dirty="0" err="1">
                <a:solidFill>
                  <a:schemeClr val="tx1"/>
                </a:solidFill>
                <a:effectLst/>
                <a:latin typeface="-apple-system"/>
              </a:rPr>
              <a:t>HttpGet</a:t>
            </a:r>
            <a:r>
              <a:rPr lang="en-US" b="0" i="0" dirty="0">
                <a:solidFill>
                  <a:schemeClr val="tx1"/>
                </a:solidFill>
                <a:effectLst/>
                <a:latin typeface="-apple-system"/>
              </a:rPr>
              <a:t>], [</a:t>
            </a:r>
            <a:r>
              <a:rPr lang="en-US" b="0" i="0" dirty="0" err="1">
                <a:solidFill>
                  <a:schemeClr val="tx1"/>
                </a:solidFill>
                <a:effectLst/>
                <a:latin typeface="-apple-system"/>
              </a:rPr>
              <a:t>HttpPost</a:t>
            </a:r>
            <a:r>
              <a:rPr lang="en-US" b="0" i="0" dirty="0">
                <a:solidFill>
                  <a:schemeClr val="tx1"/>
                </a:solidFill>
                <a:effectLst/>
                <a:latin typeface="-apple-system"/>
              </a:rPr>
              <a:t>], etc., which we'll see in more detail later in the course.</a:t>
            </a:r>
          </a:p>
          <a:p>
            <a:pPr algn="l">
              <a:spcAft>
                <a:spcPts val="1200"/>
              </a:spcAft>
            </a:pPr>
            <a:endParaRPr lang="en-US" b="0" i="0" dirty="0">
              <a:solidFill>
                <a:schemeClr val="tx1"/>
              </a:solidFill>
              <a:effectLst/>
              <a:latin typeface="-apple-system"/>
            </a:endParaRPr>
          </a:p>
          <a:p>
            <a:pPr algn="r" rtl="1">
              <a:spcAft>
                <a:spcPts val="1200"/>
              </a:spcAft>
            </a:pPr>
            <a:endParaRPr lang="en-US" b="0" i="0" dirty="0">
              <a:solidFill>
                <a:schemeClr val="tx1"/>
              </a:solidFill>
              <a:effectLst/>
              <a:latin typeface="-apple-system"/>
            </a:endParaRPr>
          </a:p>
          <a:p>
            <a:pPr algn="r" rtl="1">
              <a:spcAft>
                <a:spcPts val="1200"/>
              </a:spcAft>
            </a:pPr>
            <a:r>
              <a:rPr lang="ar-SA" b="0" i="0" dirty="0">
                <a:solidFill>
                  <a:schemeClr val="tx1"/>
                </a:solidFill>
                <a:effectLst/>
                <a:latin typeface="-apple-system"/>
              </a:rPr>
              <a:t>يحدد </a:t>
            </a:r>
            <a:r>
              <a:rPr lang="en-US" b="0" i="0" dirty="0">
                <a:solidFill>
                  <a:schemeClr val="tx1"/>
                </a:solidFill>
                <a:effectLst/>
                <a:latin typeface="-apple-system"/>
              </a:rPr>
              <a:t>HTTP </a:t>
            </a:r>
            <a:r>
              <a:rPr lang="ar-SA" b="0" i="0" dirty="0">
                <a:solidFill>
                  <a:schemeClr val="tx1"/>
                </a:solidFill>
                <a:effectLst/>
                <a:latin typeface="-apple-system"/>
              </a:rPr>
              <a:t>عدة طرق، تسمى أحيانًا "أفعال"، تشير إلى الإجراء المطلوب تنفيذه على مورد. دعونا ننظر إلى أهمها:</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en-US" b="0" i="0" dirty="0">
                <a:solidFill>
                  <a:schemeClr val="tx1"/>
                </a:solidFill>
                <a:effectLst/>
                <a:latin typeface="-apple-system"/>
              </a:rPr>
              <a:t>GET </a:t>
            </a:r>
            <a:r>
              <a:rPr lang="ar-SA" b="0" i="0" dirty="0">
                <a:solidFill>
                  <a:schemeClr val="tx1"/>
                </a:solidFill>
                <a:effectLst/>
                <a:latin typeface="-apple-system"/>
              </a:rPr>
              <a:t>هي الطريقة الأكثر شيوعًا، وتستخدم لطلب البيانات من الخادم. عندما تكتب عنوان </a:t>
            </a:r>
            <a:r>
              <a:rPr lang="en-US" b="0" i="0" dirty="0">
                <a:solidFill>
                  <a:schemeClr val="tx1"/>
                </a:solidFill>
                <a:effectLst/>
                <a:latin typeface="-apple-system"/>
              </a:rPr>
              <a:t>URL </a:t>
            </a:r>
            <a:r>
              <a:rPr lang="ar-SA" b="0" i="0" dirty="0">
                <a:solidFill>
                  <a:schemeClr val="tx1"/>
                </a:solidFill>
                <a:effectLst/>
                <a:latin typeface="-apple-system"/>
              </a:rPr>
              <a:t>في المتصفح أو تنقر على رابط، يتم إرسال طلب </a:t>
            </a:r>
            <a:r>
              <a:rPr lang="en-US" b="0" i="0" dirty="0">
                <a:solidFill>
                  <a:schemeClr val="tx1"/>
                </a:solidFill>
                <a:effectLst/>
                <a:latin typeface="-apple-system"/>
              </a:rPr>
              <a:t>GET. </a:t>
            </a:r>
            <a:r>
              <a:rPr lang="ar-SA" b="0" i="0" dirty="0">
                <a:solidFill>
                  <a:schemeClr val="tx1"/>
                </a:solidFill>
                <a:effectLst/>
                <a:latin typeface="-apple-system"/>
              </a:rPr>
              <a:t>يجب أن تسترجع طلبات </a:t>
            </a:r>
            <a:r>
              <a:rPr lang="en-US" b="0" i="0" dirty="0">
                <a:solidFill>
                  <a:schemeClr val="tx1"/>
                </a:solidFill>
                <a:effectLst/>
                <a:latin typeface="-apple-system"/>
              </a:rPr>
              <a:t>GET </a:t>
            </a:r>
            <a:r>
              <a:rPr lang="ar-SA" b="0" i="0" dirty="0">
                <a:solidFill>
                  <a:schemeClr val="tx1"/>
                </a:solidFill>
                <a:effectLst/>
                <a:latin typeface="-apple-system"/>
              </a:rPr>
              <a:t>البيانات فقط ولا تعدل أي حالة للخادم. يتم تضمين المعلمات في عنوان </a:t>
            </a:r>
            <a:r>
              <a:rPr lang="en-US" b="0" i="0" dirty="0">
                <a:solidFill>
                  <a:schemeClr val="tx1"/>
                </a:solidFill>
                <a:effectLst/>
                <a:latin typeface="-apple-system"/>
              </a:rPr>
              <a:t>URL </a:t>
            </a:r>
            <a:r>
              <a:rPr lang="ar-SA" b="0" i="0" dirty="0">
                <a:solidFill>
                  <a:schemeClr val="tx1"/>
                </a:solidFill>
                <a:effectLst/>
                <a:latin typeface="-apple-system"/>
              </a:rPr>
              <a:t>وتكون مرئية للمستخدمين.</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en-US" b="0" i="0" dirty="0">
                <a:solidFill>
                  <a:schemeClr val="tx1"/>
                </a:solidFill>
                <a:effectLst/>
                <a:latin typeface="-apple-system"/>
              </a:rPr>
              <a:t>POST </a:t>
            </a:r>
            <a:r>
              <a:rPr lang="ar-SA" b="0" i="0" dirty="0">
                <a:solidFill>
                  <a:schemeClr val="tx1"/>
                </a:solidFill>
                <a:effectLst/>
                <a:latin typeface="-apple-system"/>
              </a:rPr>
              <a:t>تستخدم لإرسال البيانات ليتم معالجتها. يتم استخدامها بشكل شائع لتقديمات النماذج التي تنشئ سجلات جديدة. على عكس </a:t>
            </a:r>
            <a:r>
              <a:rPr lang="en-US" b="0" i="0" dirty="0">
                <a:solidFill>
                  <a:schemeClr val="tx1"/>
                </a:solidFill>
                <a:effectLst/>
                <a:latin typeface="-apple-system"/>
              </a:rPr>
              <a:t>GET، </a:t>
            </a:r>
            <a:r>
              <a:rPr lang="ar-SA" b="0" i="0" dirty="0">
                <a:solidFill>
                  <a:schemeClr val="tx1"/>
                </a:solidFill>
                <a:effectLst/>
                <a:latin typeface="-apple-system"/>
              </a:rPr>
              <a:t>يتم تضمين بيانات </a:t>
            </a:r>
            <a:r>
              <a:rPr lang="en-US" b="0" i="0" dirty="0">
                <a:solidFill>
                  <a:schemeClr val="tx1"/>
                </a:solidFill>
                <a:effectLst/>
                <a:latin typeface="-apple-system"/>
              </a:rPr>
              <a:t>POST </a:t>
            </a:r>
            <a:r>
              <a:rPr lang="ar-SA" b="0" i="0" dirty="0">
                <a:solidFill>
                  <a:schemeClr val="tx1"/>
                </a:solidFill>
                <a:effectLst/>
                <a:latin typeface="-apple-system"/>
              </a:rPr>
              <a:t>في نص الطلب، وليس في عنوان </a:t>
            </a:r>
            <a:r>
              <a:rPr lang="en-US" b="0" i="0" dirty="0">
                <a:solidFill>
                  <a:schemeClr val="tx1"/>
                </a:solidFill>
                <a:effectLst/>
                <a:latin typeface="-apple-system"/>
              </a:rPr>
              <a:t>URL، </a:t>
            </a:r>
            <a:r>
              <a:rPr lang="ar-SA" b="0" i="0" dirty="0">
                <a:solidFill>
                  <a:schemeClr val="tx1"/>
                </a:solidFill>
                <a:effectLst/>
                <a:latin typeface="-apple-system"/>
              </a:rPr>
              <a:t>لذا فهي غير مرئية في شريط عنوان المتصفح وليس لها قيود على الحجم.</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en-US" b="0" i="0" dirty="0">
                <a:solidFill>
                  <a:schemeClr val="tx1"/>
                </a:solidFill>
                <a:effectLst/>
                <a:latin typeface="-apple-system"/>
              </a:rPr>
              <a:t>PUT </a:t>
            </a:r>
            <a:r>
              <a:rPr lang="ar-SA" b="0" i="0" dirty="0">
                <a:solidFill>
                  <a:schemeClr val="tx1"/>
                </a:solidFill>
                <a:effectLst/>
                <a:latin typeface="-apple-system"/>
              </a:rPr>
              <a:t>تستخدم لتحديث مورد موجود. تستبدل المورد بأكمله بالبيانات المرسلة في الطلب. على سبيل المثال، سيتم استخدام </a:t>
            </a:r>
            <a:r>
              <a:rPr lang="en-US" b="0" i="0" dirty="0">
                <a:solidFill>
                  <a:schemeClr val="tx1"/>
                </a:solidFill>
                <a:effectLst/>
                <a:latin typeface="-apple-system"/>
              </a:rPr>
              <a:t>PUT </a:t>
            </a:r>
            <a:r>
              <a:rPr lang="ar-SA" b="0" i="0" dirty="0">
                <a:solidFill>
                  <a:schemeClr val="tx1"/>
                </a:solidFill>
                <a:effectLst/>
                <a:latin typeface="-apple-system"/>
              </a:rPr>
              <a:t>لتحديث ملف تعريف مستخدم كامل.</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en-US" b="0" i="0" dirty="0">
                <a:solidFill>
                  <a:schemeClr val="tx1"/>
                </a:solidFill>
                <a:effectLst/>
                <a:latin typeface="-apple-system"/>
              </a:rPr>
              <a:t>DELETE، </a:t>
            </a:r>
            <a:r>
              <a:rPr lang="ar-SA" b="0" i="0" dirty="0">
                <a:solidFill>
                  <a:schemeClr val="tx1"/>
                </a:solidFill>
                <a:effectLst/>
                <a:latin typeface="-apple-system"/>
              </a:rPr>
              <a:t>كما يوحي الاسم، تزيل المورد المحدد. يتم استخدامها عندما تريد حذف البيانات من الخادم.</a:t>
            </a:r>
          </a:p>
          <a:p>
            <a:pPr algn="r" rtl="1">
              <a:spcAft>
                <a:spcPts val="1200"/>
              </a:spcAft>
            </a:pPr>
            <a:r>
              <a:rPr lang="ar-SA" b="0" i="0" dirty="0">
                <a:solidFill>
                  <a:schemeClr val="tx1"/>
                </a:solidFill>
                <a:effectLst/>
                <a:latin typeface="-apple-system"/>
              </a:rPr>
              <a:t>هناك طرق أخرى مثل </a:t>
            </a:r>
            <a:r>
              <a:rPr lang="en-US" b="0" i="0" dirty="0">
                <a:solidFill>
                  <a:schemeClr val="tx1"/>
                </a:solidFill>
                <a:effectLst/>
                <a:latin typeface="-apple-system"/>
              </a:rPr>
              <a:t>PATCH </a:t>
            </a:r>
            <a:r>
              <a:rPr lang="ar-SA" b="0" i="0" dirty="0">
                <a:solidFill>
                  <a:schemeClr val="tx1"/>
                </a:solidFill>
                <a:effectLst/>
                <a:latin typeface="-apple-system"/>
              </a:rPr>
              <a:t>للتحديثات الجزئية، و</a:t>
            </a:r>
            <a:r>
              <a:rPr lang="en-US" b="0" i="0" dirty="0">
                <a:solidFill>
                  <a:schemeClr val="tx1"/>
                </a:solidFill>
                <a:effectLst/>
                <a:latin typeface="-apple-system"/>
              </a:rPr>
              <a:t>HEAD </a:t>
            </a:r>
            <a:r>
              <a:rPr lang="ar-SA" b="0" i="0" dirty="0">
                <a:solidFill>
                  <a:schemeClr val="tx1"/>
                </a:solidFill>
                <a:effectLst/>
                <a:latin typeface="-apple-system"/>
              </a:rPr>
              <a:t>لاسترجاع الرؤوس فقط بدون النص، و</a:t>
            </a:r>
            <a:r>
              <a:rPr lang="en-US" b="0" i="0" dirty="0">
                <a:solidFill>
                  <a:schemeClr val="tx1"/>
                </a:solidFill>
                <a:effectLst/>
                <a:latin typeface="-apple-system"/>
              </a:rPr>
              <a:t>OPTIONS </a:t>
            </a:r>
            <a:r>
              <a:rPr lang="ar-SA" b="0" i="0" dirty="0">
                <a:solidFill>
                  <a:schemeClr val="tx1"/>
                </a:solidFill>
                <a:effectLst/>
                <a:latin typeface="-apple-system"/>
              </a:rPr>
              <a:t>التي تعيد طرق </a:t>
            </a:r>
            <a:r>
              <a:rPr lang="en-US" b="0" i="0" dirty="0">
                <a:solidFill>
                  <a:schemeClr val="tx1"/>
                </a:solidFill>
                <a:effectLst/>
                <a:latin typeface="-apple-system"/>
              </a:rPr>
              <a:t>HTTP </a:t>
            </a:r>
            <a:r>
              <a:rPr lang="ar-SA" b="0" i="0" dirty="0">
                <a:solidFill>
                  <a:schemeClr val="tx1"/>
                </a:solidFill>
                <a:effectLst/>
                <a:latin typeface="-apple-system"/>
              </a:rPr>
              <a:t>المدعومة من قبل الخادم.</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في </a:t>
            </a:r>
            <a:r>
              <a:rPr lang="en-US" b="0" i="0" dirty="0">
                <a:solidFill>
                  <a:schemeClr val="tx1"/>
                </a:solidFill>
                <a:effectLst/>
                <a:latin typeface="-apple-system"/>
              </a:rPr>
              <a:t>ASP.NET MVC، </a:t>
            </a:r>
            <a:r>
              <a:rPr lang="ar-SA" b="0" i="0" dirty="0">
                <a:solidFill>
                  <a:schemeClr val="tx1"/>
                </a:solidFill>
                <a:effectLst/>
                <a:latin typeface="-apple-system"/>
              </a:rPr>
              <a:t>يتم ربط طرق </a:t>
            </a:r>
            <a:r>
              <a:rPr lang="en-US" b="0" i="0" dirty="0">
                <a:solidFill>
                  <a:schemeClr val="tx1"/>
                </a:solidFill>
                <a:effectLst/>
                <a:latin typeface="-apple-system"/>
              </a:rPr>
              <a:t>HTTP </a:t>
            </a:r>
            <a:r>
              <a:rPr lang="ar-SA" b="0" i="0" dirty="0">
                <a:solidFill>
                  <a:schemeClr val="tx1"/>
                </a:solidFill>
                <a:effectLst/>
                <a:latin typeface="-apple-system"/>
              </a:rPr>
              <a:t>هذه بطرق إجراء وحدة التحكم باستخدام سمات مثل [</a:t>
            </a:r>
            <a:r>
              <a:rPr lang="en-US" b="0" i="0" dirty="0" err="1">
                <a:solidFill>
                  <a:schemeClr val="tx1"/>
                </a:solidFill>
                <a:effectLst/>
                <a:latin typeface="-apple-system"/>
              </a:rPr>
              <a:t>HttpGet</a:t>
            </a:r>
            <a:r>
              <a:rPr lang="en-US" b="0" i="0" dirty="0">
                <a:solidFill>
                  <a:schemeClr val="tx1"/>
                </a:solidFill>
                <a:effectLst/>
                <a:latin typeface="-apple-system"/>
              </a:rPr>
              <a:t>] </a:t>
            </a:r>
            <a:r>
              <a:rPr lang="ar-SA" b="0" i="0" dirty="0">
                <a:solidFill>
                  <a:schemeClr val="tx1"/>
                </a:solidFill>
                <a:effectLst/>
                <a:latin typeface="-apple-system"/>
              </a:rPr>
              <a:t>و[</a:t>
            </a:r>
            <a:r>
              <a:rPr lang="en-US" b="0" i="0" dirty="0" err="1">
                <a:solidFill>
                  <a:schemeClr val="tx1"/>
                </a:solidFill>
                <a:effectLst/>
                <a:latin typeface="-apple-system"/>
              </a:rPr>
              <a:t>HttpPost</a:t>
            </a:r>
            <a:r>
              <a:rPr lang="en-US" b="0" i="0" dirty="0">
                <a:solidFill>
                  <a:schemeClr val="tx1"/>
                </a:solidFill>
                <a:effectLst/>
                <a:latin typeface="-apple-system"/>
              </a:rPr>
              <a:t>]، </a:t>
            </a:r>
            <a:r>
              <a:rPr lang="ar-SA" b="0" i="0" dirty="0">
                <a:solidFill>
                  <a:schemeClr val="tx1"/>
                </a:solidFill>
                <a:effectLst/>
                <a:latin typeface="-apple-system"/>
              </a:rPr>
              <a:t>وما إلى ذلك، والتي سنراها بمزيد من التفصيل لاحقًا في الدورة.</a:t>
            </a:r>
          </a:p>
          <a:p>
            <a:pPr algn="l">
              <a:spcAft>
                <a:spcPts val="1200"/>
              </a:spcAft>
            </a:pPr>
            <a:endParaRPr lang="en-US" b="0" i="0" dirty="0">
              <a:solidFill>
                <a:schemeClr val="tx1"/>
              </a:solidFill>
              <a:effectLst/>
              <a:latin typeface="-apple-system"/>
            </a:endParaRPr>
          </a:p>
          <a:p>
            <a:endParaRPr lang="en-IL" dirty="0">
              <a:solidFill>
                <a:schemeClr val="tx1"/>
              </a:solidFill>
            </a:endParaRPr>
          </a:p>
        </p:txBody>
      </p:sp>
      <p:sp>
        <p:nvSpPr>
          <p:cNvPr id="4" name="Slide Number Placeholder 3"/>
          <p:cNvSpPr>
            <a:spLocks noGrp="1"/>
          </p:cNvSpPr>
          <p:nvPr>
            <p:ph type="sldNum" sz="quarter" idx="5"/>
          </p:nvPr>
        </p:nvSpPr>
        <p:spPr/>
        <p:txBody>
          <a:bodyPr/>
          <a:lstStyle/>
          <a:p>
            <a:fld id="{4B1FA11D-512F-4823-B5C2-80A6C0A2D420}" type="slidenum">
              <a:rPr lang="en-IL" smtClean="0"/>
              <a:t>7</a:t>
            </a:fld>
            <a:endParaRPr lang="en-IL"/>
          </a:p>
        </p:txBody>
      </p:sp>
    </p:spTree>
    <p:extLst>
      <p:ext uri="{BB962C8B-B14F-4D97-AF65-F5344CB8AC3E}">
        <p14:creationId xmlns:p14="http://schemas.microsoft.com/office/powerpoint/2010/main" val="4285131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chemeClr val="tx1"/>
                </a:solidFill>
                <a:effectLst/>
                <a:latin typeface="-apple-system"/>
              </a:rPr>
              <a:t>HTTP status codes are three-digit numbers that the server includes in responses to indicate the outcome of a request. They're grouped into five categories:</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1xx codes are informational and indicate that the request has been received and the process is continuing. These are relatively rare in everyday web development.</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2xx codes indicate success. The most common is 200 OK, which means the request was successful and the response contains the requested data. 201 Created is used when a resource has been successfully created, like after a successful POST request. 204 No Content indicates the request was successful but there's no content to return.</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3xx codes indicate redirection. 301 Moved Permanently and 302 Found (temporary redirect) tell the client that the resource has moved to a different URL.</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4xx codes indicate client errors. 400 Bad Request means the server couldn't understand the request due to bad syntax. 401 Unauthorized means authentication is required. 403 Forbidden means the client doesn't have permission to access the resource. 404 Not Found is the famous one - the requested resource doesn't exist.</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5xx codes indicate server errors. 500 Internal Server Error is a generic server error message. 503 Service Unavailable means the server is temporarily unavailable, often due to maintenance or overload.</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In ASP.NET MVC, you'll work with these status codes when creating controller actions, especially when handling errors or implementing security.</a:t>
            </a:r>
          </a:p>
          <a:p>
            <a:pPr algn="l">
              <a:spcAft>
                <a:spcPts val="1200"/>
              </a:spcAft>
            </a:pPr>
            <a:endParaRPr lang="en-US" b="0" i="0" dirty="0">
              <a:solidFill>
                <a:schemeClr val="tx1"/>
              </a:solidFill>
              <a:effectLst/>
              <a:latin typeface="-apple-system"/>
            </a:endParaRPr>
          </a:p>
          <a:p>
            <a:pPr algn="r" rtl="1">
              <a:spcAft>
                <a:spcPts val="1200"/>
              </a:spcAft>
            </a:pPr>
            <a:r>
              <a:rPr lang="ar-SA" b="0" i="0" dirty="0">
                <a:solidFill>
                  <a:schemeClr val="tx1"/>
                </a:solidFill>
                <a:effectLst/>
                <a:latin typeface="-apple-system"/>
              </a:rPr>
              <a:t> رموز حالة </a:t>
            </a:r>
            <a:r>
              <a:rPr lang="en-US" b="0" i="0" dirty="0">
                <a:solidFill>
                  <a:schemeClr val="tx1"/>
                </a:solidFill>
                <a:effectLst/>
                <a:latin typeface="-apple-system"/>
              </a:rPr>
              <a:t>HTTP </a:t>
            </a:r>
            <a:r>
              <a:rPr lang="ar-SA" b="0" i="0" dirty="0">
                <a:solidFill>
                  <a:schemeClr val="tx1"/>
                </a:solidFill>
                <a:effectLst/>
                <a:latin typeface="-apple-system"/>
              </a:rPr>
              <a:t>هي أرقام من ثلاثة أرقام يضمنها الخادم في الاستجابات للإشارة إلى نتيجة الطلب. يتم تجميعها في خمس فئات:</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رموز 1</a:t>
            </a:r>
            <a:r>
              <a:rPr lang="en-US" b="0" i="0" dirty="0">
                <a:solidFill>
                  <a:schemeClr val="tx1"/>
                </a:solidFill>
                <a:effectLst/>
                <a:latin typeface="-apple-system"/>
              </a:rPr>
              <a:t>xx </a:t>
            </a:r>
            <a:r>
              <a:rPr lang="ar-SA" b="0" i="0" dirty="0">
                <a:solidFill>
                  <a:schemeClr val="tx1"/>
                </a:solidFill>
                <a:effectLst/>
                <a:latin typeface="-apple-system"/>
              </a:rPr>
              <a:t>هي إعلامية وتشير إلى أنه تم استلام الطلب وأن العملية مستمرة. هذه نادرة نسبيًا في تطوير الويب اليومي.</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رموز 2</a:t>
            </a:r>
            <a:r>
              <a:rPr lang="en-US" b="0" i="0" dirty="0">
                <a:solidFill>
                  <a:schemeClr val="tx1"/>
                </a:solidFill>
                <a:effectLst/>
                <a:latin typeface="-apple-system"/>
              </a:rPr>
              <a:t>xx </a:t>
            </a:r>
            <a:r>
              <a:rPr lang="ar-SA" b="0" i="0" dirty="0">
                <a:solidFill>
                  <a:schemeClr val="tx1"/>
                </a:solidFill>
                <a:effectLst/>
                <a:latin typeface="-apple-system"/>
              </a:rPr>
              <a:t>تشير إلى النجاح. الأكثر شيوعًا هو 200 </a:t>
            </a:r>
            <a:r>
              <a:rPr lang="en-US" b="0" i="0" dirty="0">
                <a:solidFill>
                  <a:schemeClr val="tx1"/>
                </a:solidFill>
                <a:effectLst/>
                <a:latin typeface="-apple-system"/>
              </a:rPr>
              <a:t>OK، </a:t>
            </a:r>
            <a:r>
              <a:rPr lang="ar-SA" b="0" i="0" dirty="0">
                <a:solidFill>
                  <a:schemeClr val="tx1"/>
                </a:solidFill>
                <a:effectLst/>
                <a:latin typeface="-apple-system"/>
              </a:rPr>
              <a:t>والذي يعني أن الطلب كان ناجحًا وتحتوي الاستجابة على البيانات المطلوبة. يتم استخدام 201 </a:t>
            </a:r>
            <a:r>
              <a:rPr lang="en-US" b="0" i="0" dirty="0">
                <a:solidFill>
                  <a:schemeClr val="tx1"/>
                </a:solidFill>
                <a:effectLst/>
                <a:latin typeface="-apple-system"/>
              </a:rPr>
              <a:t>Created </a:t>
            </a:r>
            <a:r>
              <a:rPr lang="ar-SA" b="0" i="0" dirty="0">
                <a:solidFill>
                  <a:schemeClr val="tx1"/>
                </a:solidFill>
                <a:effectLst/>
                <a:latin typeface="-apple-system"/>
              </a:rPr>
              <a:t>عند إنشاء مورد بنجاح، مثل بعد طلب </a:t>
            </a:r>
            <a:r>
              <a:rPr lang="en-US" b="0" i="0" dirty="0">
                <a:solidFill>
                  <a:schemeClr val="tx1"/>
                </a:solidFill>
                <a:effectLst/>
                <a:latin typeface="-apple-system"/>
              </a:rPr>
              <a:t>POST </a:t>
            </a:r>
            <a:r>
              <a:rPr lang="ar-SA" b="0" i="0" dirty="0">
                <a:solidFill>
                  <a:schemeClr val="tx1"/>
                </a:solidFill>
                <a:effectLst/>
                <a:latin typeface="-apple-system"/>
              </a:rPr>
              <a:t>ناجح. 204 </a:t>
            </a:r>
            <a:r>
              <a:rPr lang="en-US" b="0" i="0" dirty="0">
                <a:solidFill>
                  <a:schemeClr val="tx1"/>
                </a:solidFill>
                <a:effectLst/>
                <a:latin typeface="-apple-system"/>
              </a:rPr>
              <a:t>No Content </a:t>
            </a:r>
            <a:r>
              <a:rPr lang="ar-SA" b="0" i="0" dirty="0">
                <a:solidFill>
                  <a:schemeClr val="tx1"/>
                </a:solidFill>
                <a:effectLst/>
                <a:latin typeface="-apple-system"/>
              </a:rPr>
              <a:t>يشير إلى أن الطلب كان ناجحًا ولكن لا يوجد محتوى للعودة.</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رموز 3</a:t>
            </a:r>
            <a:r>
              <a:rPr lang="en-US" b="0" i="0" dirty="0">
                <a:solidFill>
                  <a:schemeClr val="tx1"/>
                </a:solidFill>
                <a:effectLst/>
                <a:latin typeface="-apple-system"/>
              </a:rPr>
              <a:t>xx </a:t>
            </a:r>
            <a:r>
              <a:rPr lang="ar-SA" b="0" i="0" dirty="0">
                <a:solidFill>
                  <a:schemeClr val="tx1"/>
                </a:solidFill>
                <a:effectLst/>
                <a:latin typeface="-apple-system"/>
              </a:rPr>
              <a:t>تشير إلى إعادة التوجيه. 301 </a:t>
            </a:r>
            <a:r>
              <a:rPr lang="en-US" b="0" i="0" dirty="0">
                <a:solidFill>
                  <a:schemeClr val="tx1"/>
                </a:solidFill>
                <a:effectLst/>
                <a:latin typeface="-apple-system"/>
              </a:rPr>
              <a:t>Moved Permanently </a:t>
            </a:r>
            <a:r>
              <a:rPr lang="ar-SA" b="0" i="0" dirty="0">
                <a:solidFill>
                  <a:schemeClr val="tx1"/>
                </a:solidFill>
                <a:effectLst/>
                <a:latin typeface="-apple-system"/>
              </a:rPr>
              <a:t>و 302 </a:t>
            </a:r>
            <a:r>
              <a:rPr lang="en-US" b="0" i="0" dirty="0">
                <a:solidFill>
                  <a:schemeClr val="tx1"/>
                </a:solidFill>
                <a:effectLst/>
                <a:latin typeface="-apple-system"/>
              </a:rPr>
              <a:t>Found (</a:t>
            </a:r>
            <a:r>
              <a:rPr lang="ar-SA" b="0" i="0" dirty="0">
                <a:solidFill>
                  <a:schemeClr val="tx1"/>
                </a:solidFill>
                <a:effectLst/>
                <a:latin typeface="-apple-system"/>
              </a:rPr>
              <a:t>إعادة توجيه مؤقتة) تخبر العميل أن المورد قد انتقل إلى عنوان </a:t>
            </a:r>
            <a:r>
              <a:rPr lang="en-US" b="0" i="0" dirty="0">
                <a:solidFill>
                  <a:schemeClr val="tx1"/>
                </a:solidFill>
                <a:effectLst/>
                <a:latin typeface="-apple-system"/>
              </a:rPr>
              <a:t>URL </a:t>
            </a:r>
            <a:r>
              <a:rPr lang="ar-SA" b="0" i="0" dirty="0">
                <a:solidFill>
                  <a:schemeClr val="tx1"/>
                </a:solidFill>
                <a:effectLst/>
                <a:latin typeface="-apple-system"/>
              </a:rPr>
              <a:t>مختلف.</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رموز 4</a:t>
            </a:r>
            <a:r>
              <a:rPr lang="en-US" b="0" i="0" dirty="0">
                <a:solidFill>
                  <a:schemeClr val="tx1"/>
                </a:solidFill>
                <a:effectLst/>
                <a:latin typeface="-apple-system"/>
              </a:rPr>
              <a:t>xx </a:t>
            </a:r>
            <a:r>
              <a:rPr lang="ar-SA" b="0" i="0" dirty="0">
                <a:solidFill>
                  <a:schemeClr val="tx1"/>
                </a:solidFill>
                <a:effectLst/>
                <a:latin typeface="-apple-system"/>
              </a:rPr>
              <a:t>تشير إلى أخطاء العميل. 400 </a:t>
            </a:r>
            <a:r>
              <a:rPr lang="en-US" b="0" i="0" dirty="0">
                <a:solidFill>
                  <a:schemeClr val="tx1"/>
                </a:solidFill>
                <a:effectLst/>
                <a:latin typeface="-apple-system"/>
              </a:rPr>
              <a:t>Bad Request </a:t>
            </a:r>
            <a:r>
              <a:rPr lang="ar-SA" b="0" i="0" dirty="0">
                <a:solidFill>
                  <a:schemeClr val="tx1"/>
                </a:solidFill>
                <a:effectLst/>
                <a:latin typeface="-apple-system"/>
              </a:rPr>
              <a:t>يعني أن الخادم لم يتمكن من فهم الطلب بسبب بناء جملة سيئ. 401 </a:t>
            </a:r>
            <a:r>
              <a:rPr lang="en-US" b="0" i="0" dirty="0">
                <a:solidFill>
                  <a:schemeClr val="tx1"/>
                </a:solidFill>
                <a:effectLst/>
                <a:latin typeface="-apple-system"/>
              </a:rPr>
              <a:t>Unauthorized </a:t>
            </a:r>
            <a:r>
              <a:rPr lang="ar-SA" b="0" i="0" dirty="0">
                <a:solidFill>
                  <a:schemeClr val="tx1"/>
                </a:solidFill>
                <a:effectLst/>
                <a:latin typeface="-apple-system"/>
              </a:rPr>
              <a:t>يعني أن المصادقة مطلوبة. 403 </a:t>
            </a:r>
            <a:r>
              <a:rPr lang="en-US" b="0" i="0" dirty="0">
                <a:solidFill>
                  <a:schemeClr val="tx1"/>
                </a:solidFill>
                <a:effectLst/>
                <a:latin typeface="-apple-system"/>
              </a:rPr>
              <a:t>Forbidden </a:t>
            </a:r>
            <a:r>
              <a:rPr lang="ar-SA" b="0" i="0" dirty="0">
                <a:solidFill>
                  <a:schemeClr val="tx1"/>
                </a:solidFill>
                <a:effectLst/>
                <a:latin typeface="-apple-system"/>
              </a:rPr>
              <a:t>يعني أن العميل ليس لديه إذن للوصول إلى المورد. 404 </a:t>
            </a:r>
            <a:r>
              <a:rPr lang="en-US" b="0" i="0" dirty="0">
                <a:solidFill>
                  <a:schemeClr val="tx1"/>
                </a:solidFill>
                <a:effectLst/>
                <a:latin typeface="-apple-system"/>
              </a:rPr>
              <a:t>Not Found </a:t>
            </a:r>
            <a:r>
              <a:rPr lang="ar-SA" b="0" i="0" dirty="0">
                <a:solidFill>
                  <a:schemeClr val="tx1"/>
                </a:solidFill>
                <a:effectLst/>
                <a:latin typeface="-apple-system"/>
              </a:rPr>
              <a:t>هو الرمز المشهور - المورد المطلوب غير موجود.</a:t>
            </a:r>
            <a:endParaRPr lang="en-US" b="0" i="0" dirty="0">
              <a:solidFill>
                <a:schemeClr val="tx1"/>
              </a:solidFill>
              <a:effectLst/>
              <a:latin typeface="-apple-system"/>
            </a:endParaRPr>
          </a:p>
          <a:p>
            <a:pPr algn="r" rtl="1">
              <a:spcAft>
                <a:spcPts val="1200"/>
              </a:spcAft>
            </a:pPr>
            <a:endParaRPr lang="ar-SA" b="0" i="0" dirty="0">
              <a:solidFill>
                <a:schemeClr val="tx1"/>
              </a:solidFill>
              <a:effectLst/>
              <a:latin typeface="-apple-system"/>
            </a:endParaRPr>
          </a:p>
          <a:p>
            <a:pPr algn="r" rtl="1">
              <a:spcAft>
                <a:spcPts val="1200"/>
              </a:spcAft>
            </a:pPr>
            <a:r>
              <a:rPr lang="ar-SA" b="0" i="0" dirty="0">
                <a:solidFill>
                  <a:schemeClr val="tx1"/>
                </a:solidFill>
                <a:effectLst/>
                <a:latin typeface="-apple-system"/>
              </a:rPr>
              <a:t>رموز 5</a:t>
            </a:r>
            <a:r>
              <a:rPr lang="en-US" b="0" i="0" dirty="0">
                <a:solidFill>
                  <a:schemeClr val="tx1"/>
                </a:solidFill>
                <a:effectLst/>
                <a:latin typeface="-apple-system"/>
              </a:rPr>
              <a:t>xx </a:t>
            </a:r>
            <a:r>
              <a:rPr lang="ar-SA" b="0" i="0" dirty="0">
                <a:solidFill>
                  <a:schemeClr val="tx1"/>
                </a:solidFill>
                <a:effectLst/>
                <a:latin typeface="-apple-system"/>
              </a:rPr>
              <a:t>تشير إلى أخطاء الخادم. 500 </a:t>
            </a:r>
            <a:r>
              <a:rPr lang="en-US" b="0" i="0" dirty="0">
                <a:solidFill>
                  <a:schemeClr val="tx1"/>
                </a:solidFill>
                <a:effectLst/>
                <a:latin typeface="-apple-system"/>
              </a:rPr>
              <a:t>Internal Server Error </a:t>
            </a:r>
            <a:r>
              <a:rPr lang="ar-SA" b="0" i="0" dirty="0">
                <a:solidFill>
                  <a:schemeClr val="tx1"/>
                </a:solidFill>
                <a:effectLst/>
                <a:latin typeface="-apple-system"/>
              </a:rPr>
              <a:t>هي رسالة خطأ عامة في الخادم. 503 </a:t>
            </a:r>
            <a:r>
              <a:rPr lang="en-US" b="0" i="0" dirty="0">
                <a:solidFill>
                  <a:schemeClr val="tx1"/>
                </a:solidFill>
                <a:effectLst/>
                <a:latin typeface="-apple-system"/>
              </a:rPr>
              <a:t>Service Unavailable </a:t>
            </a:r>
            <a:r>
              <a:rPr lang="ar-SA" b="0" i="0" dirty="0">
                <a:solidFill>
                  <a:schemeClr val="tx1"/>
                </a:solidFill>
                <a:effectLst/>
                <a:latin typeface="-apple-system"/>
              </a:rPr>
              <a:t>يعني أن الخادم غير متاح مؤقتًا، غالبًا بسبب الصيانة أو الحمل الزائد.</a:t>
            </a:r>
          </a:p>
          <a:p>
            <a:pPr algn="r" rtl="1">
              <a:spcAft>
                <a:spcPts val="1200"/>
              </a:spcAft>
            </a:pPr>
            <a:r>
              <a:rPr lang="ar-SA" b="0" i="0" dirty="0">
                <a:solidFill>
                  <a:schemeClr val="tx1"/>
                </a:solidFill>
                <a:effectLst/>
                <a:latin typeface="-apple-system"/>
              </a:rPr>
              <a:t>في </a:t>
            </a:r>
            <a:r>
              <a:rPr lang="en-US" b="0" i="0" dirty="0">
                <a:solidFill>
                  <a:schemeClr val="tx1"/>
                </a:solidFill>
                <a:effectLst/>
                <a:latin typeface="-apple-system"/>
              </a:rPr>
              <a:t>ASP.NET MVC، </a:t>
            </a:r>
            <a:r>
              <a:rPr lang="ar-SA" b="0" i="0" dirty="0">
                <a:solidFill>
                  <a:schemeClr val="tx1"/>
                </a:solidFill>
                <a:effectLst/>
                <a:latin typeface="-apple-system"/>
              </a:rPr>
              <a:t>ستعمل مع رموز الحالة هذه عند إنشاء إجراءات وحدة التحكم، خاصة عند التعامل مع الأخطاء أو تنفيذ الأمان.</a:t>
            </a:r>
          </a:p>
          <a:p>
            <a:pPr algn="l">
              <a:spcAft>
                <a:spcPts val="1200"/>
              </a:spcAft>
            </a:pPr>
            <a:endParaRPr lang="en-US" b="0" i="0" dirty="0">
              <a:solidFill>
                <a:schemeClr val="tx1"/>
              </a:solidFill>
              <a:effectLst/>
              <a:latin typeface="-apple-system"/>
            </a:endParaRPr>
          </a:p>
          <a:p>
            <a:endParaRPr lang="en-IL" dirty="0">
              <a:solidFill>
                <a:schemeClr val="tx1"/>
              </a:solidFill>
            </a:endParaRPr>
          </a:p>
        </p:txBody>
      </p:sp>
      <p:sp>
        <p:nvSpPr>
          <p:cNvPr id="4" name="Slide Number Placeholder 3"/>
          <p:cNvSpPr>
            <a:spLocks noGrp="1"/>
          </p:cNvSpPr>
          <p:nvPr>
            <p:ph type="sldNum" sz="quarter" idx="5"/>
          </p:nvPr>
        </p:nvSpPr>
        <p:spPr/>
        <p:txBody>
          <a:bodyPr/>
          <a:lstStyle/>
          <a:p>
            <a:fld id="{4B1FA11D-512F-4823-B5C2-80A6C0A2D420}" type="slidenum">
              <a:rPr lang="en-IL" smtClean="0"/>
              <a:t>8</a:t>
            </a:fld>
            <a:endParaRPr lang="en-IL"/>
          </a:p>
        </p:txBody>
      </p:sp>
    </p:spTree>
    <p:extLst>
      <p:ext uri="{BB962C8B-B14F-4D97-AF65-F5344CB8AC3E}">
        <p14:creationId xmlns:p14="http://schemas.microsoft.com/office/powerpoint/2010/main" val="455383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chemeClr val="tx1"/>
                </a:solidFill>
                <a:effectLst/>
                <a:latin typeface="-apple-system"/>
              </a:rPr>
              <a:t>HTTP headers provide additional information about the request or response. They are key-value pairs sent along with the HTTP request or response.</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Request headers are sent from the client to the server. The User-Agent header identifies the browser or application making the request. Accept tells the server what content types the client can handle. If you're submitting data, Content-Type specifies the format (like form data or JSON). Authorization headers carry credentials for protected resources, and Cookie headers send stored cookies back to the server.</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Response headers come from the server to the client. Content-Type tells the browser what kind of data is being returned, like HTML, JSON, or an image. Content-Length indicates the size of the response body. Set-Cookie instructs the browser to store cookies for future requests. Cache-Control provides directives on how the response should be cached.</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MIME types (Multipurpose Internet Mail Extensions) identify the format of the content. For example, text/html is for HTML documents, application/</a:t>
            </a:r>
            <a:r>
              <a:rPr lang="en-US" b="0" i="0" dirty="0" err="1">
                <a:solidFill>
                  <a:schemeClr val="tx1"/>
                </a:solidFill>
                <a:effectLst/>
                <a:latin typeface="-apple-system"/>
              </a:rPr>
              <a:t>json</a:t>
            </a:r>
            <a:r>
              <a:rPr lang="en-US" b="0" i="0" dirty="0">
                <a:solidFill>
                  <a:schemeClr val="tx1"/>
                </a:solidFill>
                <a:effectLst/>
                <a:latin typeface="-apple-system"/>
              </a:rPr>
              <a:t> is for JSON data, image formats have types like image/jpeg, and application/pdf is for PDF documents.</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In ASP.NET MVC, most header handling is done automatically, but you can explicitly set headers when needed. For example, you might set Content-Type to application/</a:t>
            </a:r>
            <a:r>
              <a:rPr lang="en-US" b="0" i="0" dirty="0" err="1">
                <a:solidFill>
                  <a:schemeClr val="tx1"/>
                </a:solidFill>
                <a:effectLst/>
                <a:latin typeface="-apple-system"/>
              </a:rPr>
              <a:t>json</a:t>
            </a:r>
            <a:r>
              <a:rPr lang="en-US" b="0" i="0" dirty="0">
                <a:solidFill>
                  <a:schemeClr val="tx1"/>
                </a:solidFill>
                <a:effectLst/>
                <a:latin typeface="-apple-system"/>
              </a:rPr>
              <a:t> when returning JSON data from an API endpoint.</a:t>
            </a:r>
          </a:p>
          <a:p>
            <a:pPr algn="l">
              <a:spcAft>
                <a:spcPts val="1200"/>
              </a:spcAft>
            </a:pPr>
            <a:endParaRPr lang="en-US" b="0" i="0" dirty="0">
              <a:solidFill>
                <a:schemeClr val="tx1"/>
              </a:solidFill>
              <a:effectLst/>
              <a:latin typeface="-apple-system"/>
            </a:endParaRPr>
          </a:p>
          <a:p>
            <a:pPr algn="l">
              <a:spcAft>
                <a:spcPts val="1200"/>
              </a:spcAft>
            </a:pPr>
            <a:r>
              <a:rPr lang="en-US" b="0" i="0" dirty="0">
                <a:solidFill>
                  <a:schemeClr val="tx1"/>
                </a:solidFill>
                <a:effectLst/>
                <a:latin typeface="-apple-system"/>
              </a:rPr>
              <a:t>Understanding headers is crucial for handling authentication, caching, content negotiation, and troubleshooting web applications.</a:t>
            </a:r>
          </a:p>
          <a:p>
            <a:pPr algn="l">
              <a:spcAft>
                <a:spcPts val="1200"/>
              </a:spcAft>
            </a:pPr>
            <a:endParaRPr lang="en-US" b="0" i="0" dirty="0">
              <a:solidFill>
                <a:schemeClr val="tx1"/>
              </a:solidFill>
              <a:effectLst/>
              <a:latin typeface="-apple-system"/>
            </a:endParaRPr>
          </a:p>
          <a:p>
            <a:endParaRPr lang="en-IL" dirty="0">
              <a:solidFill>
                <a:schemeClr val="tx1"/>
              </a:solidFill>
            </a:endParaRPr>
          </a:p>
        </p:txBody>
      </p:sp>
      <p:sp>
        <p:nvSpPr>
          <p:cNvPr id="4" name="Slide Number Placeholder 3"/>
          <p:cNvSpPr>
            <a:spLocks noGrp="1"/>
          </p:cNvSpPr>
          <p:nvPr>
            <p:ph type="sldNum" sz="quarter" idx="5"/>
          </p:nvPr>
        </p:nvSpPr>
        <p:spPr/>
        <p:txBody>
          <a:bodyPr/>
          <a:lstStyle/>
          <a:p>
            <a:fld id="{4B1FA11D-512F-4823-B5C2-80A6C0A2D420}" type="slidenum">
              <a:rPr lang="en-IL" smtClean="0"/>
              <a:t>9</a:t>
            </a:fld>
            <a:endParaRPr lang="en-IL"/>
          </a:p>
        </p:txBody>
      </p:sp>
    </p:spTree>
    <p:extLst>
      <p:ext uri="{BB962C8B-B14F-4D97-AF65-F5344CB8AC3E}">
        <p14:creationId xmlns:p14="http://schemas.microsoft.com/office/powerpoint/2010/main" val="2095958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F509-2C14-B98B-D2C7-39C43F8FA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F3379731-DB6E-CAA4-D2B9-44C8F4BAD3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161D1B64-CE0D-483E-4F74-16FEFD0DC0D7}"/>
              </a:ext>
            </a:extLst>
          </p:cNvPr>
          <p:cNvSpPr>
            <a:spLocks noGrp="1"/>
          </p:cNvSpPr>
          <p:nvPr>
            <p:ph type="dt" sz="half" idx="10"/>
          </p:nvPr>
        </p:nvSpPr>
        <p:spPr/>
        <p:txBody>
          <a:bodyPr/>
          <a:lstStyle/>
          <a:p>
            <a:fld id="{17A4A797-E586-4F83-84C5-150AC67ACBA9}" type="datetimeFigureOut">
              <a:rPr lang="en-IL" smtClean="0"/>
              <a:t>08/03/2025</a:t>
            </a:fld>
            <a:endParaRPr lang="en-IL"/>
          </a:p>
        </p:txBody>
      </p:sp>
      <p:sp>
        <p:nvSpPr>
          <p:cNvPr id="5" name="Footer Placeholder 4">
            <a:extLst>
              <a:ext uri="{FF2B5EF4-FFF2-40B4-BE49-F238E27FC236}">
                <a16:creationId xmlns:a16="http://schemas.microsoft.com/office/drawing/2014/main" id="{F5D26A1E-7B30-FF60-625D-A28BFEE6AB1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4F51CB1-5F14-3A2C-B661-9192A913AF9B}"/>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290699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88D7-C9BF-2271-68C0-56504B176B0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AE5D9BE-DB7A-EF11-F648-5547EB035A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D953D30-371D-79D4-2B26-DA4AA61E5AA1}"/>
              </a:ext>
            </a:extLst>
          </p:cNvPr>
          <p:cNvSpPr>
            <a:spLocks noGrp="1"/>
          </p:cNvSpPr>
          <p:nvPr>
            <p:ph type="dt" sz="half" idx="10"/>
          </p:nvPr>
        </p:nvSpPr>
        <p:spPr/>
        <p:txBody>
          <a:bodyPr/>
          <a:lstStyle/>
          <a:p>
            <a:fld id="{17A4A797-E586-4F83-84C5-150AC67ACBA9}" type="datetimeFigureOut">
              <a:rPr lang="en-IL" smtClean="0"/>
              <a:t>08/03/2025</a:t>
            </a:fld>
            <a:endParaRPr lang="en-IL"/>
          </a:p>
        </p:txBody>
      </p:sp>
      <p:sp>
        <p:nvSpPr>
          <p:cNvPr id="5" name="Footer Placeholder 4">
            <a:extLst>
              <a:ext uri="{FF2B5EF4-FFF2-40B4-BE49-F238E27FC236}">
                <a16:creationId xmlns:a16="http://schemas.microsoft.com/office/drawing/2014/main" id="{688AB6E0-BDB3-F39B-A17B-23A8074D19D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78E1B26-F9F2-C614-B09B-01E1E1FEA27E}"/>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3290643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E7F36-12AE-079F-E7A8-CF203B5312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FCEA954-0065-53AD-1B58-8C4DD0947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CD3B1FF-03F4-5831-D66D-111B7FB33F7E}"/>
              </a:ext>
            </a:extLst>
          </p:cNvPr>
          <p:cNvSpPr>
            <a:spLocks noGrp="1"/>
          </p:cNvSpPr>
          <p:nvPr>
            <p:ph type="dt" sz="half" idx="10"/>
          </p:nvPr>
        </p:nvSpPr>
        <p:spPr/>
        <p:txBody>
          <a:bodyPr/>
          <a:lstStyle/>
          <a:p>
            <a:fld id="{17A4A797-E586-4F83-84C5-150AC67ACBA9}" type="datetimeFigureOut">
              <a:rPr lang="en-IL" smtClean="0"/>
              <a:t>08/03/2025</a:t>
            </a:fld>
            <a:endParaRPr lang="en-IL"/>
          </a:p>
        </p:txBody>
      </p:sp>
      <p:sp>
        <p:nvSpPr>
          <p:cNvPr id="5" name="Footer Placeholder 4">
            <a:extLst>
              <a:ext uri="{FF2B5EF4-FFF2-40B4-BE49-F238E27FC236}">
                <a16:creationId xmlns:a16="http://schemas.microsoft.com/office/drawing/2014/main" id="{8D92BCC2-C368-ECD1-05BF-1E9D4430CA8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06966EA-0681-DC55-BD0D-289C195F07FC}"/>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204025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B5C3-71DA-2E7D-19D1-D6EF1E3B4907}"/>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4D22878-808B-DE35-03AB-66FC9B4222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3264303-2522-A722-8599-B026D13F819B}"/>
              </a:ext>
            </a:extLst>
          </p:cNvPr>
          <p:cNvSpPr>
            <a:spLocks noGrp="1"/>
          </p:cNvSpPr>
          <p:nvPr>
            <p:ph type="dt" sz="half" idx="10"/>
          </p:nvPr>
        </p:nvSpPr>
        <p:spPr/>
        <p:txBody>
          <a:bodyPr/>
          <a:lstStyle/>
          <a:p>
            <a:fld id="{17A4A797-E586-4F83-84C5-150AC67ACBA9}" type="datetimeFigureOut">
              <a:rPr lang="en-IL" smtClean="0"/>
              <a:t>08/03/2025</a:t>
            </a:fld>
            <a:endParaRPr lang="en-IL"/>
          </a:p>
        </p:txBody>
      </p:sp>
      <p:sp>
        <p:nvSpPr>
          <p:cNvPr id="5" name="Footer Placeholder 4">
            <a:extLst>
              <a:ext uri="{FF2B5EF4-FFF2-40B4-BE49-F238E27FC236}">
                <a16:creationId xmlns:a16="http://schemas.microsoft.com/office/drawing/2014/main" id="{FAC429E8-8938-A4B3-55F9-A6BB43A7B3B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9692563-C853-88EB-E26B-D891425F83A2}"/>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375190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22C6-4A77-2445-87A1-6375E36B4A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98596628-4502-FE97-F8D9-BAC6259656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027A69-C64C-B33A-6036-CF198813B963}"/>
              </a:ext>
            </a:extLst>
          </p:cNvPr>
          <p:cNvSpPr>
            <a:spLocks noGrp="1"/>
          </p:cNvSpPr>
          <p:nvPr>
            <p:ph type="dt" sz="half" idx="10"/>
          </p:nvPr>
        </p:nvSpPr>
        <p:spPr/>
        <p:txBody>
          <a:bodyPr/>
          <a:lstStyle/>
          <a:p>
            <a:fld id="{17A4A797-E586-4F83-84C5-150AC67ACBA9}" type="datetimeFigureOut">
              <a:rPr lang="en-IL" smtClean="0"/>
              <a:t>08/03/2025</a:t>
            </a:fld>
            <a:endParaRPr lang="en-IL"/>
          </a:p>
        </p:txBody>
      </p:sp>
      <p:sp>
        <p:nvSpPr>
          <p:cNvPr id="5" name="Footer Placeholder 4">
            <a:extLst>
              <a:ext uri="{FF2B5EF4-FFF2-40B4-BE49-F238E27FC236}">
                <a16:creationId xmlns:a16="http://schemas.microsoft.com/office/drawing/2014/main" id="{16CF989A-F9C0-BC31-7967-2E4794A3891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C4F1AF5-265E-9C64-5046-A273F9FE78BD}"/>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44733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FDD9-A034-6D0C-DE4A-F8F57F2ACA0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6A460E5-BB6B-4767-C6DA-CE04E62C6D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936D1FBB-D3F6-9F21-0525-BB02F8EDAC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37759304-E097-18A5-979C-7E875BB7462B}"/>
              </a:ext>
            </a:extLst>
          </p:cNvPr>
          <p:cNvSpPr>
            <a:spLocks noGrp="1"/>
          </p:cNvSpPr>
          <p:nvPr>
            <p:ph type="dt" sz="half" idx="10"/>
          </p:nvPr>
        </p:nvSpPr>
        <p:spPr/>
        <p:txBody>
          <a:bodyPr/>
          <a:lstStyle/>
          <a:p>
            <a:fld id="{17A4A797-E586-4F83-84C5-150AC67ACBA9}" type="datetimeFigureOut">
              <a:rPr lang="en-IL" smtClean="0"/>
              <a:t>08/03/2025</a:t>
            </a:fld>
            <a:endParaRPr lang="en-IL"/>
          </a:p>
        </p:txBody>
      </p:sp>
      <p:sp>
        <p:nvSpPr>
          <p:cNvPr id="6" name="Footer Placeholder 5">
            <a:extLst>
              <a:ext uri="{FF2B5EF4-FFF2-40B4-BE49-F238E27FC236}">
                <a16:creationId xmlns:a16="http://schemas.microsoft.com/office/drawing/2014/main" id="{0BC03BB9-76C0-0D0B-8AAE-C8FCA7AD3F7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4B0C2F9-F353-19C5-6D5F-72641B6FA281}"/>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216779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9C5-897C-C89C-FE87-9426099EEE9A}"/>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B2394DDC-415D-CC35-7DA7-498BF20D0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AF07D9-B701-1286-4F22-F75057AA1B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B4BC557-54B5-1E95-0611-0D5BA9FD7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72C8C1-2EB4-F9C5-CB29-292AC21EFB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B6529F22-2B9A-34F6-17BB-C1C0E52D139D}"/>
              </a:ext>
            </a:extLst>
          </p:cNvPr>
          <p:cNvSpPr>
            <a:spLocks noGrp="1"/>
          </p:cNvSpPr>
          <p:nvPr>
            <p:ph type="dt" sz="half" idx="10"/>
          </p:nvPr>
        </p:nvSpPr>
        <p:spPr/>
        <p:txBody>
          <a:bodyPr/>
          <a:lstStyle/>
          <a:p>
            <a:fld id="{17A4A797-E586-4F83-84C5-150AC67ACBA9}" type="datetimeFigureOut">
              <a:rPr lang="en-IL" smtClean="0"/>
              <a:t>08/03/2025</a:t>
            </a:fld>
            <a:endParaRPr lang="en-IL"/>
          </a:p>
        </p:txBody>
      </p:sp>
      <p:sp>
        <p:nvSpPr>
          <p:cNvPr id="8" name="Footer Placeholder 7">
            <a:extLst>
              <a:ext uri="{FF2B5EF4-FFF2-40B4-BE49-F238E27FC236}">
                <a16:creationId xmlns:a16="http://schemas.microsoft.com/office/drawing/2014/main" id="{339194AF-54F0-17E3-9FED-4E2FE09B85C0}"/>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B7CC6644-CBC6-076A-D790-59387D943AE4}"/>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1202029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8898-8E0A-C682-9927-D5FCD4A11174}"/>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D04DBF6-B492-6F22-103E-51BDA562E960}"/>
              </a:ext>
            </a:extLst>
          </p:cNvPr>
          <p:cNvSpPr>
            <a:spLocks noGrp="1"/>
          </p:cNvSpPr>
          <p:nvPr>
            <p:ph type="dt" sz="half" idx="10"/>
          </p:nvPr>
        </p:nvSpPr>
        <p:spPr/>
        <p:txBody>
          <a:bodyPr/>
          <a:lstStyle/>
          <a:p>
            <a:fld id="{17A4A797-E586-4F83-84C5-150AC67ACBA9}" type="datetimeFigureOut">
              <a:rPr lang="en-IL" smtClean="0"/>
              <a:t>08/03/2025</a:t>
            </a:fld>
            <a:endParaRPr lang="en-IL"/>
          </a:p>
        </p:txBody>
      </p:sp>
      <p:sp>
        <p:nvSpPr>
          <p:cNvPr id="4" name="Footer Placeholder 3">
            <a:extLst>
              <a:ext uri="{FF2B5EF4-FFF2-40B4-BE49-F238E27FC236}">
                <a16:creationId xmlns:a16="http://schemas.microsoft.com/office/drawing/2014/main" id="{0A09863C-3A7A-15A4-3C8A-ACEC15ECF18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39A7B64-64B4-3B60-7BE3-EE7733351BCB}"/>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394251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89DC63-83D5-A0C7-8B6B-B849F6FD8C43}"/>
              </a:ext>
            </a:extLst>
          </p:cNvPr>
          <p:cNvSpPr>
            <a:spLocks noGrp="1"/>
          </p:cNvSpPr>
          <p:nvPr>
            <p:ph type="dt" sz="half" idx="10"/>
          </p:nvPr>
        </p:nvSpPr>
        <p:spPr/>
        <p:txBody>
          <a:bodyPr/>
          <a:lstStyle/>
          <a:p>
            <a:fld id="{17A4A797-E586-4F83-84C5-150AC67ACBA9}" type="datetimeFigureOut">
              <a:rPr lang="en-IL" smtClean="0"/>
              <a:t>08/03/2025</a:t>
            </a:fld>
            <a:endParaRPr lang="en-IL"/>
          </a:p>
        </p:txBody>
      </p:sp>
      <p:sp>
        <p:nvSpPr>
          <p:cNvPr id="3" name="Footer Placeholder 2">
            <a:extLst>
              <a:ext uri="{FF2B5EF4-FFF2-40B4-BE49-F238E27FC236}">
                <a16:creationId xmlns:a16="http://schemas.microsoft.com/office/drawing/2014/main" id="{A2617FF8-7B86-15DA-DF33-1E51CCB00834}"/>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AEA19134-2F31-94AD-BB22-EF8B7757463D}"/>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4496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C3B9-C233-D0B5-14E4-8F648B758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AA17A3A5-1F62-588D-DA19-BD0457BD29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DF68CF1C-F16A-DDC4-1C45-0B6D190BC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D0D0FF-F10A-BF6F-18BC-1557CAA2E7D4}"/>
              </a:ext>
            </a:extLst>
          </p:cNvPr>
          <p:cNvSpPr>
            <a:spLocks noGrp="1"/>
          </p:cNvSpPr>
          <p:nvPr>
            <p:ph type="dt" sz="half" idx="10"/>
          </p:nvPr>
        </p:nvSpPr>
        <p:spPr/>
        <p:txBody>
          <a:bodyPr/>
          <a:lstStyle/>
          <a:p>
            <a:fld id="{17A4A797-E586-4F83-84C5-150AC67ACBA9}" type="datetimeFigureOut">
              <a:rPr lang="en-IL" smtClean="0"/>
              <a:t>08/03/2025</a:t>
            </a:fld>
            <a:endParaRPr lang="en-IL"/>
          </a:p>
        </p:txBody>
      </p:sp>
      <p:sp>
        <p:nvSpPr>
          <p:cNvPr id="6" name="Footer Placeholder 5">
            <a:extLst>
              <a:ext uri="{FF2B5EF4-FFF2-40B4-BE49-F238E27FC236}">
                <a16:creationId xmlns:a16="http://schemas.microsoft.com/office/drawing/2014/main" id="{E25399C7-EDD8-6D97-633A-5D975B1F6EF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F084897-63E5-20F5-E9AF-CB635A4C53B6}"/>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121156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D38C-EEA9-73DC-F23A-A8B947BE3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A5ADCAA-6A05-179A-0D0E-E38D27EA0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EAFF0D1-659C-8FD4-33D2-215ED9A10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D15BCB-1966-DEF0-6A41-5D601106B732}"/>
              </a:ext>
            </a:extLst>
          </p:cNvPr>
          <p:cNvSpPr>
            <a:spLocks noGrp="1"/>
          </p:cNvSpPr>
          <p:nvPr>
            <p:ph type="dt" sz="half" idx="10"/>
          </p:nvPr>
        </p:nvSpPr>
        <p:spPr/>
        <p:txBody>
          <a:bodyPr/>
          <a:lstStyle/>
          <a:p>
            <a:fld id="{17A4A797-E586-4F83-84C5-150AC67ACBA9}" type="datetimeFigureOut">
              <a:rPr lang="en-IL" smtClean="0"/>
              <a:t>08/03/2025</a:t>
            </a:fld>
            <a:endParaRPr lang="en-IL"/>
          </a:p>
        </p:txBody>
      </p:sp>
      <p:sp>
        <p:nvSpPr>
          <p:cNvPr id="6" name="Footer Placeholder 5">
            <a:extLst>
              <a:ext uri="{FF2B5EF4-FFF2-40B4-BE49-F238E27FC236}">
                <a16:creationId xmlns:a16="http://schemas.microsoft.com/office/drawing/2014/main" id="{375C1F61-355F-EA9A-A699-41D61F1C463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EF9C10A-1064-316E-2323-C5D219A6E65D}"/>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260649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A3F4DA-58CD-1D28-68E5-7E0A00C680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0A10E975-5BAA-84B0-6611-16A70C3C0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1AF36D9-BC36-A22A-4F16-06AEDBA746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A4A797-E586-4F83-84C5-150AC67ACBA9}" type="datetimeFigureOut">
              <a:rPr lang="en-IL" smtClean="0"/>
              <a:t>08/03/2025</a:t>
            </a:fld>
            <a:endParaRPr lang="en-IL"/>
          </a:p>
        </p:txBody>
      </p:sp>
      <p:sp>
        <p:nvSpPr>
          <p:cNvPr id="5" name="Footer Placeholder 4">
            <a:extLst>
              <a:ext uri="{FF2B5EF4-FFF2-40B4-BE49-F238E27FC236}">
                <a16:creationId xmlns:a16="http://schemas.microsoft.com/office/drawing/2014/main" id="{AD919AFD-CBB4-9FFC-A0B9-BB199749A0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2B146B79-86E9-EC14-5DD6-C1A9E1604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0E4F2D-0A9D-4772-9349-2E73D09E0F16}" type="slidenum">
              <a:rPr lang="en-IL" smtClean="0"/>
              <a:t>‹#›</a:t>
            </a:fld>
            <a:endParaRPr lang="en-IL"/>
          </a:p>
        </p:txBody>
      </p:sp>
    </p:spTree>
    <p:extLst>
      <p:ext uri="{BB962C8B-B14F-4D97-AF65-F5344CB8AC3E}">
        <p14:creationId xmlns:p14="http://schemas.microsoft.com/office/powerpoint/2010/main" val="2284294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40.jpeg"/><Relationship Id="rId7" Type="http://schemas.openxmlformats.org/officeDocument/2006/relationships/diagramColors" Target="../diagrams/colors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EA371AC-D96A-C7B1-FD12-1BF1D55734E3}"/>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Web Fundamentals and HTTP Protocol</a:t>
            </a:r>
            <a:endParaRPr lang="en-IL" sz="4800">
              <a:solidFill>
                <a:srgbClr val="FFFFFF"/>
              </a:solidFill>
            </a:endParaRPr>
          </a:p>
        </p:txBody>
      </p:sp>
      <p:sp>
        <p:nvSpPr>
          <p:cNvPr id="3" name="Subtitle 2">
            <a:extLst>
              <a:ext uri="{FF2B5EF4-FFF2-40B4-BE49-F238E27FC236}">
                <a16:creationId xmlns:a16="http://schemas.microsoft.com/office/drawing/2014/main" id="{DFC94C39-2B83-1C9F-CF0B-F788605EAB77}"/>
              </a:ext>
            </a:extLst>
          </p:cNvPr>
          <p:cNvSpPr>
            <a:spLocks noGrp="1"/>
          </p:cNvSpPr>
          <p:nvPr>
            <p:ph type="subTitle" idx="1"/>
          </p:nvPr>
        </p:nvSpPr>
        <p:spPr>
          <a:xfrm>
            <a:off x="1350682" y="4870824"/>
            <a:ext cx="10005951" cy="1458258"/>
          </a:xfrm>
        </p:spPr>
        <p:txBody>
          <a:bodyPr anchor="ctr">
            <a:normAutofit/>
          </a:bodyPr>
          <a:lstStyle/>
          <a:p>
            <a:pPr algn="l"/>
            <a:r>
              <a:rPr lang="en-US" dirty="0"/>
              <a:t>Web Development </a:t>
            </a:r>
            <a:endParaRPr lang="en-US"/>
          </a:p>
          <a:p>
            <a:pPr algn="l"/>
            <a:r>
              <a:rPr lang="en-US" dirty="0"/>
              <a:t>Raed Felfel - 2025</a:t>
            </a:r>
            <a:endParaRPr lang="en-IL"/>
          </a:p>
        </p:txBody>
      </p:sp>
    </p:spTree>
    <p:extLst>
      <p:ext uri="{BB962C8B-B14F-4D97-AF65-F5344CB8AC3E}">
        <p14:creationId xmlns:p14="http://schemas.microsoft.com/office/powerpoint/2010/main" val="321288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FAA1E-89C4-F5EA-26CA-E60CA09F2E8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400">
                <a:solidFill>
                  <a:srgbClr val="FFFFFF"/>
                </a:solidFill>
              </a:rPr>
              <a:t>HTTP Example - Request and Response</a:t>
            </a:r>
          </a:p>
        </p:txBody>
      </p:sp>
      <p:pic>
        <p:nvPicPr>
          <p:cNvPr id="12" name="Content Placeholder 11">
            <a:extLst>
              <a:ext uri="{FF2B5EF4-FFF2-40B4-BE49-F238E27FC236}">
                <a16:creationId xmlns:a16="http://schemas.microsoft.com/office/drawing/2014/main" id="{6E5FC875-0901-EE44-14DD-5BB686362C75}"/>
              </a:ext>
            </a:extLst>
          </p:cNvPr>
          <p:cNvPicPr>
            <a:picLocks noGrp="1" noChangeAspect="1"/>
          </p:cNvPicPr>
          <p:nvPr>
            <p:ph sz="half" idx="1"/>
          </p:nvPr>
        </p:nvPicPr>
        <p:blipFill>
          <a:blip r:embed="rId3"/>
          <a:stretch>
            <a:fillRect/>
          </a:stretch>
        </p:blipFill>
        <p:spPr>
          <a:xfrm>
            <a:off x="715748" y="3434550"/>
            <a:ext cx="5131088" cy="1491388"/>
          </a:xfrm>
          <a:prstGeom prst="rect">
            <a:avLst/>
          </a:prstGeom>
        </p:spPr>
      </p:pic>
      <p:pic>
        <p:nvPicPr>
          <p:cNvPr id="14" name="Content Placeholder 13">
            <a:extLst>
              <a:ext uri="{FF2B5EF4-FFF2-40B4-BE49-F238E27FC236}">
                <a16:creationId xmlns:a16="http://schemas.microsoft.com/office/drawing/2014/main" id="{0A1F949F-E951-F93D-AD72-0015406AE0F9}"/>
              </a:ext>
            </a:extLst>
          </p:cNvPr>
          <p:cNvPicPr>
            <a:picLocks noGrp="1" noChangeAspect="1"/>
          </p:cNvPicPr>
          <p:nvPr>
            <p:ph sz="half" idx="2"/>
          </p:nvPr>
        </p:nvPicPr>
        <p:blipFill>
          <a:blip r:embed="rId4"/>
          <a:stretch>
            <a:fillRect/>
          </a:stretch>
        </p:blipFill>
        <p:spPr>
          <a:xfrm>
            <a:off x="6345165" y="2747457"/>
            <a:ext cx="5131087" cy="2938547"/>
          </a:xfrm>
          <a:prstGeom prst="rect">
            <a:avLst/>
          </a:prstGeom>
        </p:spPr>
      </p:pic>
    </p:spTree>
    <p:extLst>
      <p:ext uri="{BB962C8B-B14F-4D97-AF65-F5344CB8AC3E}">
        <p14:creationId xmlns:p14="http://schemas.microsoft.com/office/powerpoint/2010/main" val="1655201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68D9-075F-CE83-A61E-EB4D28E603B7}"/>
              </a:ext>
            </a:extLst>
          </p:cNvPr>
          <p:cNvSpPr>
            <a:spLocks noGrp="1"/>
          </p:cNvSpPr>
          <p:nvPr>
            <p:ph type="title"/>
          </p:nvPr>
        </p:nvSpPr>
        <p:spPr/>
        <p:txBody>
          <a:bodyPr/>
          <a:lstStyle/>
          <a:p>
            <a:r>
              <a:rPr lang="en-US" dirty="0"/>
              <a:t>Statelessness and State Management</a:t>
            </a:r>
            <a:endParaRPr lang="en-IL" dirty="0"/>
          </a:p>
        </p:txBody>
      </p:sp>
      <p:graphicFrame>
        <p:nvGraphicFramePr>
          <p:cNvPr id="7" name="Content Placeholder 4">
            <a:extLst>
              <a:ext uri="{FF2B5EF4-FFF2-40B4-BE49-F238E27FC236}">
                <a16:creationId xmlns:a16="http://schemas.microsoft.com/office/drawing/2014/main" id="{2526E9FF-7E26-A5D2-9162-FBE85367636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3557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F7C0FF-4AD6-4D85-90B2-F88CFFD4E66C}"/>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Security Considerations in HTTP</a:t>
            </a:r>
            <a:endParaRPr lang="en-IL" sz="4000">
              <a:solidFill>
                <a:srgbClr val="FFFFFF"/>
              </a:solidFill>
            </a:endParaRPr>
          </a:p>
        </p:txBody>
      </p:sp>
      <p:graphicFrame>
        <p:nvGraphicFramePr>
          <p:cNvPr id="5" name="Content Placeholder 2">
            <a:extLst>
              <a:ext uri="{FF2B5EF4-FFF2-40B4-BE49-F238E27FC236}">
                <a16:creationId xmlns:a16="http://schemas.microsoft.com/office/drawing/2014/main" id="{D05777D1-49C9-E68F-792D-31954FDAD352}"/>
              </a:ext>
            </a:extLst>
          </p:cNvPr>
          <p:cNvGraphicFramePr>
            <a:graphicFrameLocks noGrp="1"/>
          </p:cNvGraphicFramePr>
          <p:nvPr>
            <p:ph idx="1"/>
            <p:extLst>
              <p:ext uri="{D42A27DB-BD31-4B8C-83A1-F6EECF244321}">
                <p14:modId xmlns:p14="http://schemas.microsoft.com/office/powerpoint/2010/main" val="169372476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526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71D999-474F-91BB-51D0-4049FF5E252B}"/>
              </a:ext>
            </a:extLst>
          </p:cNvPr>
          <p:cNvPicPr>
            <a:picLocks noChangeAspect="1"/>
          </p:cNvPicPr>
          <p:nvPr/>
        </p:nvPicPr>
        <p:blipFill>
          <a:blip r:embed="rId3">
            <a:duotone>
              <a:schemeClr val="bg2">
                <a:shade val="45000"/>
                <a:satMod val="135000"/>
              </a:schemeClr>
              <a:prstClr val="white"/>
            </a:duotone>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5C26F-5F27-D1EC-E099-8D5DCF7272B0}"/>
              </a:ext>
            </a:extLst>
          </p:cNvPr>
          <p:cNvSpPr>
            <a:spLocks noGrp="1"/>
          </p:cNvSpPr>
          <p:nvPr>
            <p:ph type="title"/>
          </p:nvPr>
        </p:nvSpPr>
        <p:spPr>
          <a:xfrm>
            <a:off x="838200" y="365125"/>
            <a:ext cx="10515600" cy="1325563"/>
          </a:xfrm>
        </p:spPr>
        <p:txBody>
          <a:bodyPr>
            <a:normAutofit/>
          </a:bodyPr>
          <a:lstStyle/>
          <a:p>
            <a:r>
              <a:rPr lang="en-US" dirty="0"/>
              <a:t>Summary</a:t>
            </a:r>
            <a:endParaRPr lang="en-IL" dirty="0"/>
          </a:p>
        </p:txBody>
      </p:sp>
      <p:graphicFrame>
        <p:nvGraphicFramePr>
          <p:cNvPr id="5" name="Content Placeholder 2">
            <a:extLst>
              <a:ext uri="{FF2B5EF4-FFF2-40B4-BE49-F238E27FC236}">
                <a16:creationId xmlns:a16="http://schemas.microsoft.com/office/drawing/2014/main" id="{B93F0785-F37C-6B2F-AA51-F6158E1593B9}"/>
              </a:ext>
            </a:extLst>
          </p:cNvPr>
          <p:cNvGraphicFramePr>
            <a:graphicFrameLocks noGrp="1"/>
          </p:cNvGraphicFramePr>
          <p:nvPr>
            <p:ph idx="1"/>
            <p:extLst>
              <p:ext uri="{D42A27DB-BD31-4B8C-83A1-F6EECF244321}">
                <p14:modId xmlns:p14="http://schemas.microsoft.com/office/powerpoint/2010/main" val="41374099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93434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DCB88-944B-8169-4D5E-C655EF89CD1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Introduction to Web Applications</a:t>
            </a:r>
            <a:endParaRPr lang="en-IL" sz="4000">
              <a:solidFill>
                <a:srgbClr val="FFFFFF"/>
              </a:solidFill>
            </a:endParaRPr>
          </a:p>
        </p:txBody>
      </p:sp>
      <p:sp>
        <p:nvSpPr>
          <p:cNvPr id="3" name="Content Placeholder 2">
            <a:extLst>
              <a:ext uri="{FF2B5EF4-FFF2-40B4-BE49-F238E27FC236}">
                <a16:creationId xmlns:a16="http://schemas.microsoft.com/office/drawing/2014/main" id="{58A85A35-120E-840B-2D9F-A6D6C1773783}"/>
              </a:ext>
            </a:extLst>
          </p:cNvPr>
          <p:cNvSpPr>
            <a:spLocks noGrp="1"/>
          </p:cNvSpPr>
          <p:nvPr>
            <p:ph idx="1"/>
          </p:nvPr>
        </p:nvSpPr>
        <p:spPr>
          <a:xfrm>
            <a:off x="1371599" y="2318197"/>
            <a:ext cx="9724031" cy="3683358"/>
          </a:xfrm>
        </p:spPr>
        <p:txBody>
          <a:bodyPr anchor="ctr">
            <a:normAutofit/>
          </a:bodyPr>
          <a:lstStyle/>
          <a:p>
            <a:r>
              <a:rPr lang="en-US" sz="2000"/>
              <a:t>What is a web application?</a:t>
            </a:r>
          </a:p>
          <a:p>
            <a:r>
              <a:rPr lang="en-US" sz="2000"/>
              <a:t>How web applications differ from desktop applications</a:t>
            </a:r>
          </a:p>
          <a:p>
            <a:r>
              <a:rPr lang="en-US" sz="2000"/>
              <a:t>Key characteristics:</a:t>
            </a:r>
          </a:p>
          <a:p>
            <a:pPr lvl="1"/>
            <a:r>
              <a:rPr lang="en-US" sz="2000"/>
              <a:t>Accessed through web browsers</a:t>
            </a:r>
          </a:p>
          <a:p>
            <a:pPr lvl="1"/>
            <a:r>
              <a:rPr lang="en-US" sz="2000"/>
              <a:t>Centralized hosting</a:t>
            </a:r>
          </a:p>
          <a:p>
            <a:pPr lvl="1"/>
            <a:r>
              <a:rPr lang="en-US" sz="2000"/>
              <a:t>No installation required</a:t>
            </a:r>
          </a:p>
          <a:p>
            <a:pPr lvl="1"/>
            <a:r>
              <a:rPr lang="en-US" sz="2000"/>
              <a:t>Cross-platform compatibility</a:t>
            </a:r>
            <a:endParaRPr lang="en-IL" sz="2000"/>
          </a:p>
        </p:txBody>
      </p:sp>
    </p:spTree>
    <p:extLst>
      <p:ext uri="{BB962C8B-B14F-4D97-AF65-F5344CB8AC3E}">
        <p14:creationId xmlns:p14="http://schemas.microsoft.com/office/powerpoint/2010/main" val="55979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1A629-21DB-5187-3D65-0C7FA1D9B726}"/>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Web Architecture</a:t>
            </a:r>
          </a:p>
        </p:txBody>
      </p:sp>
      <p:pic>
        <p:nvPicPr>
          <p:cNvPr id="7" name="Content Placeholder 6">
            <a:extLst>
              <a:ext uri="{FF2B5EF4-FFF2-40B4-BE49-F238E27FC236}">
                <a16:creationId xmlns:a16="http://schemas.microsoft.com/office/drawing/2014/main" id="{020DEA5B-47E0-8C7F-7727-E7D1BB6BF69B}"/>
              </a:ext>
            </a:extLst>
          </p:cNvPr>
          <p:cNvPicPr>
            <a:picLocks noGrp="1" noChangeAspect="1"/>
          </p:cNvPicPr>
          <p:nvPr>
            <p:ph sz="half" idx="2"/>
          </p:nvPr>
        </p:nvPicPr>
        <p:blipFill>
          <a:blip r:embed="rId3"/>
          <a:stretch>
            <a:fillRect/>
          </a:stretch>
        </p:blipFill>
        <p:spPr>
          <a:xfrm>
            <a:off x="1947259" y="402570"/>
            <a:ext cx="8297480" cy="3215273"/>
          </a:xfrm>
          <a:prstGeom prst="rect">
            <a:avLst/>
          </a:prstGeom>
        </p:spPr>
      </p:pic>
      <p:sp>
        <p:nvSpPr>
          <p:cNvPr id="4" name="Content Placeholder 3">
            <a:extLst>
              <a:ext uri="{FF2B5EF4-FFF2-40B4-BE49-F238E27FC236}">
                <a16:creationId xmlns:a16="http://schemas.microsoft.com/office/drawing/2014/main" id="{4BDF077F-9E4A-52FA-EE97-A6EB23BC9536}"/>
              </a:ext>
            </a:extLst>
          </p:cNvPr>
          <p:cNvSpPr>
            <a:spLocks noGrp="1"/>
          </p:cNvSpPr>
          <p:nvPr>
            <p:ph sz="half" idx="1"/>
          </p:nvPr>
        </p:nvSpPr>
        <p:spPr>
          <a:xfrm>
            <a:off x="1940256" y="3833199"/>
            <a:ext cx="8332826" cy="1119982"/>
          </a:xfrm>
        </p:spPr>
        <p:txBody>
          <a:bodyPr vert="horz" lIns="91440" tIns="45720" rIns="91440" bIns="45720" rtlCol="0" anchor="ctr">
            <a:normAutofit/>
          </a:bodyPr>
          <a:lstStyle/>
          <a:p>
            <a:r>
              <a:rPr lang="en-US" sz="1400"/>
              <a:t>Three-tier architecture:</a:t>
            </a:r>
          </a:p>
          <a:p>
            <a:pPr lvl="1"/>
            <a:r>
              <a:rPr lang="en-US" sz="1400"/>
              <a:t>Client tier (Presentation layer)</a:t>
            </a:r>
          </a:p>
          <a:p>
            <a:pPr lvl="1"/>
            <a:r>
              <a:rPr lang="en-US" sz="1400"/>
              <a:t>Server tier (Application logic)</a:t>
            </a:r>
          </a:p>
          <a:p>
            <a:pPr lvl="1"/>
            <a:r>
              <a:rPr lang="en-US" sz="1400"/>
              <a:t>Database tier (Data storage)</a:t>
            </a:r>
          </a:p>
        </p:txBody>
      </p:sp>
    </p:spTree>
    <p:extLst>
      <p:ext uri="{BB962C8B-B14F-4D97-AF65-F5344CB8AC3E}">
        <p14:creationId xmlns:p14="http://schemas.microsoft.com/office/powerpoint/2010/main" val="91029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4135D65-B6D6-3BC4-772E-CAA2673BE6CC}"/>
              </a:ext>
            </a:extLst>
          </p:cNvPr>
          <p:cNvPicPr>
            <a:picLocks noChangeAspect="1"/>
          </p:cNvPicPr>
          <p:nvPr/>
        </p:nvPicPr>
        <p:blipFill>
          <a:blip r:embed="rId3">
            <a:duotone>
              <a:schemeClr val="bg2">
                <a:shade val="45000"/>
                <a:satMod val="135000"/>
              </a:schemeClr>
              <a:prstClr val="white"/>
            </a:duotone>
          </a:blip>
          <a:srcRect r="2667"/>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85CF55-538A-B56A-15A3-419F020E9DCC}"/>
              </a:ext>
            </a:extLst>
          </p:cNvPr>
          <p:cNvSpPr>
            <a:spLocks noGrp="1"/>
          </p:cNvSpPr>
          <p:nvPr>
            <p:ph type="title"/>
          </p:nvPr>
        </p:nvSpPr>
        <p:spPr>
          <a:xfrm>
            <a:off x="838200" y="365125"/>
            <a:ext cx="10515600" cy="1325563"/>
          </a:xfrm>
        </p:spPr>
        <p:txBody>
          <a:bodyPr>
            <a:normAutofit/>
          </a:bodyPr>
          <a:lstStyle/>
          <a:p>
            <a:r>
              <a:rPr lang="en-US" dirty="0"/>
              <a:t>Evolution of Web Applications</a:t>
            </a:r>
            <a:endParaRPr lang="en-IL" dirty="0"/>
          </a:p>
        </p:txBody>
      </p:sp>
      <p:graphicFrame>
        <p:nvGraphicFramePr>
          <p:cNvPr id="7" name="Content Placeholder 4">
            <a:extLst>
              <a:ext uri="{FF2B5EF4-FFF2-40B4-BE49-F238E27FC236}">
                <a16:creationId xmlns:a16="http://schemas.microsoft.com/office/drawing/2014/main" id="{2C70C73B-4DFE-5D6A-8627-D52DA0E0C293}"/>
              </a:ext>
            </a:extLst>
          </p:cNvPr>
          <p:cNvGraphicFramePr>
            <a:graphicFrameLocks noGrp="1"/>
          </p:cNvGraphicFramePr>
          <p:nvPr>
            <p:ph idx="1"/>
            <p:extLst>
              <p:ext uri="{D42A27DB-BD31-4B8C-83A1-F6EECF244321}">
                <p14:modId xmlns:p14="http://schemas.microsoft.com/office/powerpoint/2010/main" val="5285526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98744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A4C21D-6A27-651D-311D-12AECFFF5B45}"/>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HTTP Protocol - Overview</a:t>
            </a:r>
            <a:endParaRPr lang="en-IL" sz="4000">
              <a:solidFill>
                <a:srgbClr val="FFFFFF"/>
              </a:solidFill>
            </a:endParaRPr>
          </a:p>
        </p:txBody>
      </p:sp>
      <p:graphicFrame>
        <p:nvGraphicFramePr>
          <p:cNvPr id="5" name="Content Placeholder 2">
            <a:extLst>
              <a:ext uri="{FF2B5EF4-FFF2-40B4-BE49-F238E27FC236}">
                <a16:creationId xmlns:a16="http://schemas.microsoft.com/office/drawing/2014/main" id="{5B74568B-F22D-B87A-2376-1A2D2F215D05}"/>
              </a:ext>
            </a:extLst>
          </p:cNvPr>
          <p:cNvGraphicFramePr>
            <a:graphicFrameLocks noGrp="1"/>
          </p:cNvGraphicFramePr>
          <p:nvPr>
            <p:ph idx="1"/>
            <p:extLst>
              <p:ext uri="{D42A27DB-BD31-4B8C-83A1-F6EECF244321}">
                <p14:modId xmlns:p14="http://schemas.microsoft.com/office/powerpoint/2010/main" val="262237420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24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46AD5-9963-A834-E34B-D97D1788EF5F}"/>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HTTP Request-Response Cycle</a:t>
            </a:r>
          </a:p>
        </p:txBody>
      </p:sp>
      <p:pic>
        <p:nvPicPr>
          <p:cNvPr id="7" name="Picture 2" descr="The Request/Response Cycle of the Web | by Jen Strong | Medium">
            <a:extLst>
              <a:ext uri="{FF2B5EF4-FFF2-40B4-BE49-F238E27FC236}">
                <a16:creationId xmlns:a16="http://schemas.microsoft.com/office/drawing/2014/main" id="{54F306B8-A6CD-D8FC-8F95-EF8CF526FB0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973853" y="402570"/>
            <a:ext cx="8244292" cy="32152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F28ECBED-8C6C-D09E-6F37-DE5C812F1DB6}"/>
              </a:ext>
            </a:extLst>
          </p:cNvPr>
          <p:cNvSpPr>
            <a:spLocks noGrp="1"/>
          </p:cNvSpPr>
          <p:nvPr>
            <p:ph sz="half" idx="1"/>
          </p:nvPr>
        </p:nvSpPr>
        <p:spPr>
          <a:xfrm>
            <a:off x="1940256" y="3833199"/>
            <a:ext cx="8332826" cy="1119982"/>
          </a:xfrm>
        </p:spPr>
        <p:txBody>
          <a:bodyPr vert="horz" lIns="91440" tIns="45720" rIns="91440" bIns="45720" rtlCol="0" anchor="ctr">
            <a:normAutofit/>
          </a:bodyPr>
          <a:lstStyle/>
          <a:p>
            <a:pPr marL="514350"/>
            <a:r>
              <a:rPr lang="en-US" sz="1100"/>
              <a:t>Client initiates request to server</a:t>
            </a:r>
          </a:p>
          <a:p>
            <a:pPr marL="514350"/>
            <a:r>
              <a:rPr lang="en-US" sz="1100"/>
              <a:t>Server processes request</a:t>
            </a:r>
          </a:p>
          <a:p>
            <a:pPr marL="514350"/>
            <a:r>
              <a:rPr lang="en-US" sz="1100"/>
              <a:t>Server returns response</a:t>
            </a:r>
          </a:p>
          <a:p>
            <a:pPr marL="514350"/>
            <a:r>
              <a:rPr lang="en-US" sz="1100"/>
              <a:t>Client renders or processes response</a:t>
            </a:r>
          </a:p>
        </p:txBody>
      </p:sp>
    </p:spTree>
    <p:extLst>
      <p:ext uri="{BB962C8B-B14F-4D97-AF65-F5344CB8AC3E}">
        <p14:creationId xmlns:p14="http://schemas.microsoft.com/office/powerpoint/2010/main" val="314307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E7E24-6A1D-872F-7D0C-117347B832F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HTTP Methods</a:t>
            </a:r>
            <a:endParaRPr lang="en-IL" sz="4000">
              <a:solidFill>
                <a:srgbClr val="FFFFFF"/>
              </a:solidFill>
            </a:endParaRPr>
          </a:p>
        </p:txBody>
      </p:sp>
      <p:graphicFrame>
        <p:nvGraphicFramePr>
          <p:cNvPr id="8" name="Content Placeholder 7">
            <a:extLst>
              <a:ext uri="{FF2B5EF4-FFF2-40B4-BE49-F238E27FC236}">
                <a16:creationId xmlns:a16="http://schemas.microsoft.com/office/drawing/2014/main" id="{BEFEB400-29C0-F726-534C-A99A9D62BA6F}"/>
              </a:ext>
            </a:extLst>
          </p:cNvPr>
          <p:cNvGraphicFramePr>
            <a:graphicFrameLocks noGrp="1"/>
          </p:cNvGraphicFramePr>
          <p:nvPr>
            <p:ph idx="1"/>
            <p:extLst>
              <p:ext uri="{D42A27DB-BD31-4B8C-83A1-F6EECF244321}">
                <p14:modId xmlns:p14="http://schemas.microsoft.com/office/powerpoint/2010/main" val="1350674687"/>
              </p:ext>
            </p:extLst>
          </p:nvPr>
        </p:nvGraphicFramePr>
        <p:xfrm>
          <a:off x="644056" y="2146618"/>
          <a:ext cx="10927830" cy="4124727"/>
        </p:xfrm>
        <a:graphic>
          <a:graphicData uri="http://schemas.openxmlformats.org/drawingml/2006/table">
            <a:tbl>
              <a:tblPr firstRow="1" bandRow="1">
                <a:tableStyleId>{5C22544A-7EE6-4342-B048-85BDC9FD1C3A}</a:tableStyleId>
              </a:tblPr>
              <a:tblGrid>
                <a:gridCol w="2350190">
                  <a:extLst>
                    <a:ext uri="{9D8B030D-6E8A-4147-A177-3AD203B41FA5}">
                      <a16:colId xmlns:a16="http://schemas.microsoft.com/office/drawing/2014/main" val="280811006"/>
                    </a:ext>
                  </a:extLst>
                </a:gridCol>
                <a:gridCol w="4288820">
                  <a:extLst>
                    <a:ext uri="{9D8B030D-6E8A-4147-A177-3AD203B41FA5}">
                      <a16:colId xmlns:a16="http://schemas.microsoft.com/office/drawing/2014/main" val="1603234774"/>
                    </a:ext>
                  </a:extLst>
                </a:gridCol>
                <a:gridCol w="4288820">
                  <a:extLst>
                    <a:ext uri="{9D8B030D-6E8A-4147-A177-3AD203B41FA5}">
                      <a16:colId xmlns:a16="http://schemas.microsoft.com/office/drawing/2014/main" val="818989928"/>
                    </a:ext>
                  </a:extLst>
                </a:gridCol>
              </a:tblGrid>
              <a:tr h="473635">
                <a:tc>
                  <a:txBody>
                    <a:bodyPr/>
                    <a:lstStyle/>
                    <a:p>
                      <a:pPr algn="l"/>
                      <a:r>
                        <a:rPr lang="en-US" sz="2200">
                          <a:effectLst/>
                        </a:rPr>
                        <a:t>Method</a:t>
                      </a:r>
                    </a:p>
                  </a:txBody>
                  <a:tcPr marL="93235" marR="93235" marT="46618" marB="46618" anchor="ctr"/>
                </a:tc>
                <a:tc>
                  <a:txBody>
                    <a:bodyPr/>
                    <a:lstStyle/>
                    <a:p>
                      <a:pPr algn="l"/>
                      <a:r>
                        <a:rPr lang="en-US" sz="2200">
                          <a:effectLst/>
                        </a:rPr>
                        <a:t>Purpose</a:t>
                      </a:r>
                    </a:p>
                  </a:txBody>
                  <a:tcPr marL="93235" marR="93235" marT="46618" marB="46618" anchor="ctr"/>
                </a:tc>
                <a:tc>
                  <a:txBody>
                    <a:bodyPr/>
                    <a:lstStyle/>
                    <a:p>
                      <a:pPr algn="l"/>
                      <a:r>
                        <a:rPr lang="en-US" sz="2200">
                          <a:effectLst/>
                        </a:rPr>
                        <a:t>Example</a:t>
                      </a:r>
                    </a:p>
                  </a:txBody>
                  <a:tcPr marL="93235" marR="93235" marT="46618" marB="46618" anchor="ctr"/>
                </a:tc>
                <a:extLst>
                  <a:ext uri="{0D108BD9-81ED-4DB2-BD59-A6C34878D82A}">
                    <a16:rowId xmlns:a16="http://schemas.microsoft.com/office/drawing/2014/main" val="2540238677"/>
                  </a:ext>
                </a:extLst>
              </a:tr>
              <a:tr h="473635">
                <a:tc>
                  <a:txBody>
                    <a:bodyPr/>
                    <a:lstStyle/>
                    <a:p>
                      <a:r>
                        <a:rPr lang="en-US" sz="2200">
                          <a:effectLst/>
                        </a:rPr>
                        <a:t>GET</a:t>
                      </a:r>
                    </a:p>
                  </a:txBody>
                  <a:tcPr marL="93235" marR="93235" marT="46618" marB="46618" anchor="ctr"/>
                </a:tc>
                <a:tc>
                  <a:txBody>
                    <a:bodyPr/>
                    <a:lstStyle/>
                    <a:p>
                      <a:r>
                        <a:rPr lang="en-US" sz="2200">
                          <a:effectLst/>
                        </a:rPr>
                        <a:t>Request data</a:t>
                      </a:r>
                    </a:p>
                  </a:txBody>
                  <a:tcPr marL="93235" marR="93235" marT="46618" marB="46618" anchor="ctr"/>
                </a:tc>
                <a:tc>
                  <a:txBody>
                    <a:bodyPr/>
                    <a:lstStyle/>
                    <a:p>
                      <a:r>
                        <a:rPr lang="en-US" sz="2200">
                          <a:effectLst/>
                        </a:rPr>
                        <a:t>Retrieving a webpage</a:t>
                      </a:r>
                    </a:p>
                  </a:txBody>
                  <a:tcPr marL="93235" marR="93235" marT="46618" marB="46618" anchor="ctr"/>
                </a:tc>
                <a:extLst>
                  <a:ext uri="{0D108BD9-81ED-4DB2-BD59-A6C34878D82A}">
                    <a16:rowId xmlns:a16="http://schemas.microsoft.com/office/drawing/2014/main" val="4207277603"/>
                  </a:ext>
                </a:extLst>
              </a:tr>
              <a:tr h="473635">
                <a:tc>
                  <a:txBody>
                    <a:bodyPr/>
                    <a:lstStyle/>
                    <a:p>
                      <a:r>
                        <a:rPr lang="en-US" sz="2200">
                          <a:effectLst/>
                        </a:rPr>
                        <a:t>POST</a:t>
                      </a:r>
                    </a:p>
                  </a:txBody>
                  <a:tcPr marL="93235" marR="93235" marT="46618" marB="46618" anchor="ctr"/>
                </a:tc>
                <a:tc>
                  <a:txBody>
                    <a:bodyPr/>
                    <a:lstStyle/>
                    <a:p>
                      <a:r>
                        <a:rPr lang="en-US" sz="2200">
                          <a:effectLst/>
                        </a:rPr>
                        <a:t>Submit data</a:t>
                      </a:r>
                    </a:p>
                  </a:txBody>
                  <a:tcPr marL="93235" marR="93235" marT="46618" marB="46618" anchor="ctr"/>
                </a:tc>
                <a:tc>
                  <a:txBody>
                    <a:bodyPr/>
                    <a:lstStyle/>
                    <a:p>
                      <a:r>
                        <a:rPr lang="en-US" sz="2200">
                          <a:effectLst/>
                        </a:rPr>
                        <a:t>Submitting a form</a:t>
                      </a:r>
                    </a:p>
                  </a:txBody>
                  <a:tcPr marL="93235" marR="93235" marT="46618" marB="46618" anchor="ctr"/>
                </a:tc>
                <a:extLst>
                  <a:ext uri="{0D108BD9-81ED-4DB2-BD59-A6C34878D82A}">
                    <a16:rowId xmlns:a16="http://schemas.microsoft.com/office/drawing/2014/main" val="1907233061"/>
                  </a:ext>
                </a:extLst>
              </a:tr>
              <a:tr h="473635">
                <a:tc>
                  <a:txBody>
                    <a:bodyPr/>
                    <a:lstStyle/>
                    <a:p>
                      <a:r>
                        <a:rPr lang="en-US" sz="2200">
                          <a:effectLst/>
                        </a:rPr>
                        <a:t>PUT</a:t>
                      </a:r>
                    </a:p>
                  </a:txBody>
                  <a:tcPr marL="93235" marR="93235" marT="46618" marB="46618" anchor="ctr"/>
                </a:tc>
                <a:tc>
                  <a:txBody>
                    <a:bodyPr/>
                    <a:lstStyle/>
                    <a:p>
                      <a:r>
                        <a:rPr lang="en-US" sz="2200">
                          <a:effectLst/>
                        </a:rPr>
                        <a:t>Update existing resource</a:t>
                      </a:r>
                    </a:p>
                  </a:txBody>
                  <a:tcPr marL="93235" marR="93235" marT="46618" marB="46618" anchor="ctr"/>
                </a:tc>
                <a:tc>
                  <a:txBody>
                    <a:bodyPr/>
                    <a:lstStyle/>
                    <a:p>
                      <a:r>
                        <a:rPr lang="en-US" sz="2200">
                          <a:effectLst/>
                        </a:rPr>
                        <a:t>Updating user profile</a:t>
                      </a:r>
                    </a:p>
                  </a:txBody>
                  <a:tcPr marL="93235" marR="93235" marT="46618" marB="46618" anchor="ctr"/>
                </a:tc>
                <a:extLst>
                  <a:ext uri="{0D108BD9-81ED-4DB2-BD59-A6C34878D82A}">
                    <a16:rowId xmlns:a16="http://schemas.microsoft.com/office/drawing/2014/main" val="3068976147"/>
                  </a:ext>
                </a:extLst>
              </a:tr>
              <a:tr h="473635">
                <a:tc>
                  <a:txBody>
                    <a:bodyPr/>
                    <a:lstStyle/>
                    <a:p>
                      <a:r>
                        <a:rPr lang="en-US" sz="2200">
                          <a:effectLst/>
                        </a:rPr>
                        <a:t>DELETE</a:t>
                      </a:r>
                    </a:p>
                  </a:txBody>
                  <a:tcPr marL="93235" marR="93235" marT="46618" marB="46618" anchor="ctr"/>
                </a:tc>
                <a:tc>
                  <a:txBody>
                    <a:bodyPr/>
                    <a:lstStyle/>
                    <a:p>
                      <a:r>
                        <a:rPr lang="en-US" sz="2200">
                          <a:effectLst/>
                        </a:rPr>
                        <a:t>Remove a resource</a:t>
                      </a:r>
                    </a:p>
                  </a:txBody>
                  <a:tcPr marL="93235" marR="93235" marT="46618" marB="46618" anchor="ctr"/>
                </a:tc>
                <a:tc>
                  <a:txBody>
                    <a:bodyPr/>
                    <a:lstStyle/>
                    <a:p>
                      <a:r>
                        <a:rPr lang="en-US" sz="2200">
                          <a:effectLst/>
                        </a:rPr>
                        <a:t>Deleting an account</a:t>
                      </a:r>
                    </a:p>
                  </a:txBody>
                  <a:tcPr marL="93235" marR="93235" marT="46618" marB="46618" anchor="ctr"/>
                </a:tc>
                <a:extLst>
                  <a:ext uri="{0D108BD9-81ED-4DB2-BD59-A6C34878D82A}">
                    <a16:rowId xmlns:a16="http://schemas.microsoft.com/office/drawing/2014/main" val="1572284064"/>
                  </a:ext>
                </a:extLst>
              </a:tr>
              <a:tr h="473635">
                <a:tc>
                  <a:txBody>
                    <a:bodyPr/>
                    <a:lstStyle/>
                    <a:p>
                      <a:r>
                        <a:rPr lang="en-US" sz="2200">
                          <a:effectLst/>
                        </a:rPr>
                        <a:t>PATCH</a:t>
                      </a:r>
                    </a:p>
                  </a:txBody>
                  <a:tcPr marL="93235" marR="93235" marT="46618" marB="46618" anchor="ctr"/>
                </a:tc>
                <a:tc>
                  <a:txBody>
                    <a:bodyPr/>
                    <a:lstStyle/>
                    <a:p>
                      <a:r>
                        <a:rPr lang="en-US" sz="2200">
                          <a:effectLst/>
                        </a:rPr>
                        <a:t>Partial update</a:t>
                      </a:r>
                    </a:p>
                  </a:txBody>
                  <a:tcPr marL="93235" marR="93235" marT="46618" marB="46618" anchor="ctr"/>
                </a:tc>
                <a:tc>
                  <a:txBody>
                    <a:bodyPr/>
                    <a:lstStyle/>
                    <a:p>
                      <a:r>
                        <a:rPr lang="en-US" sz="2200">
                          <a:effectLst/>
                        </a:rPr>
                        <a:t>Changing one field</a:t>
                      </a:r>
                    </a:p>
                  </a:txBody>
                  <a:tcPr marL="93235" marR="93235" marT="46618" marB="46618" anchor="ctr"/>
                </a:tc>
                <a:extLst>
                  <a:ext uri="{0D108BD9-81ED-4DB2-BD59-A6C34878D82A}">
                    <a16:rowId xmlns:a16="http://schemas.microsoft.com/office/drawing/2014/main" val="36909777"/>
                  </a:ext>
                </a:extLst>
              </a:tr>
              <a:tr h="473635">
                <a:tc>
                  <a:txBody>
                    <a:bodyPr/>
                    <a:lstStyle/>
                    <a:p>
                      <a:r>
                        <a:rPr lang="en-US" sz="2200">
                          <a:effectLst/>
                        </a:rPr>
                        <a:t>HEAD</a:t>
                      </a:r>
                    </a:p>
                  </a:txBody>
                  <a:tcPr marL="93235" marR="93235" marT="46618" marB="46618" anchor="ctr"/>
                </a:tc>
                <a:tc>
                  <a:txBody>
                    <a:bodyPr/>
                    <a:lstStyle/>
                    <a:p>
                      <a:r>
                        <a:rPr lang="en-US" sz="2200">
                          <a:effectLst/>
                        </a:rPr>
                        <a:t>Get headers only</a:t>
                      </a:r>
                    </a:p>
                  </a:txBody>
                  <a:tcPr marL="93235" marR="93235" marT="46618" marB="46618" anchor="ctr"/>
                </a:tc>
                <a:tc>
                  <a:txBody>
                    <a:bodyPr/>
                    <a:lstStyle/>
                    <a:p>
                      <a:r>
                        <a:rPr lang="en-US" sz="2200">
                          <a:effectLst/>
                        </a:rPr>
                        <a:t>Checking if resource exists</a:t>
                      </a:r>
                    </a:p>
                  </a:txBody>
                  <a:tcPr marL="93235" marR="93235" marT="46618" marB="46618" anchor="ctr"/>
                </a:tc>
                <a:extLst>
                  <a:ext uri="{0D108BD9-81ED-4DB2-BD59-A6C34878D82A}">
                    <a16:rowId xmlns:a16="http://schemas.microsoft.com/office/drawing/2014/main" val="1514017112"/>
                  </a:ext>
                </a:extLst>
              </a:tr>
              <a:tr h="809282">
                <a:tc>
                  <a:txBody>
                    <a:bodyPr/>
                    <a:lstStyle/>
                    <a:p>
                      <a:r>
                        <a:rPr lang="en-US" sz="2200">
                          <a:effectLst/>
                        </a:rPr>
                        <a:t>OPTIONS</a:t>
                      </a:r>
                    </a:p>
                  </a:txBody>
                  <a:tcPr marL="93235" marR="93235" marT="46618" marB="46618" anchor="ctr"/>
                </a:tc>
                <a:tc>
                  <a:txBody>
                    <a:bodyPr/>
                    <a:lstStyle/>
                    <a:p>
                      <a:r>
                        <a:rPr lang="en-US" sz="2200">
                          <a:effectLst/>
                        </a:rPr>
                        <a:t>Available communications options</a:t>
                      </a:r>
                    </a:p>
                  </a:txBody>
                  <a:tcPr marL="93235" marR="93235" marT="46618" marB="46618" anchor="ctr"/>
                </a:tc>
                <a:tc>
                  <a:txBody>
                    <a:bodyPr/>
                    <a:lstStyle/>
                    <a:p>
                      <a:r>
                        <a:rPr lang="en-US" sz="2200">
                          <a:effectLst/>
                        </a:rPr>
                        <a:t>CORS preflight</a:t>
                      </a:r>
                    </a:p>
                  </a:txBody>
                  <a:tcPr marL="93235" marR="93235" marT="46618" marB="46618" anchor="ctr"/>
                </a:tc>
                <a:extLst>
                  <a:ext uri="{0D108BD9-81ED-4DB2-BD59-A6C34878D82A}">
                    <a16:rowId xmlns:a16="http://schemas.microsoft.com/office/drawing/2014/main" val="705566767"/>
                  </a:ext>
                </a:extLst>
              </a:tr>
            </a:tbl>
          </a:graphicData>
        </a:graphic>
      </p:graphicFrame>
    </p:spTree>
    <p:extLst>
      <p:ext uri="{BB962C8B-B14F-4D97-AF65-F5344CB8AC3E}">
        <p14:creationId xmlns:p14="http://schemas.microsoft.com/office/powerpoint/2010/main" val="158478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0C524C-2E1C-052B-3267-83105E5C2C5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HTTP Status Codes</a:t>
            </a:r>
            <a:endParaRPr lang="en-IL" sz="4000">
              <a:solidFill>
                <a:srgbClr val="FFFFFF"/>
              </a:solidFill>
            </a:endParaRPr>
          </a:p>
        </p:txBody>
      </p:sp>
      <p:graphicFrame>
        <p:nvGraphicFramePr>
          <p:cNvPr id="4" name="Content Placeholder 3">
            <a:extLst>
              <a:ext uri="{FF2B5EF4-FFF2-40B4-BE49-F238E27FC236}">
                <a16:creationId xmlns:a16="http://schemas.microsoft.com/office/drawing/2014/main" id="{C20B1639-1AB8-5A94-792B-20C38C9BD16A}"/>
              </a:ext>
            </a:extLst>
          </p:cNvPr>
          <p:cNvGraphicFramePr>
            <a:graphicFrameLocks noGrp="1"/>
          </p:cNvGraphicFramePr>
          <p:nvPr>
            <p:ph idx="1"/>
            <p:extLst>
              <p:ext uri="{D42A27DB-BD31-4B8C-83A1-F6EECF244321}">
                <p14:modId xmlns:p14="http://schemas.microsoft.com/office/powerpoint/2010/main" val="3169624699"/>
              </p:ext>
            </p:extLst>
          </p:nvPr>
        </p:nvGraphicFramePr>
        <p:xfrm>
          <a:off x="1037297" y="2112579"/>
          <a:ext cx="10141348" cy="4192807"/>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3828978">
                  <a:extLst>
                    <a:ext uri="{9D8B030D-6E8A-4147-A177-3AD203B41FA5}">
                      <a16:colId xmlns:a16="http://schemas.microsoft.com/office/drawing/2014/main" val="768281005"/>
                    </a:ext>
                  </a:extLst>
                </a:gridCol>
                <a:gridCol w="6312370">
                  <a:extLst>
                    <a:ext uri="{9D8B030D-6E8A-4147-A177-3AD203B41FA5}">
                      <a16:colId xmlns:a16="http://schemas.microsoft.com/office/drawing/2014/main" val="2344614029"/>
                    </a:ext>
                  </a:extLst>
                </a:gridCol>
              </a:tblGrid>
              <a:tr h="443650">
                <a:tc>
                  <a:txBody>
                    <a:bodyPr/>
                    <a:lstStyle/>
                    <a:p>
                      <a:r>
                        <a:rPr lang="en-US" sz="1400" b="0" cap="none" spc="0">
                          <a:solidFill>
                            <a:schemeClr val="bg1"/>
                          </a:solidFill>
                        </a:rPr>
                        <a:t>Range</a:t>
                      </a:r>
                      <a:endParaRPr lang="en-IL" sz="1400" b="0" cap="none" spc="0">
                        <a:solidFill>
                          <a:schemeClr val="bg1"/>
                        </a:solidFill>
                      </a:endParaRPr>
                    </a:p>
                  </a:txBody>
                  <a:tcPr marL="121848" marR="93729" marT="93729" marB="93729"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1400" b="0" cap="none" spc="0">
                          <a:solidFill>
                            <a:schemeClr val="bg1"/>
                          </a:solidFill>
                        </a:rPr>
                        <a:t>Meaning and example</a:t>
                      </a:r>
                      <a:endParaRPr lang="en-IL" sz="1400" b="0" cap="none" spc="0">
                        <a:solidFill>
                          <a:schemeClr val="bg1"/>
                        </a:solidFill>
                      </a:endParaRPr>
                    </a:p>
                  </a:txBody>
                  <a:tcPr marL="121848" marR="93729" marT="93729" marB="93729"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664816157"/>
                  </a:ext>
                </a:extLst>
              </a:tr>
              <a:tr h="443650">
                <a:tc>
                  <a:txBody>
                    <a:bodyPr/>
                    <a:lstStyle/>
                    <a:p>
                      <a:r>
                        <a:rPr lang="en-US" sz="1400" cap="none" spc="0">
                          <a:solidFill>
                            <a:schemeClr val="bg1"/>
                          </a:solidFill>
                        </a:rPr>
                        <a:t>1xx - Informational</a:t>
                      </a:r>
                      <a:endParaRPr lang="en-IL" sz="1400" cap="none" spc="0">
                        <a:solidFill>
                          <a:schemeClr val="bg1"/>
                        </a:solidFill>
                      </a:endParaRPr>
                    </a:p>
                  </a:txBody>
                  <a:tcPr marL="121848" marR="93729" marT="93729" marB="93729">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400" cap="none" spc="0">
                          <a:solidFill>
                            <a:schemeClr val="bg1"/>
                          </a:solidFill>
                        </a:rPr>
                        <a:t>100 means Continue</a:t>
                      </a:r>
                      <a:endParaRPr lang="en-IL" sz="1400" cap="none" spc="0">
                        <a:solidFill>
                          <a:schemeClr val="bg1"/>
                        </a:solidFill>
                      </a:endParaRPr>
                    </a:p>
                  </a:txBody>
                  <a:tcPr marL="121848" marR="93729" marT="93729" marB="93729">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442317380"/>
                  </a:ext>
                </a:extLst>
              </a:tr>
              <a:tr h="881052">
                <a:tc>
                  <a:txBody>
                    <a:bodyPr/>
                    <a:lstStyle/>
                    <a:p>
                      <a:r>
                        <a:rPr lang="en-US" sz="1400" cap="none" spc="0">
                          <a:solidFill>
                            <a:schemeClr val="bg1"/>
                          </a:solidFill>
                        </a:rPr>
                        <a:t>2xx - Success</a:t>
                      </a:r>
                      <a:endParaRPr lang="en-IL" sz="1400" cap="none" spc="0">
                        <a:solidFill>
                          <a:schemeClr val="bg1"/>
                        </a:solidFill>
                      </a:endParaRPr>
                    </a:p>
                  </a:txBody>
                  <a:tcPr marL="121848" marR="93729" marT="93729" marB="9372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400" cap="none" spc="0">
                          <a:solidFill>
                            <a:schemeClr val="bg1"/>
                          </a:solidFill>
                        </a:rPr>
                        <a:t>200 OK</a:t>
                      </a:r>
                    </a:p>
                    <a:p>
                      <a:r>
                        <a:rPr lang="en-US" sz="1400" cap="none" spc="0">
                          <a:solidFill>
                            <a:schemeClr val="bg1"/>
                          </a:solidFill>
                        </a:rPr>
                        <a:t>201 Created</a:t>
                      </a:r>
                    </a:p>
                    <a:p>
                      <a:r>
                        <a:rPr lang="en-US" sz="1400" cap="none" spc="0">
                          <a:solidFill>
                            <a:schemeClr val="bg1"/>
                          </a:solidFill>
                        </a:rPr>
                        <a:t>204 No Content</a:t>
                      </a:r>
                      <a:endParaRPr lang="en-IL" sz="1400" cap="none" spc="0">
                        <a:solidFill>
                          <a:schemeClr val="bg1"/>
                        </a:solidFill>
                      </a:endParaRPr>
                    </a:p>
                  </a:txBody>
                  <a:tcPr marL="121848" marR="93729" marT="93729" marB="93729">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126048741"/>
                  </a:ext>
                </a:extLst>
              </a:tr>
              <a:tr h="662351">
                <a:tc>
                  <a:txBody>
                    <a:bodyPr/>
                    <a:lstStyle/>
                    <a:p>
                      <a:r>
                        <a:rPr lang="en-US" sz="1400" cap="none" spc="0">
                          <a:solidFill>
                            <a:schemeClr val="bg1"/>
                          </a:solidFill>
                        </a:rPr>
                        <a:t>3xx - Redirection</a:t>
                      </a:r>
                      <a:endParaRPr lang="en-IL" sz="1400" cap="none" spc="0">
                        <a:solidFill>
                          <a:schemeClr val="bg1"/>
                        </a:solidFill>
                      </a:endParaRPr>
                    </a:p>
                  </a:txBody>
                  <a:tcPr marL="121848" marR="93729" marT="93729" marB="93729">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400" cap="none" spc="0">
                          <a:solidFill>
                            <a:schemeClr val="bg1"/>
                          </a:solidFill>
                        </a:rPr>
                        <a:t>301 Moved Permanently</a:t>
                      </a:r>
                    </a:p>
                    <a:p>
                      <a:r>
                        <a:rPr lang="en-US" sz="1400" cap="none" spc="0">
                          <a:solidFill>
                            <a:schemeClr val="bg1"/>
                          </a:solidFill>
                        </a:rPr>
                        <a:t>302 Found (Temporary Redirect)</a:t>
                      </a:r>
                      <a:endParaRPr lang="en-IL" sz="1400" cap="none" spc="0">
                        <a:solidFill>
                          <a:schemeClr val="bg1"/>
                        </a:solidFill>
                      </a:endParaRPr>
                    </a:p>
                  </a:txBody>
                  <a:tcPr marL="121848" marR="93729" marT="93729" marB="93729">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099626718"/>
                  </a:ext>
                </a:extLst>
              </a:tr>
              <a:tr h="10997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a:solidFill>
                            <a:schemeClr val="bg1"/>
                          </a:solidFill>
                        </a:rPr>
                        <a:t>4xx - Client Error</a:t>
                      </a:r>
                    </a:p>
                    <a:p>
                      <a:endParaRPr lang="en-IL" sz="1400" cap="none" spc="0">
                        <a:solidFill>
                          <a:schemeClr val="bg1"/>
                        </a:solidFill>
                      </a:endParaRPr>
                    </a:p>
                  </a:txBody>
                  <a:tcPr marL="121848" marR="93729" marT="93729" marB="9372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400" cap="none" spc="0">
                          <a:solidFill>
                            <a:schemeClr val="bg1"/>
                          </a:solidFill>
                        </a:rPr>
                        <a:t>400 Bad Request</a:t>
                      </a:r>
                    </a:p>
                    <a:p>
                      <a:r>
                        <a:rPr lang="en-US" sz="1400" cap="none" spc="0">
                          <a:solidFill>
                            <a:schemeClr val="bg1"/>
                          </a:solidFill>
                        </a:rPr>
                        <a:t>401 Unauthorized</a:t>
                      </a:r>
                      <a:br>
                        <a:rPr lang="en-US" sz="1400" cap="none" spc="0">
                          <a:solidFill>
                            <a:schemeClr val="bg1"/>
                          </a:solidFill>
                        </a:rPr>
                      </a:br>
                      <a:r>
                        <a:rPr lang="en-US" sz="1400" cap="none" spc="0">
                          <a:solidFill>
                            <a:schemeClr val="bg1"/>
                          </a:solidFill>
                        </a:rPr>
                        <a:t>403 Forbidden</a:t>
                      </a:r>
                      <a:br>
                        <a:rPr lang="en-US" sz="1400" cap="none" spc="0">
                          <a:solidFill>
                            <a:schemeClr val="bg1"/>
                          </a:solidFill>
                        </a:rPr>
                      </a:br>
                      <a:r>
                        <a:rPr lang="en-US" sz="1400" cap="none" spc="0">
                          <a:solidFill>
                            <a:schemeClr val="bg1"/>
                          </a:solidFill>
                        </a:rPr>
                        <a:t>404 Not Found</a:t>
                      </a:r>
                      <a:endParaRPr lang="en-IL" sz="1400" cap="none" spc="0">
                        <a:solidFill>
                          <a:schemeClr val="bg1"/>
                        </a:solidFill>
                      </a:endParaRPr>
                    </a:p>
                  </a:txBody>
                  <a:tcPr marL="121848" marR="93729" marT="93729" marB="93729">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816737490"/>
                  </a:ext>
                </a:extLst>
              </a:tr>
              <a:tr h="6623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a:solidFill>
                            <a:schemeClr val="bg1"/>
                          </a:solidFill>
                        </a:rPr>
                        <a:t>5xx - Server Error</a:t>
                      </a:r>
                    </a:p>
                    <a:p>
                      <a:endParaRPr lang="en-IL" sz="1400" cap="none" spc="0">
                        <a:solidFill>
                          <a:schemeClr val="bg1"/>
                        </a:solidFill>
                      </a:endParaRPr>
                    </a:p>
                  </a:txBody>
                  <a:tcPr marL="121848" marR="93729" marT="93729" marB="93729">
                    <a:lnL w="38100" cap="flat" cmpd="sng" algn="ctr">
                      <a:no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r>
                        <a:rPr lang="en-US" sz="1400" cap="none" spc="0">
                          <a:solidFill>
                            <a:schemeClr val="bg1"/>
                          </a:solidFill>
                        </a:rPr>
                        <a:t>500 Internal Server Error</a:t>
                      </a:r>
                    </a:p>
                    <a:p>
                      <a:r>
                        <a:rPr lang="en-US" sz="1400" cap="none" spc="0">
                          <a:solidFill>
                            <a:schemeClr val="bg1"/>
                          </a:solidFill>
                        </a:rPr>
                        <a:t>503 Service Unavailable</a:t>
                      </a:r>
                      <a:endParaRPr lang="en-IL" sz="1400" cap="none" spc="0">
                        <a:solidFill>
                          <a:schemeClr val="bg1"/>
                        </a:solidFill>
                      </a:endParaRPr>
                    </a:p>
                  </a:txBody>
                  <a:tcPr marL="121848" marR="93729" marT="93729" marB="93729">
                    <a:lnL w="6350" cap="flat" cmpd="sng" algn="ctr">
                      <a:solidFill>
                        <a:schemeClr val="tx1">
                          <a:lumMod val="50000"/>
                          <a:lumOff val="50000"/>
                        </a:schemeClr>
                      </a:solidFill>
                      <a:prstDash val="solid"/>
                    </a:lnL>
                    <a:lnR w="38100" cap="flat" cmpd="sng" algn="ctr">
                      <a:noFill/>
                      <a:prstDash val="solid"/>
                    </a:lnR>
                    <a:lnT w="12700" cmpd="sng">
                      <a:no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1508212306"/>
                  </a:ext>
                </a:extLst>
              </a:tr>
            </a:tbl>
          </a:graphicData>
        </a:graphic>
      </p:graphicFrame>
    </p:spTree>
    <p:extLst>
      <p:ext uri="{BB962C8B-B14F-4D97-AF65-F5344CB8AC3E}">
        <p14:creationId xmlns:p14="http://schemas.microsoft.com/office/powerpoint/2010/main" val="379203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C3BC5-F576-4238-9B5F-925F4B47977B}"/>
              </a:ext>
            </a:extLst>
          </p:cNvPr>
          <p:cNvSpPr>
            <a:spLocks noGrp="1"/>
          </p:cNvSpPr>
          <p:nvPr>
            <p:ph type="title"/>
          </p:nvPr>
        </p:nvSpPr>
        <p:spPr/>
        <p:txBody>
          <a:bodyPr/>
          <a:lstStyle/>
          <a:p>
            <a:r>
              <a:rPr lang="en-US" dirty="0"/>
              <a:t>HTTP Headers and Content Types</a:t>
            </a:r>
            <a:endParaRPr lang="en-IL" dirty="0"/>
          </a:p>
        </p:txBody>
      </p:sp>
      <p:sp>
        <p:nvSpPr>
          <p:cNvPr id="6" name="Text Placeholder 5">
            <a:extLst>
              <a:ext uri="{FF2B5EF4-FFF2-40B4-BE49-F238E27FC236}">
                <a16:creationId xmlns:a16="http://schemas.microsoft.com/office/drawing/2014/main" id="{5874146F-C2A4-517C-5D8A-7D41CA79811A}"/>
              </a:ext>
            </a:extLst>
          </p:cNvPr>
          <p:cNvSpPr>
            <a:spLocks noGrp="1"/>
          </p:cNvSpPr>
          <p:nvPr>
            <p:ph type="body" idx="1"/>
          </p:nvPr>
        </p:nvSpPr>
        <p:spPr/>
        <p:txBody>
          <a:bodyPr/>
          <a:lstStyle/>
          <a:p>
            <a:r>
              <a:rPr lang="en-US" dirty="0"/>
              <a:t>Common Request Headers:</a:t>
            </a:r>
            <a:endParaRPr lang="en-IL" dirty="0"/>
          </a:p>
        </p:txBody>
      </p:sp>
      <p:graphicFrame>
        <p:nvGraphicFramePr>
          <p:cNvPr id="11" name="Content Placeholder 6">
            <a:extLst>
              <a:ext uri="{FF2B5EF4-FFF2-40B4-BE49-F238E27FC236}">
                <a16:creationId xmlns:a16="http://schemas.microsoft.com/office/drawing/2014/main" id="{28E01829-4122-EFB1-AA63-968AD92CF7A4}"/>
              </a:ext>
            </a:extLst>
          </p:cNvPr>
          <p:cNvGraphicFramePr>
            <a:graphicFrameLocks noGrp="1"/>
          </p:cNvGraphicFramePr>
          <p:nvPr>
            <p:ph sz="half" idx="2"/>
            <p:extLst>
              <p:ext uri="{D42A27DB-BD31-4B8C-83A1-F6EECF244321}">
                <p14:modId xmlns:p14="http://schemas.microsoft.com/office/powerpoint/2010/main" val="2880459892"/>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7">
            <a:extLst>
              <a:ext uri="{FF2B5EF4-FFF2-40B4-BE49-F238E27FC236}">
                <a16:creationId xmlns:a16="http://schemas.microsoft.com/office/drawing/2014/main" id="{D6BF1E3D-08C2-0103-4A04-7036FEB5338C}"/>
              </a:ext>
            </a:extLst>
          </p:cNvPr>
          <p:cNvSpPr>
            <a:spLocks noGrp="1"/>
          </p:cNvSpPr>
          <p:nvPr>
            <p:ph type="body" sz="quarter" idx="3"/>
          </p:nvPr>
        </p:nvSpPr>
        <p:spPr/>
        <p:txBody>
          <a:bodyPr/>
          <a:lstStyle/>
          <a:p>
            <a:r>
              <a:rPr lang="en-US" dirty="0"/>
              <a:t>Common Response Headers:</a:t>
            </a:r>
            <a:endParaRPr lang="en-IL" dirty="0"/>
          </a:p>
        </p:txBody>
      </p:sp>
      <p:graphicFrame>
        <p:nvGraphicFramePr>
          <p:cNvPr id="13" name="Content Placeholder 6">
            <a:extLst>
              <a:ext uri="{FF2B5EF4-FFF2-40B4-BE49-F238E27FC236}">
                <a16:creationId xmlns:a16="http://schemas.microsoft.com/office/drawing/2014/main" id="{A64285A4-F9DC-9C0A-4480-6820F03EF94F}"/>
              </a:ext>
            </a:extLst>
          </p:cNvPr>
          <p:cNvGraphicFramePr>
            <a:graphicFrameLocks/>
          </p:cNvGraphicFramePr>
          <p:nvPr>
            <p:extLst>
              <p:ext uri="{D42A27DB-BD31-4B8C-83A1-F6EECF244321}">
                <p14:modId xmlns:p14="http://schemas.microsoft.com/office/powerpoint/2010/main" val="2109149800"/>
              </p:ext>
            </p:extLst>
          </p:nvPr>
        </p:nvGraphicFramePr>
        <p:xfrm>
          <a:off x="6372226" y="2505075"/>
          <a:ext cx="5157787" cy="36845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3015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263</TotalTime>
  <Words>5806</Words>
  <Application>Microsoft Office PowerPoint</Application>
  <PresentationFormat>Widescreen</PresentationFormat>
  <Paragraphs>428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Aptos</vt:lpstr>
      <vt:lpstr>Aptos Display</vt:lpstr>
      <vt:lpstr>Arial</vt:lpstr>
      <vt:lpstr>Office Theme</vt:lpstr>
      <vt:lpstr>Web Fundamentals and HTTP Protocol</vt:lpstr>
      <vt:lpstr>Introduction to Web Applications</vt:lpstr>
      <vt:lpstr>Web Architecture</vt:lpstr>
      <vt:lpstr>Evolution of Web Applications</vt:lpstr>
      <vt:lpstr>HTTP Protocol - Overview</vt:lpstr>
      <vt:lpstr>HTTP Request-Response Cycle</vt:lpstr>
      <vt:lpstr>HTTP Methods</vt:lpstr>
      <vt:lpstr>HTTP Status Codes</vt:lpstr>
      <vt:lpstr>HTTP Headers and Content Types</vt:lpstr>
      <vt:lpstr>HTTP Example - Request and Response</vt:lpstr>
      <vt:lpstr>Statelessness and State Management</vt:lpstr>
      <vt:lpstr>Security Considerations in HTTP</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FELFEL, Raed</dc:creator>
  <cp:lastModifiedBy>FELFEL, Raed</cp:lastModifiedBy>
  <cp:revision>16</cp:revision>
  <cp:lastPrinted>2025-03-08T11:55:25Z</cp:lastPrinted>
  <dcterms:created xsi:type="dcterms:W3CDTF">2025-03-04T08:31:22Z</dcterms:created>
  <dcterms:modified xsi:type="dcterms:W3CDTF">2025-03-08T12:48:41Z</dcterms:modified>
</cp:coreProperties>
</file>