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a63f071f6b1df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>
        <p:scale>
          <a:sx n="96" d="100"/>
          <a:sy n="9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149F1-4D2E-41D8-9B7B-4222A53060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9AC3-D153-4700-8DA9-96AAF4EA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71F8-4CCD-4D87-815B-5A745FACE87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62B2-B61A-4826-9888-1E2AEAD9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C4FF86EE-E3A7-ADFA-3BA6-A8C10E9FCB91}"/>
              </a:ext>
            </a:extLst>
          </p:cNvPr>
          <p:cNvSpPr/>
          <p:nvPr/>
        </p:nvSpPr>
        <p:spPr>
          <a:xfrm>
            <a:off x="4798292" y="285769"/>
            <a:ext cx="847725" cy="5476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C875F6E-7690-E967-3898-4AB612F1A9A0}"/>
              </a:ext>
            </a:extLst>
          </p:cNvPr>
          <p:cNvSpPr/>
          <p:nvPr/>
        </p:nvSpPr>
        <p:spPr>
          <a:xfrm>
            <a:off x="98829" y="993907"/>
            <a:ext cx="923925" cy="6334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Flowchart: Data 1"/>
          <p:cNvSpPr/>
          <p:nvPr/>
        </p:nvSpPr>
        <p:spPr>
          <a:xfrm>
            <a:off x="3006701" y="325709"/>
            <a:ext cx="1286769" cy="494005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ata 68"/>
          <p:cNvSpPr/>
          <p:nvPr/>
        </p:nvSpPr>
        <p:spPr>
          <a:xfrm>
            <a:off x="1768314" y="2934728"/>
            <a:ext cx="1286769" cy="494005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Data 69"/>
          <p:cNvSpPr/>
          <p:nvPr/>
        </p:nvSpPr>
        <p:spPr>
          <a:xfrm>
            <a:off x="1809337" y="1973444"/>
            <a:ext cx="1286769" cy="494005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49" y="123825"/>
            <a:ext cx="847725" cy="5476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2" y="164276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2" y="1204912"/>
            <a:ext cx="84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do while</a:t>
            </a:r>
          </a:p>
        </p:txBody>
      </p:sp>
      <p:cxnSp>
        <p:nvCxnSpPr>
          <p:cNvPr id="13" name="Straight Arrow Connector 12"/>
          <p:cNvCxnSpPr>
            <a:cxnSpLocks/>
            <a:endCxn id="55" idx="0"/>
          </p:cNvCxnSpPr>
          <p:nvPr/>
        </p:nvCxnSpPr>
        <p:spPr>
          <a:xfrm>
            <a:off x="560600" y="671513"/>
            <a:ext cx="192" cy="32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7226249" y="3633510"/>
            <a:ext cx="923925" cy="6334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950989" y="3633509"/>
            <a:ext cx="923925" cy="633413"/>
          </a:xfrm>
          <a:prstGeom prst="flowChartDecisi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5501509" y="3638450"/>
            <a:ext cx="957500" cy="6334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3776769" y="3633510"/>
            <a:ext cx="923925" cy="63341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10847" y="2081562"/>
            <a:ext cx="1087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menu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6079" y="3027795"/>
            <a:ext cx="1032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menu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78604" y="3753048"/>
            <a:ext cx="1087754" cy="4419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66091" y="3845622"/>
            <a:ext cx="52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34339" y="2476287"/>
            <a:ext cx="0" cy="4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9" idx="4"/>
            <a:endCxn id="39" idx="0"/>
          </p:cNvCxnSpPr>
          <p:nvPr/>
        </p:nvCxnSpPr>
        <p:spPr>
          <a:xfrm>
            <a:off x="2411699" y="3428733"/>
            <a:ext cx="10782" cy="32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75954" y="3950217"/>
            <a:ext cx="800815" cy="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  <a:endCxn id="33" idx="1"/>
          </p:cNvCxnSpPr>
          <p:nvPr/>
        </p:nvCxnSpPr>
        <p:spPr>
          <a:xfrm>
            <a:off x="4700694" y="3950217"/>
            <a:ext cx="800815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3"/>
            <a:endCxn id="31" idx="1"/>
          </p:cNvCxnSpPr>
          <p:nvPr/>
        </p:nvCxnSpPr>
        <p:spPr>
          <a:xfrm flipV="1">
            <a:off x="6459009" y="3950217"/>
            <a:ext cx="767240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3"/>
          </p:cNvCxnSpPr>
          <p:nvPr/>
        </p:nvCxnSpPr>
        <p:spPr>
          <a:xfrm>
            <a:off x="8150174" y="3950217"/>
            <a:ext cx="80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74638" y="3845622"/>
            <a:ext cx="722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96401" y="3845622"/>
            <a:ext cx="76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84898" y="3845622"/>
            <a:ext cx="642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20521" y="3842493"/>
            <a:ext cx="784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 </a:t>
            </a:r>
          </a:p>
        </p:txBody>
      </p:sp>
      <p:cxnSp>
        <p:nvCxnSpPr>
          <p:cNvPr id="78" name="Elbow Connector 77"/>
          <p:cNvCxnSpPr>
            <a:stCxn id="34" idx="0"/>
          </p:cNvCxnSpPr>
          <p:nvPr/>
        </p:nvCxnSpPr>
        <p:spPr>
          <a:xfrm rot="5400000" flipH="1" flipV="1">
            <a:off x="4226380" y="2833442"/>
            <a:ext cx="812420" cy="787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597110" y="2368655"/>
            <a:ext cx="1070015" cy="4474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672594" y="2363715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 rules </a:t>
            </a:r>
          </a:p>
        </p:txBody>
      </p:sp>
      <p:cxnSp>
        <p:nvCxnSpPr>
          <p:cNvPr id="86" name="Elbow Connector 85"/>
          <p:cNvCxnSpPr>
            <a:stCxn id="33" idx="0"/>
          </p:cNvCxnSpPr>
          <p:nvPr/>
        </p:nvCxnSpPr>
        <p:spPr>
          <a:xfrm rot="16200000" flipV="1">
            <a:off x="5167064" y="2825255"/>
            <a:ext cx="817360" cy="809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3188124" y="1239166"/>
            <a:ext cx="923925" cy="537303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14112" y="3958880"/>
            <a:ext cx="627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461125" y="3950215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91029" y="39588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30660" y="3020195"/>
            <a:ext cx="403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54109" y="3027795"/>
            <a:ext cx="449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</a:p>
        </p:txBody>
      </p:sp>
      <p:cxnSp>
        <p:nvCxnSpPr>
          <p:cNvPr id="105" name="Elbow Connector 104"/>
          <p:cNvCxnSpPr>
            <a:stCxn id="84" idx="0"/>
            <a:endCxn id="89" idx="2"/>
          </p:cNvCxnSpPr>
          <p:nvPr/>
        </p:nvCxnSpPr>
        <p:spPr>
          <a:xfrm rot="16200000" flipV="1">
            <a:off x="4084888" y="1341668"/>
            <a:ext cx="587246" cy="1456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93939" y="1400095"/>
            <a:ext cx="629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 egg </a:t>
            </a:r>
          </a:p>
        </p:txBody>
      </p:sp>
      <p:cxnSp>
        <p:nvCxnSpPr>
          <p:cNvPr id="114" name="Straight Arrow Connector 113"/>
          <p:cNvCxnSpPr>
            <a:stCxn id="89" idx="0"/>
            <a:endCxn id="2" idx="4"/>
          </p:cNvCxnSpPr>
          <p:nvPr/>
        </p:nvCxnSpPr>
        <p:spPr>
          <a:xfrm flipH="1" flipV="1">
            <a:off x="3650086" y="819714"/>
            <a:ext cx="1" cy="4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224285" y="433222"/>
            <a:ext cx="90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funny message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50086" y="947021"/>
            <a:ext cx="585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82243" y="434211"/>
            <a:ext cx="47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84215" y="838962"/>
            <a:ext cx="891540" cy="4353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479814" y="1700261"/>
            <a:ext cx="891540" cy="4312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endCxn id="123" idx="1"/>
          </p:cNvCxnSpPr>
          <p:nvPr/>
        </p:nvCxnSpPr>
        <p:spPr>
          <a:xfrm flipV="1">
            <a:off x="4112049" y="1056651"/>
            <a:ext cx="3372166" cy="455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89" idx="3"/>
            <a:endCxn id="124" idx="1"/>
          </p:cNvCxnSpPr>
          <p:nvPr/>
        </p:nvCxnSpPr>
        <p:spPr>
          <a:xfrm>
            <a:off x="4112049" y="1507818"/>
            <a:ext cx="3367765" cy="408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  <a:stCxn id="31" idx="0"/>
            <a:endCxn id="72" idx="4"/>
          </p:cNvCxnSpPr>
          <p:nvPr/>
        </p:nvCxnSpPr>
        <p:spPr>
          <a:xfrm flipH="1" flipV="1">
            <a:off x="7688211" y="3223894"/>
            <a:ext cx="1" cy="4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8952894" y="4924210"/>
            <a:ext cx="922020" cy="42237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>
            <a:stCxn id="32" idx="2"/>
            <a:endCxn id="133" idx="0"/>
          </p:cNvCxnSpPr>
          <p:nvPr/>
        </p:nvCxnSpPr>
        <p:spPr>
          <a:xfrm>
            <a:off x="9412952" y="4266922"/>
            <a:ext cx="952" cy="6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020521" y="5008030"/>
            <a:ext cx="784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412952" y="4482250"/>
            <a:ext cx="612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478657" y="962239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mode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535101" y="1802124"/>
            <a:ext cx="755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down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80323" y="1324313"/>
            <a:ext cx="483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7" name="Flowchart: Decision 76"/>
          <p:cNvSpPr/>
          <p:nvPr/>
        </p:nvSpPr>
        <p:spPr>
          <a:xfrm>
            <a:off x="95247" y="2338039"/>
            <a:ext cx="923925" cy="537303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593" y="2500325"/>
            <a:ext cx="86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menu!=3</a:t>
            </a:r>
          </a:p>
        </p:txBody>
      </p:sp>
      <p:cxnSp>
        <p:nvCxnSpPr>
          <p:cNvPr id="24" name="Straight Arrow Connector 23"/>
          <p:cNvCxnSpPr>
            <a:cxnSpLocks/>
            <a:endCxn id="77" idx="0"/>
          </p:cNvCxnSpPr>
          <p:nvPr/>
        </p:nvCxnSpPr>
        <p:spPr>
          <a:xfrm flipH="1">
            <a:off x="557210" y="1629340"/>
            <a:ext cx="1" cy="70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7" idx="2"/>
            <a:endCxn id="109" idx="0"/>
          </p:cNvCxnSpPr>
          <p:nvPr/>
        </p:nvCxnSpPr>
        <p:spPr>
          <a:xfrm flipH="1">
            <a:off x="546617" y="2875342"/>
            <a:ext cx="10593" cy="72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</p:cNvCxnSpPr>
          <p:nvPr/>
        </p:nvCxnSpPr>
        <p:spPr>
          <a:xfrm flipV="1">
            <a:off x="1031398" y="1420355"/>
            <a:ext cx="30639" cy="1190892"/>
          </a:xfrm>
          <a:prstGeom prst="bentConnector3">
            <a:avLst>
              <a:gd name="adj1" fmla="val 9467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5471" y="3046435"/>
            <a:ext cx="913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</p:txBody>
      </p:sp>
      <p:cxnSp>
        <p:nvCxnSpPr>
          <p:cNvPr id="14" name="Straight Arrow Connector 13"/>
          <p:cNvCxnSpPr>
            <a:cxnSpLocks/>
            <a:stCxn id="2" idx="5"/>
            <a:endCxn id="66" idx="2"/>
          </p:cNvCxnSpPr>
          <p:nvPr/>
        </p:nvCxnSpPr>
        <p:spPr>
          <a:xfrm flipV="1">
            <a:off x="4164793" y="559613"/>
            <a:ext cx="633499" cy="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171" y="844183"/>
            <a:ext cx="785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170" y="1945963"/>
            <a:ext cx="785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 </a:t>
            </a:r>
          </a:p>
        </p:txBody>
      </p:sp>
      <p:cxnSp>
        <p:nvCxnSpPr>
          <p:cNvPr id="63" name="Elbow Connector 43">
            <a:extLst>
              <a:ext uri="{FF2B5EF4-FFF2-40B4-BE49-F238E27FC236}">
                <a16:creationId xmlns:a16="http://schemas.microsoft.com/office/drawing/2014/main" id="{C9532C44-2B31-C3B8-4FC5-CC90A775F0F7}"/>
              </a:ext>
            </a:extLst>
          </p:cNvPr>
          <p:cNvCxnSpPr>
            <a:cxnSpLocks/>
            <a:stCxn id="7" idx="3"/>
            <a:endCxn id="70" idx="1"/>
          </p:cNvCxnSpPr>
          <p:nvPr/>
        </p:nvCxnSpPr>
        <p:spPr>
          <a:xfrm>
            <a:off x="1062037" y="1312634"/>
            <a:ext cx="1390685" cy="66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5335C99-13F1-14CF-1F2C-40561ABCE517}"/>
              </a:ext>
            </a:extLst>
          </p:cNvPr>
          <p:cNvSpPr/>
          <p:nvPr/>
        </p:nvSpPr>
        <p:spPr>
          <a:xfrm>
            <a:off x="7264348" y="2676206"/>
            <a:ext cx="847725" cy="5476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C7FD04-3CBF-2264-B8AD-88B3A28ECAD9}"/>
              </a:ext>
            </a:extLst>
          </p:cNvPr>
          <p:cNvSpPr txBox="1"/>
          <p:nvPr/>
        </p:nvSpPr>
        <p:spPr>
          <a:xfrm>
            <a:off x="7208387" y="2816079"/>
            <a:ext cx="95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8" name="Elbow Connector 104">
            <a:extLst>
              <a:ext uri="{FF2B5EF4-FFF2-40B4-BE49-F238E27FC236}">
                <a16:creationId xmlns:a16="http://schemas.microsoft.com/office/drawing/2014/main" id="{35503D95-E7BB-8FAA-5768-09C7D481F2FE}"/>
              </a:ext>
            </a:extLst>
          </p:cNvPr>
          <p:cNvCxnSpPr>
            <a:cxnSpLocks/>
            <a:stCxn id="133" idx="1"/>
            <a:endCxn id="39" idx="2"/>
          </p:cNvCxnSpPr>
          <p:nvPr/>
        </p:nvCxnSpPr>
        <p:spPr>
          <a:xfrm rot="10800000">
            <a:off x="2422482" y="4195009"/>
            <a:ext cx="6530413" cy="940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FCE0A3A9-DFF5-1C98-D512-3A093163BB78}"/>
              </a:ext>
            </a:extLst>
          </p:cNvPr>
          <p:cNvSpPr/>
          <p:nvPr/>
        </p:nvSpPr>
        <p:spPr>
          <a:xfrm>
            <a:off x="122754" y="3601055"/>
            <a:ext cx="847725" cy="5476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ABD18D-99EA-9EDA-4F69-7D04B0146B0F}"/>
              </a:ext>
            </a:extLst>
          </p:cNvPr>
          <p:cNvSpPr txBox="1"/>
          <p:nvPr/>
        </p:nvSpPr>
        <p:spPr>
          <a:xfrm>
            <a:off x="306705" y="3749497"/>
            <a:ext cx="47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6" name="Elbow Connector 127">
            <a:extLst>
              <a:ext uri="{FF2B5EF4-FFF2-40B4-BE49-F238E27FC236}">
                <a16:creationId xmlns:a16="http://schemas.microsoft.com/office/drawing/2014/main" id="{5AE9F6AD-46BE-BD23-B510-5B4210F3A703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370197" y="1069961"/>
            <a:ext cx="858644" cy="0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27">
            <a:extLst>
              <a:ext uri="{FF2B5EF4-FFF2-40B4-BE49-F238E27FC236}">
                <a16:creationId xmlns:a16="http://schemas.microsoft.com/office/drawing/2014/main" id="{A53EF443-EF3B-30C7-8CC0-0C4E83C35E2E}"/>
              </a:ext>
            </a:extLst>
          </p:cNvPr>
          <p:cNvCxnSpPr>
            <a:cxnSpLocks/>
          </p:cNvCxnSpPr>
          <p:nvPr/>
        </p:nvCxnSpPr>
        <p:spPr>
          <a:xfrm>
            <a:off x="8370197" y="1945963"/>
            <a:ext cx="858644" cy="0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27">
            <a:extLst>
              <a:ext uri="{FF2B5EF4-FFF2-40B4-BE49-F238E27FC236}">
                <a16:creationId xmlns:a16="http://schemas.microsoft.com/office/drawing/2014/main" id="{DDBE7DF1-A8C7-12E2-D870-115B9939B44A}"/>
              </a:ext>
            </a:extLst>
          </p:cNvPr>
          <p:cNvCxnSpPr>
            <a:cxnSpLocks/>
          </p:cNvCxnSpPr>
          <p:nvPr/>
        </p:nvCxnSpPr>
        <p:spPr>
          <a:xfrm>
            <a:off x="9228841" y="1069961"/>
            <a:ext cx="0" cy="876002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27">
            <a:extLst>
              <a:ext uri="{FF2B5EF4-FFF2-40B4-BE49-F238E27FC236}">
                <a16:creationId xmlns:a16="http://schemas.microsoft.com/office/drawing/2014/main" id="{B15188C9-4F8E-D76A-E820-C03838471989}"/>
              </a:ext>
            </a:extLst>
          </p:cNvPr>
          <p:cNvCxnSpPr>
            <a:cxnSpLocks/>
          </p:cNvCxnSpPr>
          <p:nvPr/>
        </p:nvCxnSpPr>
        <p:spPr>
          <a:xfrm>
            <a:off x="9228841" y="1507817"/>
            <a:ext cx="490219" cy="0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27">
            <a:extLst>
              <a:ext uri="{FF2B5EF4-FFF2-40B4-BE49-F238E27FC236}">
                <a16:creationId xmlns:a16="http://schemas.microsoft.com/office/drawing/2014/main" id="{378E508D-02E9-2DA9-B43E-B565818D9E25}"/>
              </a:ext>
            </a:extLst>
          </p:cNvPr>
          <p:cNvCxnSpPr>
            <a:cxnSpLocks/>
          </p:cNvCxnSpPr>
          <p:nvPr/>
        </p:nvCxnSpPr>
        <p:spPr>
          <a:xfrm flipH="1">
            <a:off x="9708270" y="1507817"/>
            <a:ext cx="10790" cy="721613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27">
            <a:extLst>
              <a:ext uri="{FF2B5EF4-FFF2-40B4-BE49-F238E27FC236}">
                <a16:creationId xmlns:a16="http://schemas.microsoft.com/office/drawing/2014/main" id="{3618AF74-7060-CB5E-5038-4D90D9F15070}"/>
              </a:ext>
            </a:extLst>
          </p:cNvPr>
          <p:cNvCxnSpPr>
            <a:cxnSpLocks/>
            <a:stCxn id="180" idx="2"/>
          </p:cNvCxnSpPr>
          <p:nvPr/>
        </p:nvCxnSpPr>
        <p:spPr>
          <a:xfrm>
            <a:off x="5134412" y="2228792"/>
            <a:ext cx="4573858" cy="638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708639B-1346-885F-D820-3D36063DF617}"/>
              </a:ext>
            </a:extLst>
          </p:cNvPr>
          <p:cNvCxnSpPr>
            <a:cxnSpLocks/>
          </p:cNvCxnSpPr>
          <p:nvPr/>
        </p:nvCxnSpPr>
        <p:spPr>
          <a:xfrm>
            <a:off x="3455987" y="2229430"/>
            <a:ext cx="0" cy="16130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9CB80BE-05BD-B5EB-FE46-AE31040C5703}"/>
              </a:ext>
            </a:extLst>
          </p:cNvPr>
          <p:cNvCxnSpPr>
            <a:cxnSpLocks/>
          </p:cNvCxnSpPr>
          <p:nvPr/>
        </p:nvCxnSpPr>
        <p:spPr>
          <a:xfrm flipH="1">
            <a:off x="2982913" y="3842493"/>
            <a:ext cx="473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Arc 179">
            <a:extLst>
              <a:ext uri="{FF2B5EF4-FFF2-40B4-BE49-F238E27FC236}">
                <a16:creationId xmlns:a16="http://schemas.microsoft.com/office/drawing/2014/main" id="{777B8546-24CB-1EFA-837B-63485D60887E}"/>
              </a:ext>
            </a:extLst>
          </p:cNvPr>
          <p:cNvSpPr/>
          <p:nvPr/>
        </p:nvSpPr>
        <p:spPr>
          <a:xfrm>
            <a:off x="5072683" y="2190581"/>
            <a:ext cx="70915" cy="45719"/>
          </a:xfrm>
          <a:prstGeom prst="arc">
            <a:avLst>
              <a:gd name="adj1" fmla="val 9549413"/>
              <a:gd name="adj2" fmla="val 18179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Elbow Connector 127">
            <a:extLst>
              <a:ext uri="{FF2B5EF4-FFF2-40B4-BE49-F238E27FC236}">
                <a16:creationId xmlns:a16="http://schemas.microsoft.com/office/drawing/2014/main" id="{6018FF74-6037-176D-CD86-F69315B1D2B5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3455987" y="2225064"/>
            <a:ext cx="1621622" cy="0"/>
          </a:xfrm>
          <a:prstGeom prst="straightConnector1">
            <a:avLst/>
          </a:prstGeom>
          <a:ln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3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ray</cp:lastModifiedBy>
  <cp:revision>13</cp:revision>
  <dcterms:created xsi:type="dcterms:W3CDTF">2023-05-28T20:13:53Z</dcterms:created>
  <dcterms:modified xsi:type="dcterms:W3CDTF">2023-05-30T08:24:21Z</dcterms:modified>
</cp:coreProperties>
</file>