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256" r:id="rId4"/>
    <p:sldId id="309" r:id="rId5"/>
    <p:sldId id="313" r:id="rId6"/>
    <p:sldId id="311" r:id="rId7"/>
    <p:sldId id="272" r:id="rId8"/>
    <p:sldId id="278" r:id="rId9"/>
    <p:sldId id="296" r:id="rId10"/>
    <p:sldId id="317" r:id="rId11"/>
    <p:sldId id="321" r:id="rId12"/>
    <p:sldId id="318" r:id="rId13"/>
    <p:sldId id="319" r:id="rId14"/>
    <p:sldId id="320" r:id="rId15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99" d="100"/>
          <a:sy n="99" d="100"/>
        </p:scale>
        <p:origin x="346" y="77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E970CBB1-3F25-44EF-A6B8-2219DE80F1E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 220">
            <a:extLst>
              <a:ext uri="{FF2B5EF4-FFF2-40B4-BE49-F238E27FC236}">
                <a16:creationId xmlns:a16="http://schemas.microsoft.com/office/drawing/2014/main" id="{32E2B889-41FC-4724-93F6-48A4DEF90230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65211" y="2828835"/>
            <a:ext cx="1106157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cs typeface="Arial" pitchFamily="34" charset="0"/>
              </a:rPr>
              <a:t>Neural </a:t>
            </a:r>
            <a:r>
              <a:rPr lang="en-GB" altLang="ko-KR" sz="7200" dirty="0">
                <a:solidFill>
                  <a:schemeClr val="bg1"/>
                </a:solidFill>
                <a:cs typeface="Arial" pitchFamily="34" charset="0"/>
              </a:rPr>
              <a:t>Networks Project</a:t>
            </a:r>
            <a:endParaRPr lang="en-US" altLang="ko-KR" sz="7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511103" cy="724247"/>
          </a:xfrm>
        </p:spPr>
        <p:txBody>
          <a:bodyPr/>
          <a:lstStyle/>
          <a:p>
            <a:pPr algn="l"/>
            <a:r>
              <a:rPr lang="en-US" sz="4000" dirty="0"/>
              <a:t>DenseNet169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09E44-8387-4EC8-B937-F9BDA5EE9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75" y="1650570"/>
            <a:ext cx="11203066" cy="468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45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511103" cy="724247"/>
          </a:xfrm>
        </p:spPr>
        <p:txBody>
          <a:bodyPr/>
          <a:lstStyle/>
          <a:p>
            <a:pPr algn="l"/>
            <a:r>
              <a:rPr lang="en-US" sz="4000" dirty="0"/>
              <a:t>ResNet50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88F4-2CCF-4D3D-A7BD-BB45A74A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88" y="1630896"/>
            <a:ext cx="11517824" cy="474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49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511103" cy="724247"/>
          </a:xfrm>
        </p:spPr>
        <p:txBody>
          <a:bodyPr/>
          <a:lstStyle/>
          <a:p>
            <a:pPr algn="l"/>
            <a:r>
              <a:rPr lang="en-US" sz="4000" dirty="0" err="1"/>
              <a:t>Xception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D967-83C2-41F9-B291-3F5297BB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61" y="1690413"/>
            <a:ext cx="11021878" cy="44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67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A387BFF-4DBC-46EE-B1D2-25506F702EB3}"/>
              </a:ext>
            </a:extLst>
          </p:cNvPr>
          <p:cNvGrpSpPr/>
          <p:nvPr/>
        </p:nvGrpSpPr>
        <p:grpSpPr>
          <a:xfrm>
            <a:off x="5173828" y="1239064"/>
            <a:ext cx="5985404" cy="4812104"/>
            <a:chOff x="4594375" y="91903"/>
            <a:chExt cx="6959688" cy="6306167"/>
          </a:xfrm>
        </p:grpSpPr>
        <p:grpSp>
          <p:nvGrpSpPr>
            <p:cNvPr id="54" name="Graphic 166">
              <a:extLst>
                <a:ext uri="{FF2B5EF4-FFF2-40B4-BE49-F238E27FC236}">
                  <a16:creationId xmlns:a16="http://schemas.microsoft.com/office/drawing/2014/main" id="{DD24B049-2406-4190-AFD8-9AE5D6BE3EFA}"/>
                </a:ext>
              </a:extLst>
            </p:cNvPr>
            <p:cNvGrpSpPr/>
            <p:nvPr/>
          </p:nvGrpSpPr>
          <p:grpSpPr>
            <a:xfrm rot="10800000">
              <a:off x="5030867" y="116691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DFA34FA-530D-4338-B84E-A23F8C1CBCB4}"/>
                  </a:ext>
                </a:extLst>
              </p:cNvPr>
              <p:cNvSpPr/>
              <p:nvPr/>
            </p:nvSpPr>
            <p:spPr>
              <a:xfrm>
                <a:off x="4401979" y="3311365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4CE085A-5B5C-4E08-ABB9-DEB421519985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5D128A36-2DB1-4E37-BF69-B8D687CE44D9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16D2BC86-ABD9-43C3-A997-787647211299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3DE54CCF-A671-4D10-AC57-2756B07852EF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2FF827-3A08-4463-839F-F6BF2DE76D04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8038CA91-31B3-4919-A1EF-9016DA68B397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2D25F5-EFB0-41C6-9894-4B4765210B66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A104985-879D-4D52-AE55-D42312D3177C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6FDF11-F944-4EF3-8C34-6FFCEAFDE555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AB3FC3F4-97BC-4E9D-AA69-C47A5F4DEB15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C711E36-0CDB-4A3A-A8BE-3DCDF0602E4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9D6EB11-A836-41C2-8E1F-40F38CC7A83A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64CA6662-09B2-4225-AD62-979ECE31857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FF268ADE-984D-4689-9CBB-F66A87012CA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F96B2B5-1018-4C86-B651-F86F6DCF4B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B434EA9-4D93-4091-801A-8D1CEFA2AB72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0547EB96-535A-441D-8A9C-814876AFB8B2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B8DA4376-393D-4EE2-BC37-BFB07B12051E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C4E5B74-AF9B-4DFB-9099-7290E9D4F7FD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1E0C24CB-9258-4DD6-968C-7B036383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94375" y="2168764"/>
              <a:ext cx="5383773" cy="1153665"/>
            </a:xfrm>
            <a:prstGeom prst="rect">
              <a:avLst/>
            </a:prstGeom>
          </p:spPr>
        </p:pic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F78C48E-1E9D-4C21-B7F6-733EAC936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44855" y="3473578"/>
              <a:ext cx="5383773" cy="1153665"/>
            </a:xfrm>
            <a:prstGeom prst="rect">
              <a:avLst/>
            </a:prstGeom>
          </p:spPr>
        </p:pic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6454CA2C-015F-4BB0-9594-1F18D7B41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0290" y="4405516"/>
              <a:ext cx="5383773" cy="1153665"/>
            </a:xfrm>
            <a:prstGeom prst="rect">
              <a:avLst/>
            </a:prstGeom>
          </p:spPr>
        </p:pic>
        <p:grpSp>
          <p:nvGrpSpPr>
            <p:cNvPr id="58" name="Graphic 166">
              <a:extLst>
                <a:ext uri="{FF2B5EF4-FFF2-40B4-BE49-F238E27FC236}">
                  <a16:creationId xmlns:a16="http://schemas.microsoft.com/office/drawing/2014/main" id="{3708846D-6ED3-4A0A-8B25-3EFC760A0952}"/>
                </a:ext>
              </a:extLst>
            </p:cNvPr>
            <p:cNvGrpSpPr/>
            <p:nvPr/>
          </p:nvGrpSpPr>
          <p:grpSpPr>
            <a:xfrm rot="10800000">
              <a:off x="5079874" y="2411771"/>
              <a:ext cx="5370598" cy="1148680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1624EF58-90D9-4C45-969F-8D407FC234A9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D526DA9-D6D1-4973-A959-94FE1623D099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45A0E55-8188-4D39-B863-1CB01A14E87F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CE6A694E-6853-4A05-A33E-13AEFB3B2DD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C739DA6E-6293-4EB7-BD8F-972157B644F5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6D31D40B-B773-4059-9E01-214188B8AEE5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E84FD8-45FF-419B-BC8B-AFE6CE3080ED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617C25-4BE9-4989-BCAC-34B739CAC3C5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9F031F6-6F4F-42A3-BB35-FE5BF3C5B2C8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EAF53C6E-A628-4530-A6F2-6C9BD24D25E2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BEED67-E6D2-4818-9FEA-4FFF618A226C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7BC207B-7910-4D92-B102-15CF333F548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75053AA-0BFF-4818-A2FF-331A1F9132FD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49A6F74-27ED-4833-8B23-D0E59E8C9E13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54A433C-80D0-4C87-8CCA-6E91292D45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D8958BE3-8C7B-40DC-9CA4-52B68533795F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454A47C9-FFC7-451F-8D34-A167ACFDFD4A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504B9E8-456C-4828-B157-D5FE0C962550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1D04E453-8E10-48BD-B556-00C08DC1031A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B9C8C9-1886-4A0B-8BFF-F753F2E1AAC5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66">
              <a:extLst>
                <a:ext uri="{FF2B5EF4-FFF2-40B4-BE49-F238E27FC236}">
                  <a16:creationId xmlns:a16="http://schemas.microsoft.com/office/drawing/2014/main" id="{B750ED0C-289A-4042-A006-648AD033C4EF}"/>
                </a:ext>
              </a:extLst>
            </p:cNvPr>
            <p:cNvGrpSpPr/>
            <p:nvPr/>
          </p:nvGrpSpPr>
          <p:grpSpPr>
            <a:xfrm>
              <a:off x="6426468" y="96827"/>
              <a:ext cx="4000541" cy="855648"/>
              <a:chOff x="4298394" y="3045618"/>
              <a:chExt cx="3591640" cy="768191"/>
            </a:xfrm>
            <a:solidFill>
              <a:schemeClr val="bg1"/>
            </a:solidFill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8724574-9161-4A75-A4BD-D39719BCD1FB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4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D29B1E-711F-43F2-8BFA-33A728ED8A77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F33EED04-7588-42FF-934B-E86882AD0ECC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EF2E67A8-27F3-45B3-88EC-819163621644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04954B9-D07D-423E-B2E0-83669D9C0A00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7CCE5F1-3C34-4771-BF97-25F919D70549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7D9E1B22-B75F-48EE-A8A9-532F76B0A8E9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BF11BCD-F134-417F-B8FA-CBCC9E0D1D90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9DE9CBE-F340-4A51-A894-62FCEE8BCB07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B6AFBFA-2ED5-4013-BF04-EE7FF56C9BA6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5F3347CF-DBE3-4CDA-B478-AAC7A31AC31F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F2CDDAF-D11F-41F1-BA02-8FF777E9B128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D585F5-6D8C-4454-A20B-67B432A847F8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D49F772-3505-465F-A63E-64B9406DA65A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42531F8-8AAA-47B5-BA56-8ACA1852A11C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4DB7EEC-0746-4F19-A157-93DF59F4626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732578E-DCEF-4C73-8F1B-B1A00B603AA3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69A7F52A-6059-44D0-B752-DAA6EF3A6B25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25B7E0FE-7FA9-4582-9939-C30283374168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E39AE861-DAFB-4D5C-B925-5D662262A309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34">
              <a:extLst>
                <a:ext uri="{FF2B5EF4-FFF2-40B4-BE49-F238E27FC236}">
                  <a16:creationId xmlns:a16="http://schemas.microsoft.com/office/drawing/2014/main" id="{1CD6633D-075C-4F2F-8A39-1EB734ED587A}"/>
                </a:ext>
              </a:extLst>
            </p:cNvPr>
            <p:cNvGrpSpPr/>
            <p:nvPr/>
          </p:nvGrpSpPr>
          <p:grpSpPr>
            <a:xfrm>
              <a:off x="5399552" y="412759"/>
              <a:ext cx="5236443" cy="1785631"/>
              <a:chOff x="7533181" y="1351306"/>
              <a:chExt cx="4265296" cy="1454469"/>
            </a:xfrm>
            <a:solidFill>
              <a:schemeClr val="bg1"/>
            </a:solidFill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C7749AE-DB5D-4D28-A812-D4764E453164}"/>
                  </a:ext>
                </a:extLst>
              </p:cNvPr>
              <p:cNvSpPr/>
              <p:nvPr/>
            </p:nvSpPr>
            <p:spPr>
              <a:xfrm>
                <a:off x="8179930" y="1579907"/>
                <a:ext cx="3581400" cy="762000"/>
              </a:xfrm>
              <a:custGeom>
                <a:avLst/>
                <a:gdLst>
                  <a:gd name="connsiteX0" fmla="*/ 37624 w 3581400"/>
                  <a:gd name="connsiteY0" fmla="*/ 761524 h 762000"/>
                  <a:gd name="connsiteX1" fmla="*/ 7144 w 3581400"/>
                  <a:gd name="connsiteY1" fmla="*/ 731044 h 762000"/>
                  <a:gd name="connsiteX2" fmla="*/ 37624 w 3581400"/>
                  <a:gd name="connsiteY2" fmla="*/ 700564 h 762000"/>
                  <a:gd name="connsiteX3" fmla="*/ 64294 w 3581400"/>
                  <a:gd name="connsiteY3" fmla="*/ 715804 h 762000"/>
                  <a:gd name="connsiteX4" fmla="*/ 1177766 w 3581400"/>
                  <a:gd name="connsiteY4" fmla="*/ 715804 h 762000"/>
                  <a:gd name="connsiteX5" fmla="*/ 1060609 w 3581400"/>
                  <a:gd name="connsiteY5" fmla="*/ 597694 h 762000"/>
                  <a:gd name="connsiteX6" fmla="*/ 376714 w 3581400"/>
                  <a:gd name="connsiteY6" fmla="*/ 597694 h 762000"/>
                  <a:gd name="connsiteX7" fmla="*/ 350044 w 3581400"/>
                  <a:gd name="connsiteY7" fmla="*/ 612934 h 762000"/>
                  <a:gd name="connsiteX8" fmla="*/ 319564 w 3581400"/>
                  <a:gd name="connsiteY8" fmla="*/ 582454 h 762000"/>
                  <a:gd name="connsiteX9" fmla="*/ 350044 w 3581400"/>
                  <a:gd name="connsiteY9" fmla="*/ 551974 h 762000"/>
                  <a:gd name="connsiteX10" fmla="*/ 376714 w 3581400"/>
                  <a:gd name="connsiteY10" fmla="*/ 567214 h 762000"/>
                  <a:gd name="connsiteX11" fmla="*/ 804386 w 3581400"/>
                  <a:gd name="connsiteY11" fmla="*/ 567214 h 762000"/>
                  <a:gd name="connsiteX12" fmla="*/ 755809 w 3581400"/>
                  <a:gd name="connsiteY12" fmla="*/ 518636 h 762000"/>
                  <a:gd name="connsiteX13" fmla="*/ 469106 w 3581400"/>
                  <a:gd name="connsiteY13" fmla="*/ 518636 h 762000"/>
                  <a:gd name="connsiteX14" fmla="*/ 442436 w 3581400"/>
                  <a:gd name="connsiteY14" fmla="*/ 533876 h 762000"/>
                  <a:gd name="connsiteX15" fmla="*/ 411956 w 3581400"/>
                  <a:gd name="connsiteY15" fmla="*/ 503396 h 762000"/>
                  <a:gd name="connsiteX16" fmla="*/ 442436 w 3581400"/>
                  <a:gd name="connsiteY16" fmla="*/ 472916 h 762000"/>
                  <a:gd name="connsiteX17" fmla="*/ 469106 w 3581400"/>
                  <a:gd name="connsiteY17" fmla="*/ 488156 h 762000"/>
                  <a:gd name="connsiteX18" fmla="*/ 768191 w 3581400"/>
                  <a:gd name="connsiteY18" fmla="*/ 488156 h 762000"/>
                  <a:gd name="connsiteX19" fmla="*/ 846296 w 3581400"/>
                  <a:gd name="connsiteY19" fmla="*/ 566261 h 762000"/>
                  <a:gd name="connsiteX20" fmla="*/ 1072039 w 3581400"/>
                  <a:gd name="connsiteY20" fmla="*/ 566261 h 762000"/>
                  <a:gd name="connsiteX21" fmla="*/ 1219676 w 3581400"/>
                  <a:gd name="connsiteY21" fmla="*/ 713899 h 762000"/>
                  <a:gd name="connsiteX22" fmla="*/ 1376839 w 3581400"/>
                  <a:gd name="connsiteY22" fmla="*/ 713899 h 762000"/>
                  <a:gd name="connsiteX23" fmla="*/ 1540669 w 3581400"/>
                  <a:gd name="connsiteY23" fmla="*/ 550069 h 762000"/>
                  <a:gd name="connsiteX24" fmla="*/ 2015014 w 3581400"/>
                  <a:gd name="connsiteY24" fmla="*/ 550069 h 762000"/>
                  <a:gd name="connsiteX25" fmla="*/ 2253139 w 3581400"/>
                  <a:gd name="connsiteY25" fmla="*/ 311944 h 762000"/>
                  <a:gd name="connsiteX26" fmla="*/ 2012156 w 3581400"/>
                  <a:gd name="connsiteY26" fmla="*/ 311944 h 762000"/>
                  <a:gd name="connsiteX27" fmla="*/ 1900714 w 3581400"/>
                  <a:gd name="connsiteY27" fmla="*/ 426244 h 762000"/>
                  <a:gd name="connsiteX28" fmla="*/ 1742599 w 3581400"/>
                  <a:gd name="connsiteY28" fmla="*/ 426244 h 762000"/>
                  <a:gd name="connsiteX29" fmla="*/ 1715929 w 3581400"/>
                  <a:gd name="connsiteY29" fmla="*/ 441484 h 762000"/>
                  <a:gd name="connsiteX30" fmla="*/ 1685449 w 3581400"/>
                  <a:gd name="connsiteY30" fmla="*/ 411004 h 762000"/>
                  <a:gd name="connsiteX31" fmla="*/ 1715929 w 3581400"/>
                  <a:gd name="connsiteY31" fmla="*/ 380524 h 762000"/>
                  <a:gd name="connsiteX32" fmla="*/ 1742599 w 3581400"/>
                  <a:gd name="connsiteY32" fmla="*/ 395764 h 762000"/>
                  <a:gd name="connsiteX33" fmla="*/ 1888331 w 3581400"/>
                  <a:gd name="connsiteY33" fmla="*/ 395764 h 762000"/>
                  <a:gd name="connsiteX34" fmla="*/ 1970246 w 3581400"/>
                  <a:gd name="connsiteY34" fmla="*/ 313849 h 762000"/>
                  <a:gd name="connsiteX35" fmla="*/ 1623536 w 3581400"/>
                  <a:gd name="connsiteY35" fmla="*/ 313849 h 762000"/>
                  <a:gd name="connsiteX36" fmla="*/ 1400651 w 3581400"/>
                  <a:gd name="connsiteY36" fmla="*/ 536734 h 762000"/>
                  <a:gd name="connsiteX37" fmla="*/ 1393031 w 3581400"/>
                  <a:gd name="connsiteY37" fmla="*/ 566261 h 762000"/>
                  <a:gd name="connsiteX38" fmla="*/ 1371124 w 3581400"/>
                  <a:gd name="connsiteY38" fmla="*/ 574834 h 762000"/>
                  <a:gd name="connsiteX39" fmla="*/ 1349216 w 3581400"/>
                  <a:gd name="connsiteY39" fmla="*/ 566261 h 762000"/>
                  <a:gd name="connsiteX40" fmla="*/ 1340644 w 3581400"/>
                  <a:gd name="connsiteY40" fmla="*/ 544354 h 762000"/>
                  <a:gd name="connsiteX41" fmla="*/ 1349216 w 3581400"/>
                  <a:gd name="connsiteY41" fmla="*/ 522446 h 762000"/>
                  <a:gd name="connsiteX42" fmla="*/ 1371124 w 3581400"/>
                  <a:gd name="connsiteY42" fmla="*/ 513874 h 762000"/>
                  <a:gd name="connsiteX43" fmla="*/ 1379696 w 3581400"/>
                  <a:gd name="connsiteY43" fmla="*/ 514826 h 762000"/>
                  <a:gd name="connsiteX44" fmla="*/ 1439704 w 3581400"/>
                  <a:gd name="connsiteY44" fmla="*/ 454819 h 762000"/>
                  <a:gd name="connsiteX45" fmla="*/ 1025366 w 3581400"/>
                  <a:gd name="connsiteY45" fmla="*/ 454819 h 762000"/>
                  <a:gd name="connsiteX46" fmla="*/ 988219 w 3581400"/>
                  <a:gd name="connsiteY46" fmla="*/ 417671 h 762000"/>
                  <a:gd name="connsiteX47" fmla="*/ 979646 w 3581400"/>
                  <a:gd name="connsiteY47" fmla="*/ 418624 h 762000"/>
                  <a:gd name="connsiteX48" fmla="*/ 957739 w 3581400"/>
                  <a:gd name="connsiteY48" fmla="*/ 410051 h 762000"/>
                  <a:gd name="connsiteX49" fmla="*/ 949166 w 3581400"/>
                  <a:gd name="connsiteY49" fmla="*/ 388144 h 762000"/>
                  <a:gd name="connsiteX50" fmla="*/ 957739 w 3581400"/>
                  <a:gd name="connsiteY50" fmla="*/ 366236 h 762000"/>
                  <a:gd name="connsiteX51" fmla="*/ 979646 w 3581400"/>
                  <a:gd name="connsiteY51" fmla="*/ 357664 h 762000"/>
                  <a:gd name="connsiteX52" fmla="*/ 1001554 w 3581400"/>
                  <a:gd name="connsiteY52" fmla="*/ 366236 h 762000"/>
                  <a:gd name="connsiteX53" fmla="*/ 1009174 w 3581400"/>
                  <a:gd name="connsiteY53" fmla="*/ 395764 h 762000"/>
                  <a:gd name="connsiteX54" fmla="*/ 1037749 w 3581400"/>
                  <a:gd name="connsiteY54" fmla="*/ 424339 h 762000"/>
                  <a:gd name="connsiteX55" fmla="*/ 1470184 w 3581400"/>
                  <a:gd name="connsiteY55" fmla="*/ 424339 h 762000"/>
                  <a:gd name="connsiteX56" fmla="*/ 1611154 w 3581400"/>
                  <a:gd name="connsiteY56" fmla="*/ 283369 h 762000"/>
                  <a:gd name="connsiteX57" fmla="*/ 2285524 w 3581400"/>
                  <a:gd name="connsiteY57" fmla="*/ 283369 h 762000"/>
                  <a:gd name="connsiteX58" fmla="*/ 2289334 w 3581400"/>
                  <a:gd name="connsiteY58" fmla="*/ 279559 h 762000"/>
                  <a:gd name="connsiteX59" fmla="*/ 2294096 w 3581400"/>
                  <a:gd name="connsiteY59" fmla="*/ 283369 h 762000"/>
                  <a:gd name="connsiteX60" fmla="*/ 2574131 w 3581400"/>
                  <a:gd name="connsiteY60" fmla="*/ 283369 h 762000"/>
                  <a:gd name="connsiteX61" fmla="*/ 2774156 w 3581400"/>
                  <a:gd name="connsiteY61" fmla="*/ 83344 h 762000"/>
                  <a:gd name="connsiteX62" fmla="*/ 2961799 w 3581400"/>
                  <a:gd name="connsiteY62" fmla="*/ 83344 h 762000"/>
                  <a:gd name="connsiteX63" fmla="*/ 3022759 w 3581400"/>
                  <a:gd name="connsiteY63" fmla="*/ 22384 h 762000"/>
                  <a:gd name="connsiteX64" fmla="*/ 3525679 w 3581400"/>
                  <a:gd name="connsiteY64" fmla="*/ 22384 h 762000"/>
                  <a:gd name="connsiteX65" fmla="*/ 3552349 w 3581400"/>
                  <a:gd name="connsiteY65" fmla="*/ 7144 h 762000"/>
                  <a:gd name="connsiteX66" fmla="*/ 3582829 w 3581400"/>
                  <a:gd name="connsiteY66" fmla="*/ 37624 h 762000"/>
                  <a:gd name="connsiteX67" fmla="*/ 3552349 w 3581400"/>
                  <a:gd name="connsiteY67" fmla="*/ 68104 h 762000"/>
                  <a:gd name="connsiteX68" fmla="*/ 3525679 w 3581400"/>
                  <a:gd name="connsiteY68" fmla="*/ 52864 h 762000"/>
                  <a:gd name="connsiteX69" fmla="*/ 3036094 w 3581400"/>
                  <a:gd name="connsiteY69" fmla="*/ 52864 h 762000"/>
                  <a:gd name="connsiteX70" fmla="*/ 2975134 w 3581400"/>
                  <a:gd name="connsiteY70" fmla="*/ 113824 h 762000"/>
                  <a:gd name="connsiteX71" fmla="*/ 2787491 w 3581400"/>
                  <a:gd name="connsiteY71" fmla="*/ 113824 h 762000"/>
                  <a:gd name="connsiteX72" fmla="*/ 2588419 w 3581400"/>
                  <a:gd name="connsiteY72" fmla="*/ 312896 h 762000"/>
                  <a:gd name="connsiteX73" fmla="*/ 2299811 w 3581400"/>
                  <a:gd name="connsiteY73" fmla="*/ 312896 h 762000"/>
                  <a:gd name="connsiteX74" fmla="*/ 2206466 w 3581400"/>
                  <a:gd name="connsiteY74" fmla="*/ 406241 h 762000"/>
                  <a:gd name="connsiteX75" fmla="*/ 2329339 w 3581400"/>
                  <a:gd name="connsiteY75" fmla="*/ 406241 h 762000"/>
                  <a:gd name="connsiteX76" fmla="*/ 2387441 w 3581400"/>
                  <a:gd name="connsiteY76" fmla="*/ 464344 h 762000"/>
                  <a:gd name="connsiteX77" fmla="*/ 2396014 w 3581400"/>
                  <a:gd name="connsiteY77" fmla="*/ 463391 h 762000"/>
                  <a:gd name="connsiteX78" fmla="*/ 2417921 w 3581400"/>
                  <a:gd name="connsiteY78" fmla="*/ 471964 h 762000"/>
                  <a:gd name="connsiteX79" fmla="*/ 2426494 w 3581400"/>
                  <a:gd name="connsiteY79" fmla="*/ 493871 h 762000"/>
                  <a:gd name="connsiteX80" fmla="*/ 2417921 w 3581400"/>
                  <a:gd name="connsiteY80" fmla="*/ 515779 h 762000"/>
                  <a:gd name="connsiteX81" fmla="*/ 2396014 w 3581400"/>
                  <a:gd name="connsiteY81" fmla="*/ 524351 h 762000"/>
                  <a:gd name="connsiteX82" fmla="*/ 2374106 w 3581400"/>
                  <a:gd name="connsiteY82" fmla="*/ 515779 h 762000"/>
                  <a:gd name="connsiteX83" fmla="*/ 2366486 w 3581400"/>
                  <a:gd name="connsiteY83" fmla="*/ 486251 h 762000"/>
                  <a:gd name="connsiteX84" fmla="*/ 2317909 w 3581400"/>
                  <a:gd name="connsiteY84" fmla="*/ 437674 h 762000"/>
                  <a:gd name="connsiteX85" fmla="*/ 2176939 w 3581400"/>
                  <a:gd name="connsiteY85" fmla="*/ 437674 h 762000"/>
                  <a:gd name="connsiteX86" fmla="*/ 2032159 w 3581400"/>
                  <a:gd name="connsiteY86" fmla="*/ 582454 h 762000"/>
                  <a:gd name="connsiteX87" fmla="*/ 1557814 w 3581400"/>
                  <a:gd name="connsiteY87" fmla="*/ 582454 h 762000"/>
                  <a:gd name="connsiteX88" fmla="*/ 1393984 w 3581400"/>
                  <a:gd name="connsiteY88" fmla="*/ 746284 h 762000"/>
                  <a:gd name="connsiteX89" fmla="*/ 64294 w 3581400"/>
                  <a:gd name="connsiteY89" fmla="*/ 746284 h 762000"/>
                  <a:gd name="connsiteX90" fmla="*/ 37624 w 3581400"/>
                  <a:gd name="connsiteY90" fmla="*/ 76152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3581400" h="762000">
                    <a:moveTo>
                      <a:pt x="37624" y="761524"/>
                    </a:moveTo>
                    <a:cubicBezTo>
                      <a:pt x="20479" y="761524"/>
                      <a:pt x="7144" y="748189"/>
                      <a:pt x="7144" y="731044"/>
                    </a:cubicBezTo>
                    <a:cubicBezTo>
                      <a:pt x="7144" y="713899"/>
                      <a:pt x="20479" y="700564"/>
                      <a:pt x="37624" y="700564"/>
                    </a:cubicBezTo>
                    <a:cubicBezTo>
                      <a:pt x="49054" y="700564"/>
                      <a:pt x="58579" y="706279"/>
                      <a:pt x="64294" y="715804"/>
                    </a:cubicBezTo>
                    <a:lnTo>
                      <a:pt x="1177766" y="715804"/>
                    </a:lnTo>
                    <a:lnTo>
                      <a:pt x="1060609" y="597694"/>
                    </a:lnTo>
                    <a:lnTo>
                      <a:pt x="376714" y="597694"/>
                    </a:lnTo>
                    <a:cubicBezTo>
                      <a:pt x="370999" y="607219"/>
                      <a:pt x="361474" y="612934"/>
                      <a:pt x="350044" y="612934"/>
                    </a:cubicBezTo>
                    <a:cubicBezTo>
                      <a:pt x="332899" y="612934"/>
                      <a:pt x="319564" y="599599"/>
                      <a:pt x="319564" y="582454"/>
                    </a:cubicBezTo>
                    <a:cubicBezTo>
                      <a:pt x="319564" y="565309"/>
                      <a:pt x="332899" y="551974"/>
                      <a:pt x="350044" y="551974"/>
                    </a:cubicBezTo>
                    <a:cubicBezTo>
                      <a:pt x="361474" y="551974"/>
                      <a:pt x="370999" y="557689"/>
                      <a:pt x="376714" y="567214"/>
                    </a:cubicBezTo>
                    <a:lnTo>
                      <a:pt x="804386" y="567214"/>
                    </a:lnTo>
                    <a:lnTo>
                      <a:pt x="755809" y="518636"/>
                    </a:lnTo>
                    <a:lnTo>
                      <a:pt x="469106" y="518636"/>
                    </a:lnTo>
                    <a:cubicBezTo>
                      <a:pt x="463391" y="528161"/>
                      <a:pt x="453866" y="533876"/>
                      <a:pt x="442436" y="533876"/>
                    </a:cubicBezTo>
                    <a:cubicBezTo>
                      <a:pt x="425291" y="533876"/>
                      <a:pt x="411956" y="520541"/>
                      <a:pt x="411956" y="503396"/>
                    </a:cubicBezTo>
                    <a:cubicBezTo>
                      <a:pt x="411956" y="486251"/>
                      <a:pt x="425291" y="472916"/>
                      <a:pt x="442436" y="472916"/>
                    </a:cubicBezTo>
                    <a:cubicBezTo>
                      <a:pt x="453866" y="472916"/>
                      <a:pt x="463391" y="478631"/>
                      <a:pt x="469106" y="488156"/>
                    </a:cubicBezTo>
                    <a:lnTo>
                      <a:pt x="768191" y="488156"/>
                    </a:lnTo>
                    <a:lnTo>
                      <a:pt x="846296" y="566261"/>
                    </a:lnTo>
                    <a:lnTo>
                      <a:pt x="1072039" y="566261"/>
                    </a:lnTo>
                    <a:lnTo>
                      <a:pt x="1219676" y="713899"/>
                    </a:lnTo>
                    <a:lnTo>
                      <a:pt x="1376839" y="713899"/>
                    </a:lnTo>
                    <a:lnTo>
                      <a:pt x="1540669" y="550069"/>
                    </a:lnTo>
                    <a:lnTo>
                      <a:pt x="2015014" y="550069"/>
                    </a:lnTo>
                    <a:lnTo>
                      <a:pt x="2253139" y="311944"/>
                    </a:lnTo>
                    <a:lnTo>
                      <a:pt x="2012156" y="311944"/>
                    </a:lnTo>
                    <a:lnTo>
                      <a:pt x="1900714" y="426244"/>
                    </a:lnTo>
                    <a:lnTo>
                      <a:pt x="1742599" y="426244"/>
                    </a:lnTo>
                    <a:cubicBezTo>
                      <a:pt x="1736884" y="435769"/>
                      <a:pt x="1727359" y="441484"/>
                      <a:pt x="1715929" y="441484"/>
                    </a:cubicBezTo>
                    <a:cubicBezTo>
                      <a:pt x="1698784" y="441484"/>
                      <a:pt x="1685449" y="428149"/>
                      <a:pt x="1685449" y="411004"/>
                    </a:cubicBezTo>
                    <a:cubicBezTo>
                      <a:pt x="1685449" y="393859"/>
                      <a:pt x="1698784" y="380524"/>
                      <a:pt x="1715929" y="380524"/>
                    </a:cubicBezTo>
                    <a:cubicBezTo>
                      <a:pt x="1727359" y="380524"/>
                      <a:pt x="1736884" y="386239"/>
                      <a:pt x="1742599" y="395764"/>
                    </a:cubicBezTo>
                    <a:lnTo>
                      <a:pt x="1888331" y="395764"/>
                    </a:lnTo>
                    <a:lnTo>
                      <a:pt x="1970246" y="313849"/>
                    </a:lnTo>
                    <a:lnTo>
                      <a:pt x="1623536" y="313849"/>
                    </a:lnTo>
                    <a:lnTo>
                      <a:pt x="1400651" y="536734"/>
                    </a:lnTo>
                    <a:cubicBezTo>
                      <a:pt x="1403509" y="547211"/>
                      <a:pt x="1400651" y="558641"/>
                      <a:pt x="1393031" y="566261"/>
                    </a:cubicBezTo>
                    <a:cubicBezTo>
                      <a:pt x="1387316" y="571976"/>
                      <a:pt x="1379696" y="574834"/>
                      <a:pt x="1371124" y="574834"/>
                    </a:cubicBezTo>
                    <a:cubicBezTo>
                      <a:pt x="1362551" y="574834"/>
                      <a:pt x="1354931" y="571976"/>
                      <a:pt x="1349216" y="566261"/>
                    </a:cubicBezTo>
                    <a:cubicBezTo>
                      <a:pt x="1343501" y="560546"/>
                      <a:pt x="1340644" y="552926"/>
                      <a:pt x="1340644" y="544354"/>
                    </a:cubicBezTo>
                    <a:cubicBezTo>
                      <a:pt x="1340644" y="535781"/>
                      <a:pt x="1343501" y="528161"/>
                      <a:pt x="1349216" y="522446"/>
                    </a:cubicBezTo>
                    <a:cubicBezTo>
                      <a:pt x="1354931" y="516731"/>
                      <a:pt x="1362551" y="513874"/>
                      <a:pt x="1371124" y="513874"/>
                    </a:cubicBezTo>
                    <a:cubicBezTo>
                      <a:pt x="1373981" y="513874"/>
                      <a:pt x="1376839" y="513874"/>
                      <a:pt x="1379696" y="514826"/>
                    </a:cubicBezTo>
                    <a:lnTo>
                      <a:pt x="1439704" y="454819"/>
                    </a:lnTo>
                    <a:lnTo>
                      <a:pt x="1025366" y="454819"/>
                    </a:lnTo>
                    <a:lnTo>
                      <a:pt x="988219" y="417671"/>
                    </a:lnTo>
                    <a:cubicBezTo>
                      <a:pt x="985361" y="418624"/>
                      <a:pt x="982504" y="418624"/>
                      <a:pt x="979646" y="418624"/>
                    </a:cubicBezTo>
                    <a:cubicBezTo>
                      <a:pt x="971074" y="418624"/>
                      <a:pt x="963454" y="415766"/>
                      <a:pt x="957739" y="410051"/>
                    </a:cubicBezTo>
                    <a:cubicBezTo>
                      <a:pt x="952024" y="404336"/>
                      <a:pt x="949166" y="396716"/>
                      <a:pt x="949166" y="388144"/>
                    </a:cubicBezTo>
                    <a:cubicBezTo>
                      <a:pt x="949166" y="379571"/>
                      <a:pt x="952024" y="371951"/>
                      <a:pt x="957739" y="366236"/>
                    </a:cubicBezTo>
                    <a:cubicBezTo>
                      <a:pt x="963454" y="360521"/>
                      <a:pt x="971074" y="357664"/>
                      <a:pt x="979646" y="357664"/>
                    </a:cubicBezTo>
                    <a:cubicBezTo>
                      <a:pt x="988219" y="357664"/>
                      <a:pt x="995839" y="360521"/>
                      <a:pt x="1001554" y="366236"/>
                    </a:cubicBezTo>
                    <a:cubicBezTo>
                      <a:pt x="1009174" y="373856"/>
                      <a:pt x="1012031" y="385286"/>
                      <a:pt x="1009174" y="395764"/>
                    </a:cubicBezTo>
                    <a:lnTo>
                      <a:pt x="1037749" y="424339"/>
                    </a:lnTo>
                    <a:lnTo>
                      <a:pt x="1470184" y="424339"/>
                    </a:lnTo>
                    <a:lnTo>
                      <a:pt x="1611154" y="283369"/>
                    </a:lnTo>
                    <a:lnTo>
                      <a:pt x="2285524" y="283369"/>
                    </a:lnTo>
                    <a:lnTo>
                      <a:pt x="2289334" y="279559"/>
                    </a:lnTo>
                    <a:lnTo>
                      <a:pt x="2294096" y="283369"/>
                    </a:lnTo>
                    <a:lnTo>
                      <a:pt x="2574131" y="283369"/>
                    </a:lnTo>
                    <a:lnTo>
                      <a:pt x="2774156" y="83344"/>
                    </a:lnTo>
                    <a:lnTo>
                      <a:pt x="2961799" y="83344"/>
                    </a:lnTo>
                    <a:lnTo>
                      <a:pt x="3022759" y="22384"/>
                    </a:lnTo>
                    <a:lnTo>
                      <a:pt x="3525679" y="22384"/>
                    </a:lnTo>
                    <a:cubicBezTo>
                      <a:pt x="3531394" y="12859"/>
                      <a:pt x="3540919" y="7144"/>
                      <a:pt x="3552349" y="7144"/>
                    </a:cubicBezTo>
                    <a:cubicBezTo>
                      <a:pt x="3569494" y="7144"/>
                      <a:pt x="3582829" y="20479"/>
                      <a:pt x="3582829" y="37624"/>
                    </a:cubicBezTo>
                    <a:cubicBezTo>
                      <a:pt x="3582829" y="54769"/>
                      <a:pt x="3569494" y="68104"/>
                      <a:pt x="3552349" y="68104"/>
                    </a:cubicBezTo>
                    <a:cubicBezTo>
                      <a:pt x="3540919" y="68104"/>
                      <a:pt x="3531394" y="62389"/>
                      <a:pt x="3525679" y="52864"/>
                    </a:cubicBezTo>
                    <a:lnTo>
                      <a:pt x="3036094" y="52864"/>
                    </a:lnTo>
                    <a:lnTo>
                      <a:pt x="2975134" y="113824"/>
                    </a:lnTo>
                    <a:lnTo>
                      <a:pt x="2787491" y="113824"/>
                    </a:lnTo>
                    <a:lnTo>
                      <a:pt x="2588419" y="312896"/>
                    </a:lnTo>
                    <a:lnTo>
                      <a:pt x="2299811" y="312896"/>
                    </a:lnTo>
                    <a:lnTo>
                      <a:pt x="2206466" y="406241"/>
                    </a:lnTo>
                    <a:lnTo>
                      <a:pt x="2329339" y="406241"/>
                    </a:lnTo>
                    <a:lnTo>
                      <a:pt x="2387441" y="464344"/>
                    </a:lnTo>
                    <a:cubicBezTo>
                      <a:pt x="2390299" y="463391"/>
                      <a:pt x="2393156" y="463391"/>
                      <a:pt x="2396014" y="463391"/>
                    </a:cubicBezTo>
                    <a:cubicBezTo>
                      <a:pt x="2404586" y="463391"/>
                      <a:pt x="2412206" y="466249"/>
                      <a:pt x="2417921" y="471964"/>
                    </a:cubicBezTo>
                    <a:cubicBezTo>
                      <a:pt x="2423636" y="477679"/>
                      <a:pt x="2426494" y="485299"/>
                      <a:pt x="2426494" y="493871"/>
                    </a:cubicBezTo>
                    <a:cubicBezTo>
                      <a:pt x="2426494" y="502444"/>
                      <a:pt x="2423636" y="510064"/>
                      <a:pt x="2417921" y="515779"/>
                    </a:cubicBezTo>
                    <a:cubicBezTo>
                      <a:pt x="2412206" y="521494"/>
                      <a:pt x="2404586" y="524351"/>
                      <a:pt x="2396014" y="524351"/>
                    </a:cubicBezTo>
                    <a:cubicBezTo>
                      <a:pt x="2387441" y="524351"/>
                      <a:pt x="2379821" y="521494"/>
                      <a:pt x="2374106" y="515779"/>
                    </a:cubicBezTo>
                    <a:cubicBezTo>
                      <a:pt x="2366486" y="508159"/>
                      <a:pt x="2363629" y="496729"/>
                      <a:pt x="2366486" y="486251"/>
                    </a:cubicBezTo>
                    <a:lnTo>
                      <a:pt x="2317909" y="437674"/>
                    </a:lnTo>
                    <a:lnTo>
                      <a:pt x="2176939" y="437674"/>
                    </a:lnTo>
                    <a:lnTo>
                      <a:pt x="2032159" y="582454"/>
                    </a:lnTo>
                    <a:lnTo>
                      <a:pt x="1557814" y="582454"/>
                    </a:lnTo>
                    <a:lnTo>
                      <a:pt x="1393984" y="746284"/>
                    </a:lnTo>
                    <a:lnTo>
                      <a:pt x="64294" y="746284"/>
                    </a:lnTo>
                    <a:cubicBezTo>
                      <a:pt x="59531" y="754856"/>
                      <a:pt x="49054" y="761524"/>
                      <a:pt x="37624" y="7615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0957CE-252E-43B9-B05C-E467062431CB}"/>
                  </a:ext>
                </a:extLst>
              </p:cNvPr>
              <p:cNvSpPr/>
              <p:nvPr/>
            </p:nvSpPr>
            <p:spPr>
              <a:xfrm>
                <a:off x="8190407" y="1590385"/>
                <a:ext cx="3562350" cy="742950"/>
              </a:xfrm>
              <a:custGeom>
                <a:avLst/>
                <a:gdLst>
                  <a:gd name="connsiteX0" fmla="*/ 2567464 w 3562350"/>
                  <a:gd name="connsiteY0" fmla="*/ 282416 h 742950"/>
                  <a:gd name="connsiteX1" fmla="*/ 2279809 w 3562350"/>
                  <a:gd name="connsiteY1" fmla="*/ 282416 h 742950"/>
                  <a:gd name="connsiteX2" fmla="*/ 2278856 w 3562350"/>
                  <a:gd name="connsiteY2" fmla="*/ 281464 h 742950"/>
                  <a:gd name="connsiteX3" fmla="*/ 2277904 w 3562350"/>
                  <a:gd name="connsiteY3" fmla="*/ 282416 h 742950"/>
                  <a:gd name="connsiteX4" fmla="*/ 1603534 w 3562350"/>
                  <a:gd name="connsiteY4" fmla="*/ 282416 h 742950"/>
                  <a:gd name="connsiteX5" fmla="*/ 1461611 w 3562350"/>
                  <a:gd name="connsiteY5" fmla="*/ 424339 h 742950"/>
                  <a:gd name="connsiteX6" fmla="*/ 1021556 w 3562350"/>
                  <a:gd name="connsiteY6" fmla="*/ 424339 h 742950"/>
                  <a:gd name="connsiteX7" fmla="*/ 986314 w 3562350"/>
                  <a:gd name="connsiteY7" fmla="*/ 389096 h 742950"/>
                  <a:gd name="connsiteX8" fmla="*/ 982504 w 3562350"/>
                  <a:gd name="connsiteY8" fmla="*/ 363379 h 742950"/>
                  <a:gd name="connsiteX9" fmla="*/ 952024 w 3562350"/>
                  <a:gd name="connsiteY9" fmla="*/ 363379 h 742950"/>
                  <a:gd name="connsiteX10" fmla="*/ 952024 w 3562350"/>
                  <a:gd name="connsiteY10" fmla="*/ 392906 h 742950"/>
                  <a:gd name="connsiteX11" fmla="*/ 977741 w 3562350"/>
                  <a:gd name="connsiteY11" fmla="*/ 396716 h 742950"/>
                  <a:gd name="connsiteX12" fmla="*/ 1016794 w 3562350"/>
                  <a:gd name="connsiteY12" fmla="*/ 435769 h 742950"/>
                  <a:gd name="connsiteX13" fmla="*/ 1450181 w 3562350"/>
                  <a:gd name="connsiteY13" fmla="*/ 435769 h 742950"/>
                  <a:gd name="connsiteX14" fmla="*/ 1370171 w 3562350"/>
                  <a:gd name="connsiteY14" fmla="*/ 515779 h 742950"/>
                  <a:gd name="connsiteX15" fmla="*/ 1344454 w 3562350"/>
                  <a:gd name="connsiteY15" fmla="*/ 519589 h 742950"/>
                  <a:gd name="connsiteX16" fmla="*/ 1344454 w 3562350"/>
                  <a:gd name="connsiteY16" fmla="*/ 549116 h 742950"/>
                  <a:gd name="connsiteX17" fmla="*/ 1373981 w 3562350"/>
                  <a:gd name="connsiteY17" fmla="*/ 549116 h 742950"/>
                  <a:gd name="connsiteX18" fmla="*/ 1377791 w 3562350"/>
                  <a:gd name="connsiteY18" fmla="*/ 523399 h 742950"/>
                  <a:gd name="connsiteX19" fmla="*/ 1608296 w 3562350"/>
                  <a:gd name="connsiteY19" fmla="*/ 292894 h 742950"/>
                  <a:gd name="connsiteX20" fmla="*/ 1982629 w 3562350"/>
                  <a:gd name="connsiteY20" fmla="*/ 292894 h 742950"/>
                  <a:gd name="connsiteX21" fmla="*/ 1881664 w 3562350"/>
                  <a:gd name="connsiteY21" fmla="*/ 393859 h 742950"/>
                  <a:gd name="connsiteX22" fmla="*/ 1726406 w 3562350"/>
                  <a:gd name="connsiteY22" fmla="*/ 393859 h 742950"/>
                  <a:gd name="connsiteX23" fmla="*/ 1706404 w 3562350"/>
                  <a:gd name="connsiteY23" fmla="*/ 378619 h 742950"/>
                  <a:gd name="connsiteX24" fmla="*/ 1685449 w 3562350"/>
                  <a:gd name="connsiteY24" fmla="*/ 399574 h 742950"/>
                  <a:gd name="connsiteX25" fmla="*/ 1706404 w 3562350"/>
                  <a:gd name="connsiteY25" fmla="*/ 420529 h 742950"/>
                  <a:gd name="connsiteX26" fmla="*/ 1726406 w 3562350"/>
                  <a:gd name="connsiteY26" fmla="*/ 405289 h 742950"/>
                  <a:gd name="connsiteX27" fmla="*/ 1886426 w 3562350"/>
                  <a:gd name="connsiteY27" fmla="*/ 405289 h 742950"/>
                  <a:gd name="connsiteX28" fmla="*/ 1998821 w 3562350"/>
                  <a:gd name="connsiteY28" fmla="*/ 292894 h 742950"/>
                  <a:gd name="connsiteX29" fmla="*/ 2267426 w 3562350"/>
                  <a:gd name="connsiteY29" fmla="*/ 292894 h 742950"/>
                  <a:gd name="connsiteX30" fmla="*/ 2010251 w 3562350"/>
                  <a:gd name="connsiteY30" fmla="*/ 550069 h 742950"/>
                  <a:gd name="connsiteX31" fmla="*/ 1535906 w 3562350"/>
                  <a:gd name="connsiteY31" fmla="*/ 550069 h 742950"/>
                  <a:gd name="connsiteX32" fmla="*/ 1372076 w 3562350"/>
                  <a:gd name="connsiteY32" fmla="*/ 713899 h 742950"/>
                  <a:gd name="connsiteX33" fmla="*/ 1207294 w 3562350"/>
                  <a:gd name="connsiteY33" fmla="*/ 713899 h 742950"/>
                  <a:gd name="connsiteX34" fmla="*/ 1059656 w 3562350"/>
                  <a:gd name="connsiteY34" fmla="*/ 566261 h 742950"/>
                  <a:gd name="connsiteX35" fmla="*/ 833914 w 3562350"/>
                  <a:gd name="connsiteY35" fmla="*/ 566261 h 742950"/>
                  <a:gd name="connsiteX36" fmla="*/ 833914 w 3562350"/>
                  <a:gd name="connsiteY36" fmla="*/ 566261 h 742950"/>
                  <a:gd name="connsiteX37" fmla="*/ 755809 w 3562350"/>
                  <a:gd name="connsiteY37" fmla="*/ 488156 h 742950"/>
                  <a:gd name="connsiteX38" fmla="*/ 453866 w 3562350"/>
                  <a:gd name="connsiteY38" fmla="*/ 488156 h 742950"/>
                  <a:gd name="connsiteX39" fmla="*/ 433864 w 3562350"/>
                  <a:gd name="connsiteY39" fmla="*/ 472916 h 742950"/>
                  <a:gd name="connsiteX40" fmla="*/ 412909 w 3562350"/>
                  <a:gd name="connsiteY40" fmla="*/ 493871 h 742950"/>
                  <a:gd name="connsiteX41" fmla="*/ 433864 w 3562350"/>
                  <a:gd name="connsiteY41" fmla="*/ 514826 h 742950"/>
                  <a:gd name="connsiteX42" fmla="*/ 453866 w 3562350"/>
                  <a:gd name="connsiteY42" fmla="*/ 499586 h 742950"/>
                  <a:gd name="connsiteX43" fmla="*/ 750094 w 3562350"/>
                  <a:gd name="connsiteY43" fmla="*/ 499586 h 742950"/>
                  <a:gd name="connsiteX44" fmla="*/ 817721 w 3562350"/>
                  <a:gd name="connsiteY44" fmla="*/ 567214 h 742950"/>
                  <a:gd name="connsiteX45" fmla="*/ 360521 w 3562350"/>
                  <a:gd name="connsiteY45" fmla="*/ 567214 h 742950"/>
                  <a:gd name="connsiteX46" fmla="*/ 340519 w 3562350"/>
                  <a:gd name="connsiteY46" fmla="*/ 551974 h 742950"/>
                  <a:gd name="connsiteX47" fmla="*/ 319564 w 3562350"/>
                  <a:gd name="connsiteY47" fmla="*/ 572929 h 742950"/>
                  <a:gd name="connsiteX48" fmla="*/ 340519 w 3562350"/>
                  <a:gd name="connsiteY48" fmla="*/ 593884 h 742950"/>
                  <a:gd name="connsiteX49" fmla="*/ 360521 w 3562350"/>
                  <a:gd name="connsiteY49" fmla="*/ 578644 h 742950"/>
                  <a:gd name="connsiteX50" fmla="*/ 1054894 w 3562350"/>
                  <a:gd name="connsiteY50" fmla="*/ 578644 h 742950"/>
                  <a:gd name="connsiteX51" fmla="*/ 1191101 w 3562350"/>
                  <a:gd name="connsiteY51" fmla="*/ 714851 h 742950"/>
                  <a:gd name="connsiteX52" fmla="*/ 48101 w 3562350"/>
                  <a:gd name="connsiteY52" fmla="*/ 714851 h 742950"/>
                  <a:gd name="connsiteX53" fmla="*/ 28099 w 3562350"/>
                  <a:gd name="connsiteY53" fmla="*/ 699611 h 742950"/>
                  <a:gd name="connsiteX54" fmla="*/ 7144 w 3562350"/>
                  <a:gd name="connsiteY54" fmla="*/ 720566 h 742950"/>
                  <a:gd name="connsiteX55" fmla="*/ 28099 w 3562350"/>
                  <a:gd name="connsiteY55" fmla="*/ 741521 h 742950"/>
                  <a:gd name="connsiteX56" fmla="*/ 48101 w 3562350"/>
                  <a:gd name="connsiteY56" fmla="*/ 726281 h 742950"/>
                  <a:gd name="connsiteX57" fmla="*/ 1376839 w 3562350"/>
                  <a:gd name="connsiteY57" fmla="*/ 726281 h 742950"/>
                  <a:gd name="connsiteX58" fmla="*/ 1540669 w 3562350"/>
                  <a:gd name="connsiteY58" fmla="*/ 561499 h 742950"/>
                  <a:gd name="connsiteX59" fmla="*/ 2015014 w 3562350"/>
                  <a:gd name="connsiteY59" fmla="*/ 561499 h 742950"/>
                  <a:gd name="connsiteX60" fmla="*/ 2159794 w 3562350"/>
                  <a:gd name="connsiteY60" fmla="*/ 417671 h 742950"/>
                  <a:gd name="connsiteX61" fmla="*/ 2308384 w 3562350"/>
                  <a:gd name="connsiteY61" fmla="*/ 417671 h 742950"/>
                  <a:gd name="connsiteX62" fmla="*/ 2364581 w 3562350"/>
                  <a:gd name="connsiteY62" fmla="*/ 473869 h 742950"/>
                  <a:gd name="connsiteX63" fmla="*/ 2368391 w 3562350"/>
                  <a:gd name="connsiteY63" fmla="*/ 499586 h 742950"/>
                  <a:gd name="connsiteX64" fmla="*/ 2397919 w 3562350"/>
                  <a:gd name="connsiteY64" fmla="*/ 499586 h 742950"/>
                  <a:gd name="connsiteX65" fmla="*/ 2397919 w 3562350"/>
                  <a:gd name="connsiteY65" fmla="*/ 470059 h 742950"/>
                  <a:gd name="connsiteX66" fmla="*/ 2372201 w 3562350"/>
                  <a:gd name="connsiteY66" fmla="*/ 466249 h 742950"/>
                  <a:gd name="connsiteX67" fmla="*/ 2313146 w 3562350"/>
                  <a:gd name="connsiteY67" fmla="*/ 407194 h 742950"/>
                  <a:gd name="connsiteX68" fmla="*/ 2170271 w 3562350"/>
                  <a:gd name="connsiteY68" fmla="*/ 407194 h 742950"/>
                  <a:gd name="connsiteX69" fmla="*/ 2283619 w 3562350"/>
                  <a:gd name="connsiteY69" fmla="*/ 293846 h 742950"/>
                  <a:gd name="connsiteX70" fmla="*/ 2572226 w 3562350"/>
                  <a:gd name="connsiteY70" fmla="*/ 293846 h 742950"/>
                  <a:gd name="connsiteX71" fmla="*/ 2771299 w 3562350"/>
                  <a:gd name="connsiteY71" fmla="*/ 94774 h 742950"/>
                  <a:gd name="connsiteX72" fmla="*/ 2959894 w 3562350"/>
                  <a:gd name="connsiteY72" fmla="*/ 94774 h 742950"/>
                  <a:gd name="connsiteX73" fmla="*/ 3020854 w 3562350"/>
                  <a:gd name="connsiteY73" fmla="*/ 33814 h 742950"/>
                  <a:gd name="connsiteX74" fmla="*/ 3520916 w 3562350"/>
                  <a:gd name="connsiteY74" fmla="*/ 33814 h 742950"/>
                  <a:gd name="connsiteX75" fmla="*/ 3540919 w 3562350"/>
                  <a:gd name="connsiteY75" fmla="*/ 49054 h 742950"/>
                  <a:gd name="connsiteX76" fmla="*/ 3561874 w 3562350"/>
                  <a:gd name="connsiteY76" fmla="*/ 28099 h 742950"/>
                  <a:gd name="connsiteX77" fmla="*/ 3540919 w 3562350"/>
                  <a:gd name="connsiteY77" fmla="*/ 7144 h 742950"/>
                  <a:gd name="connsiteX78" fmla="*/ 3520916 w 3562350"/>
                  <a:gd name="connsiteY78" fmla="*/ 22384 h 742950"/>
                  <a:gd name="connsiteX79" fmla="*/ 3016091 w 3562350"/>
                  <a:gd name="connsiteY79" fmla="*/ 22384 h 742950"/>
                  <a:gd name="connsiteX80" fmla="*/ 2955131 w 3562350"/>
                  <a:gd name="connsiteY80" fmla="*/ 83344 h 742950"/>
                  <a:gd name="connsiteX81" fmla="*/ 2767489 w 3562350"/>
                  <a:gd name="connsiteY81" fmla="*/ 83344 h 742950"/>
                  <a:gd name="connsiteX82" fmla="*/ 2567464 w 3562350"/>
                  <a:gd name="connsiteY82" fmla="*/ 28241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562350" h="742950">
                    <a:moveTo>
                      <a:pt x="2567464" y="282416"/>
                    </a:moveTo>
                    <a:lnTo>
                      <a:pt x="2279809" y="282416"/>
                    </a:lnTo>
                    <a:lnTo>
                      <a:pt x="2278856" y="281464"/>
                    </a:lnTo>
                    <a:lnTo>
                      <a:pt x="2277904" y="282416"/>
                    </a:lnTo>
                    <a:lnTo>
                      <a:pt x="1603534" y="282416"/>
                    </a:lnTo>
                    <a:lnTo>
                      <a:pt x="1461611" y="424339"/>
                    </a:lnTo>
                    <a:lnTo>
                      <a:pt x="1021556" y="424339"/>
                    </a:lnTo>
                    <a:lnTo>
                      <a:pt x="986314" y="389096"/>
                    </a:lnTo>
                    <a:cubicBezTo>
                      <a:pt x="991076" y="381476"/>
                      <a:pt x="990124" y="370999"/>
                      <a:pt x="982504" y="363379"/>
                    </a:cubicBezTo>
                    <a:cubicBezTo>
                      <a:pt x="973931" y="354806"/>
                      <a:pt x="960596" y="354806"/>
                      <a:pt x="952024" y="363379"/>
                    </a:cubicBezTo>
                    <a:cubicBezTo>
                      <a:pt x="943451" y="371951"/>
                      <a:pt x="943451" y="385286"/>
                      <a:pt x="952024" y="392906"/>
                    </a:cubicBezTo>
                    <a:cubicBezTo>
                      <a:pt x="958691" y="399574"/>
                      <a:pt x="969169" y="400526"/>
                      <a:pt x="977741" y="396716"/>
                    </a:cubicBezTo>
                    <a:lnTo>
                      <a:pt x="1016794" y="435769"/>
                    </a:lnTo>
                    <a:lnTo>
                      <a:pt x="1450181" y="435769"/>
                    </a:lnTo>
                    <a:lnTo>
                      <a:pt x="1370171" y="515779"/>
                    </a:lnTo>
                    <a:cubicBezTo>
                      <a:pt x="1362551" y="511016"/>
                      <a:pt x="1352074" y="511969"/>
                      <a:pt x="1344454" y="519589"/>
                    </a:cubicBezTo>
                    <a:cubicBezTo>
                      <a:pt x="1335881" y="528161"/>
                      <a:pt x="1335881" y="541496"/>
                      <a:pt x="1344454" y="549116"/>
                    </a:cubicBezTo>
                    <a:cubicBezTo>
                      <a:pt x="1353026" y="557689"/>
                      <a:pt x="1366361" y="557689"/>
                      <a:pt x="1373981" y="549116"/>
                    </a:cubicBezTo>
                    <a:cubicBezTo>
                      <a:pt x="1380649" y="542449"/>
                      <a:pt x="1381601" y="531971"/>
                      <a:pt x="1377791" y="523399"/>
                    </a:cubicBezTo>
                    <a:lnTo>
                      <a:pt x="1608296" y="292894"/>
                    </a:lnTo>
                    <a:lnTo>
                      <a:pt x="1982629" y="292894"/>
                    </a:lnTo>
                    <a:lnTo>
                      <a:pt x="1881664" y="393859"/>
                    </a:lnTo>
                    <a:lnTo>
                      <a:pt x="1726406" y="393859"/>
                    </a:lnTo>
                    <a:cubicBezTo>
                      <a:pt x="1723549" y="385286"/>
                      <a:pt x="1715929" y="378619"/>
                      <a:pt x="1706404" y="378619"/>
                    </a:cubicBezTo>
                    <a:cubicBezTo>
                      <a:pt x="1694974" y="378619"/>
                      <a:pt x="1685449" y="388144"/>
                      <a:pt x="1685449" y="399574"/>
                    </a:cubicBezTo>
                    <a:cubicBezTo>
                      <a:pt x="1685449" y="411004"/>
                      <a:pt x="1694974" y="420529"/>
                      <a:pt x="1706404" y="420529"/>
                    </a:cubicBezTo>
                    <a:cubicBezTo>
                      <a:pt x="1715929" y="420529"/>
                      <a:pt x="1724501" y="413861"/>
                      <a:pt x="1726406" y="405289"/>
                    </a:cubicBezTo>
                    <a:lnTo>
                      <a:pt x="1886426" y="405289"/>
                    </a:lnTo>
                    <a:lnTo>
                      <a:pt x="1998821" y="292894"/>
                    </a:lnTo>
                    <a:lnTo>
                      <a:pt x="2267426" y="292894"/>
                    </a:lnTo>
                    <a:lnTo>
                      <a:pt x="2010251" y="550069"/>
                    </a:lnTo>
                    <a:lnTo>
                      <a:pt x="1535906" y="550069"/>
                    </a:lnTo>
                    <a:lnTo>
                      <a:pt x="1372076" y="713899"/>
                    </a:lnTo>
                    <a:lnTo>
                      <a:pt x="1207294" y="713899"/>
                    </a:lnTo>
                    <a:lnTo>
                      <a:pt x="1059656" y="566261"/>
                    </a:lnTo>
                    <a:lnTo>
                      <a:pt x="833914" y="566261"/>
                    </a:lnTo>
                    <a:lnTo>
                      <a:pt x="833914" y="566261"/>
                    </a:lnTo>
                    <a:lnTo>
                      <a:pt x="755809" y="488156"/>
                    </a:lnTo>
                    <a:lnTo>
                      <a:pt x="453866" y="488156"/>
                    </a:lnTo>
                    <a:cubicBezTo>
                      <a:pt x="451009" y="479584"/>
                      <a:pt x="443389" y="472916"/>
                      <a:pt x="433864" y="472916"/>
                    </a:cubicBezTo>
                    <a:cubicBezTo>
                      <a:pt x="422434" y="472916"/>
                      <a:pt x="412909" y="482441"/>
                      <a:pt x="412909" y="493871"/>
                    </a:cubicBezTo>
                    <a:cubicBezTo>
                      <a:pt x="412909" y="505301"/>
                      <a:pt x="422434" y="514826"/>
                      <a:pt x="433864" y="514826"/>
                    </a:cubicBezTo>
                    <a:cubicBezTo>
                      <a:pt x="443389" y="514826"/>
                      <a:pt x="451961" y="508159"/>
                      <a:pt x="453866" y="499586"/>
                    </a:cubicBezTo>
                    <a:lnTo>
                      <a:pt x="750094" y="499586"/>
                    </a:lnTo>
                    <a:lnTo>
                      <a:pt x="817721" y="567214"/>
                    </a:lnTo>
                    <a:lnTo>
                      <a:pt x="360521" y="567214"/>
                    </a:lnTo>
                    <a:cubicBezTo>
                      <a:pt x="357664" y="558641"/>
                      <a:pt x="350044" y="551974"/>
                      <a:pt x="340519" y="551974"/>
                    </a:cubicBezTo>
                    <a:cubicBezTo>
                      <a:pt x="329089" y="551974"/>
                      <a:pt x="319564" y="561499"/>
                      <a:pt x="319564" y="572929"/>
                    </a:cubicBezTo>
                    <a:cubicBezTo>
                      <a:pt x="319564" y="584359"/>
                      <a:pt x="329089" y="593884"/>
                      <a:pt x="340519" y="593884"/>
                    </a:cubicBezTo>
                    <a:cubicBezTo>
                      <a:pt x="350044" y="593884"/>
                      <a:pt x="358616" y="587216"/>
                      <a:pt x="360521" y="578644"/>
                    </a:cubicBezTo>
                    <a:lnTo>
                      <a:pt x="1054894" y="578644"/>
                    </a:lnTo>
                    <a:lnTo>
                      <a:pt x="1191101" y="714851"/>
                    </a:lnTo>
                    <a:lnTo>
                      <a:pt x="48101" y="714851"/>
                    </a:lnTo>
                    <a:cubicBezTo>
                      <a:pt x="45244" y="706279"/>
                      <a:pt x="37624" y="699611"/>
                      <a:pt x="28099" y="699611"/>
                    </a:cubicBezTo>
                    <a:cubicBezTo>
                      <a:pt x="16669" y="699611"/>
                      <a:pt x="7144" y="709136"/>
                      <a:pt x="7144" y="720566"/>
                    </a:cubicBezTo>
                    <a:cubicBezTo>
                      <a:pt x="7144" y="731996"/>
                      <a:pt x="16669" y="741521"/>
                      <a:pt x="28099" y="741521"/>
                    </a:cubicBezTo>
                    <a:cubicBezTo>
                      <a:pt x="37624" y="741521"/>
                      <a:pt x="46196" y="734854"/>
                      <a:pt x="48101" y="726281"/>
                    </a:cubicBezTo>
                    <a:lnTo>
                      <a:pt x="1376839" y="726281"/>
                    </a:lnTo>
                    <a:lnTo>
                      <a:pt x="1540669" y="561499"/>
                    </a:lnTo>
                    <a:lnTo>
                      <a:pt x="2015014" y="561499"/>
                    </a:lnTo>
                    <a:lnTo>
                      <a:pt x="2159794" y="417671"/>
                    </a:lnTo>
                    <a:lnTo>
                      <a:pt x="2308384" y="417671"/>
                    </a:lnTo>
                    <a:lnTo>
                      <a:pt x="2364581" y="473869"/>
                    </a:lnTo>
                    <a:cubicBezTo>
                      <a:pt x="2359819" y="481489"/>
                      <a:pt x="2360771" y="491966"/>
                      <a:pt x="2368391" y="499586"/>
                    </a:cubicBezTo>
                    <a:cubicBezTo>
                      <a:pt x="2376964" y="508159"/>
                      <a:pt x="2390299" y="508159"/>
                      <a:pt x="2397919" y="499586"/>
                    </a:cubicBezTo>
                    <a:cubicBezTo>
                      <a:pt x="2406491" y="491014"/>
                      <a:pt x="2406491" y="477679"/>
                      <a:pt x="2397919" y="470059"/>
                    </a:cubicBezTo>
                    <a:cubicBezTo>
                      <a:pt x="2391251" y="463391"/>
                      <a:pt x="2380774" y="462439"/>
                      <a:pt x="2372201" y="466249"/>
                    </a:cubicBezTo>
                    <a:lnTo>
                      <a:pt x="2313146" y="407194"/>
                    </a:lnTo>
                    <a:lnTo>
                      <a:pt x="2170271" y="407194"/>
                    </a:lnTo>
                    <a:lnTo>
                      <a:pt x="2283619" y="293846"/>
                    </a:lnTo>
                    <a:lnTo>
                      <a:pt x="2572226" y="293846"/>
                    </a:lnTo>
                    <a:lnTo>
                      <a:pt x="2771299" y="94774"/>
                    </a:lnTo>
                    <a:lnTo>
                      <a:pt x="2959894" y="94774"/>
                    </a:lnTo>
                    <a:lnTo>
                      <a:pt x="3020854" y="33814"/>
                    </a:lnTo>
                    <a:lnTo>
                      <a:pt x="3520916" y="33814"/>
                    </a:lnTo>
                    <a:cubicBezTo>
                      <a:pt x="3523774" y="42386"/>
                      <a:pt x="3531394" y="49054"/>
                      <a:pt x="3540919" y="49054"/>
                    </a:cubicBezTo>
                    <a:cubicBezTo>
                      <a:pt x="3552349" y="49054"/>
                      <a:pt x="3561874" y="39529"/>
                      <a:pt x="3561874" y="28099"/>
                    </a:cubicBezTo>
                    <a:cubicBezTo>
                      <a:pt x="3561874" y="16669"/>
                      <a:pt x="3552349" y="7144"/>
                      <a:pt x="3540919" y="7144"/>
                    </a:cubicBezTo>
                    <a:cubicBezTo>
                      <a:pt x="3531394" y="7144"/>
                      <a:pt x="3522821" y="13811"/>
                      <a:pt x="3520916" y="22384"/>
                    </a:cubicBezTo>
                    <a:lnTo>
                      <a:pt x="3016091" y="22384"/>
                    </a:lnTo>
                    <a:lnTo>
                      <a:pt x="2955131" y="83344"/>
                    </a:lnTo>
                    <a:lnTo>
                      <a:pt x="2767489" y="83344"/>
                    </a:lnTo>
                    <a:lnTo>
                      <a:pt x="2567464" y="2824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F73D7B8-5FF8-4CDE-863D-912A2F210B87}"/>
                  </a:ext>
                </a:extLst>
              </p:cNvPr>
              <p:cNvSpPr/>
              <p:nvPr/>
            </p:nvSpPr>
            <p:spPr>
              <a:xfrm>
                <a:off x="7533181" y="1351306"/>
                <a:ext cx="3552825" cy="771525"/>
              </a:xfrm>
              <a:custGeom>
                <a:avLst/>
                <a:gdLst>
                  <a:gd name="connsiteX0" fmla="*/ 271939 w 3552825"/>
                  <a:gd name="connsiteY0" fmla="*/ 772954 h 771525"/>
                  <a:gd name="connsiteX1" fmla="*/ 241459 w 3552825"/>
                  <a:gd name="connsiteY1" fmla="*/ 742474 h 771525"/>
                  <a:gd name="connsiteX2" fmla="*/ 271939 w 3552825"/>
                  <a:gd name="connsiteY2" fmla="*/ 711994 h 771525"/>
                  <a:gd name="connsiteX3" fmla="*/ 298609 w 3552825"/>
                  <a:gd name="connsiteY3" fmla="*/ 727234 h 771525"/>
                  <a:gd name="connsiteX4" fmla="*/ 817721 w 3552825"/>
                  <a:gd name="connsiteY4" fmla="*/ 727234 h 771525"/>
                  <a:gd name="connsiteX5" fmla="*/ 890111 w 3552825"/>
                  <a:gd name="connsiteY5" fmla="*/ 653891 h 771525"/>
                  <a:gd name="connsiteX6" fmla="*/ 64294 w 3552825"/>
                  <a:gd name="connsiteY6" fmla="*/ 653891 h 771525"/>
                  <a:gd name="connsiteX7" fmla="*/ 37624 w 3552825"/>
                  <a:gd name="connsiteY7" fmla="*/ 669131 h 771525"/>
                  <a:gd name="connsiteX8" fmla="*/ 7144 w 3552825"/>
                  <a:gd name="connsiteY8" fmla="*/ 638651 h 771525"/>
                  <a:gd name="connsiteX9" fmla="*/ 37624 w 3552825"/>
                  <a:gd name="connsiteY9" fmla="*/ 608171 h 771525"/>
                  <a:gd name="connsiteX10" fmla="*/ 64294 w 3552825"/>
                  <a:gd name="connsiteY10" fmla="*/ 623411 h 771525"/>
                  <a:gd name="connsiteX11" fmla="*/ 1397794 w 3552825"/>
                  <a:gd name="connsiteY11" fmla="*/ 623411 h 771525"/>
                  <a:gd name="connsiteX12" fmla="*/ 1762601 w 3552825"/>
                  <a:gd name="connsiteY12" fmla="*/ 258604 h 771525"/>
                  <a:gd name="connsiteX13" fmla="*/ 2255044 w 3552825"/>
                  <a:gd name="connsiteY13" fmla="*/ 258604 h 771525"/>
                  <a:gd name="connsiteX14" fmla="*/ 2179796 w 3552825"/>
                  <a:gd name="connsiteY14" fmla="*/ 183356 h 771525"/>
                  <a:gd name="connsiteX15" fmla="*/ 1637824 w 3552825"/>
                  <a:gd name="connsiteY15" fmla="*/ 183356 h 771525"/>
                  <a:gd name="connsiteX16" fmla="*/ 1289209 w 3552825"/>
                  <a:gd name="connsiteY16" fmla="*/ 531971 h 771525"/>
                  <a:gd name="connsiteX17" fmla="*/ 803434 w 3552825"/>
                  <a:gd name="connsiteY17" fmla="*/ 531971 h 771525"/>
                  <a:gd name="connsiteX18" fmla="*/ 776764 w 3552825"/>
                  <a:gd name="connsiteY18" fmla="*/ 547211 h 771525"/>
                  <a:gd name="connsiteX19" fmla="*/ 746284 w 3552825"/>
                  <a:gd name="connsiteY19" fmla="*/ 516731 h 771525"/>
                  <a:gd name="connsiteX20" fmla="*/ 776764 w 3552825"/>
                  <a:gd name="connsiteY20" fmla="*/ 486251 h 771525"/>
                  <a:gd name="connsiteX21" fmla="*/ 803434 w 3552825"/>
                  <a:gd name="connsiteY21" fmla="*/ 501491 h 771525"/>
                  <a:gd name="connsiteX22" fmla="*/ 1117759 w 3552825"/>
                  <a:gd name="connsiteY22" fmla="*/ 501491 h 771525"/>
                  <a:gd name="connsiteX23" fmla="*/ 1021556 w 3552825"/>
                  <a:gd name="connsiteY23" fmla="*/ 405289 h 771525"/>
                  <a:gd name="connsiteX24" fmla="*/ 211931 w 3552825"/>
                  <a:gd name="connsiteY24" fmla="*/ 405289 h 771525"/>
                  <a:gd name="connsiteX25" fmla="*/ 100489 w 3552825"/>
                  <a:gd name="connsiteY25" fmla="*/ 294799 h 771525"/>
                  <a:gd name="connsiteX26" fmla="*/ 91916 w 3552825"/>
                  <a:gd name="connsiteY26" fmla="*/ 295751 h 771525"/>
                  <a:gd name="connsiteX27" fmla="*/ 70009 w 3552825"/>
                  <a:gd name="connsiteY27" fmla="*/ 287179 h 771525"/>
                  <a:gd name="connsiteX28" fmla="*/ 70009 w 3552825"/>
                  <a:gd name="connsiteY28" fmla="*/ 243364 h 771525"/>
                  <a:gd name="connsiteX29" fmla="*/ 91916 w 3552825"/>
                  <a:gd name="connsiteY29" fmla="*/ 234791 h 771525"/>
                  <a:gd name="connsiteX30" fmla="*/ 113824 w 3552825"/>
                  <a:gd name="connsiteY30" fmla="*/ 243364 h 771525"/>
                  <a:gd name="connsiteX31" fmla="*/ 121444 w 3552825"/>
                  <a:gd name="connsiteY31" fmla="*/ 272891 h 771525"/>
                  <a:gd name="connsiteX32" fmla="*/ 224314 w 3552825"/>
                  <a:gd name="connsiteY32" fmla="*/ 375761 h 771525"/>
                  <a:gd name="connsiteX33" fmla="*/ 1033939 w 3552825"/>
                  <a:gd name="connsiteY33" fmla="*/ 375761 h 771525"/>
                  <a:gd name="connsiteX34" fmla="*/ 1160621 w 3552825"/>
                  <a:gd name="connsiteY34" fmla="*/ 502444 h 771525"/>
                  <a:gd name="connsiteX35" fmla="*/ 1276826 w 3552825"/>
                  <a:gd name="connsiteY35" fmla="*/ 502444 h 771525"/>
                  <a:gd name="connsiteX36" fmla="*/ 1625441 w 3552825"/>
                  <a:gd name="connsiteY36" fmla="*/ 153829 h 771525"/>
                  <a:gd name="connsiteX37" fmla="*/ 2193131 w 3552825"/>
                  <a:gd name="connsiteY37" fmla="*/ 153829 h 771525"/>
                  <a:gd name="connsiteX38" fmla="*/ 2298859 w 3552825"/>
                  <a:gd name="connsiteY38" fmla="*/ 259556 h 771525"/>
                  <a:gd name="connsiteX39" fmla="*/ 2721769 w 3552825"/>
                  <a:gd name="connsiteY39" fmla="*/ 259556 h 771525"/>
                  <a:gd name="connsiteX40" fmla="*/ 2973229 w 3552825"/>
                  <a:gd name="connsiteY40" fmla="*/ 7144 h 771525"/>
                  <a:gd name="connsiteX41" fmla="*/ 3548539 w 3552825"/>
                  <a:gd name="connsiteY41" fmla="*/ 7144 h 771525"/>
                  <a:gd name="connsiteX42" fmla="*/ 3548539 w 3552825"/>
                  <a:gd name="connsiteY42" fmla="*/ 37624 h 771525"/>
                  <a:gd name="connsiteX43" fmla="*/ 2985611 w 3552825"/>
                  <a:gd name="connsiteY43" fmla="*/ 37624 h 771525"/>
                  <a:gd name="connsiteX44" fmla="*/ 2733199 w 3552825"/>
                  <a:gd name="connsiteY44" fmla="*/ 290036 h 771525"/>
                  <a:gd name="connsiteX45" fmla="*/ 1774984 w 3552825"/>
                  <a:gd name="connsiteY45" fmla="*/ 290036 h 771525"/>
                  <a:gd name="connsiteX46" fmla="*/ 1635919 w 3552825"/>
                  <a:gd name="connsiteY46" fmla="*/ 429101 h 771525"/>
                  <a:gd name="connsiteX47" fmla="*/ 1871186 w 3552825"/>
                  <a:gd name="connsiteY47" fmla="*/ 429101 h 771525"/>
                  <a:gd name="connsiteX48" fmla="*/ 1968341 w 3552825"/>
                  <a:gd name="connsiteY48" fmla="*/ 526256 h 771525"/>
                  <a:gd name="connsiteX49" fmla="*/ 1976914 w 3552825"/>
                  <a:gd name="connsiteY49" fmla="*/ 525304 h 771525"/>
                  <a:gd name="connsiteX50" fmla="*/ 1998821 w 3552825"/>
                  <a:gd name="connsiteY50" fmla="*/ 533876 h 771525"/>
                  <a:gd name="connsiteX51" fmla="*/ 2007394 w 3552825"/>
                  <a:gd name="connsiteY51" fmla="*/ 555784 h 771525"/>
                  <a:gd name="connsiteX52" fmla="*/ 1998821 w 3552825"/>
                  <a:gd name="connsiteY52" fmla="*/ 577691 h 771525"/>
                  <a:gd name="connsiteX53" fmla="*/ 1976914 w 3552825"/>
                  <a:gd name="connsiteY53" fmla="*/ 586264 h 771525"/>
                  <a:gd name="connsiteX54" fmla="*/ 1955006 w 3552825"/>
                  <a:gd name="connsiteY54" fmla="*/ 577691 h 771525"/>
                  <a:gd name="connsiteX55" fmla="*/ 1947386 w 3552825"/>
                  <a:gd name="connsiteY55" fmla="*/ 548164 h 771525"/>
                  <a:gd name="connsiteX56" fmla="*/ 1859756 w 3552825"/>
                  <a:gd name="connsiteY56" fmla="*/ 460534 h 771525"/>
                  <a:gd name="connsiteX57" fmla="*/ 1606391 w 3552825"/>
                  <a:gd name="connsiteY57" fmla="*/ 460534 h 771525"/>
                  <a:gd name="connsiteX58" fmla="*/ 1410176 w 3552825"/>
                  <a:gd name="connsiteY58" fmla="*/ 654844 h 771525"/>
                  <a:gd name="connsiteX59" fmla="*/ 932974 w 3552825"/>
                  <a:gd name="connsiteY59" fmla="*/ 654844 h 771525"/>
                  <a:gd name="connsiteX60" fmla="*/ 830104 w 3552825"/>
                  <a:gd name="connsiteY60" fmla="*/ 757714 h 771525"/>
                  <a:gd name="connsiteX61" fmla="*/ 298609 w 3552825"/>
                  <a:gd name="connsiteY61" fmla="*/ 757714 h 771525"/>
                  <a:gd name="connsiteX62" fmla="*/ 271939 w 3552825"/>
                  <a:gd name="connsiteY62" fmla="*/ 772954 h 77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3552825" h="771525">
                    <a:moveTo>
                      <a:pt x="271939" y="772954"/>
                    </a:moveTo>
                    <a:cubicBezTo>
                      <a:pt x="254794" y="772954"/>
                      <a:pt x="241459" y="759619"/>
                      <a:pt x="241459" y="742474"/>
                    </a:cubicBezTo>
                    <a:cubicBezTo>
                      <a:pt x="241459" y="725329"/>
                      <a:pt x="254794" y="711994"/>
                      <a:pt x="271939" y="711994"/>
                    </a:cubicBezTo>
                    <a:cubicBezTo>
                      <a:pt x="283369" y="711994"/>
                      <a:pt x="292894" y="717709"/>
                      <a:pt x="298609" y="727234"/>
                    </a:cubicBezTo>
                    <a:lnTo>
                      <a:pt x="817721" y="727234"/>
                    </a:lnTo>
                    <a:lnTo>
                      <a:pt x="890111" y="653891"/>
                    </a:lnTo>
                    <a:lnTo>
                      <a:pt x="64294" y="653891"/>
                    </a:lnTo>
                    <a:cubicBezTo>
                      <a:pt x="58579" y="663416"/>
                      <a:pt x="49054" y="669131"/>
                      <a:pt x="37624" y="669131"/>
                    </a:cubicBezTo>
                    <a:cubicBezTo>
                      <a:pt x="20479" y="669131"/>
                      <a:pt x="7144" y="655796"/>
                      <a:pt x="7144" y="638651"/>
                    </a:cubicBezTo>
                    <a:cubicBezTo>
                      <a:pt x="7144" y="621506"/>
                      <a:pt x="20479" y="608171"/>
                      <a:pt x="37624" y="608171"/>
                    </a:cubicBezTo>
                    <a:cubicBezTo>
                      <a:pt x="49054" y="608171"/>
                      <a:pt x="58579" y="613886"/>
                      <a:pt x="64294" y="623411"/>
                    </a:cubicBezTo>
                    <a:lnTo>
                      <a:pt x="1397794" y="623411"/>
                    </a:lnTo>
                    <a:lnTo>
                      <a:pt x="1762601" y="258604"/>
                    </a:lnTo>
                    <a:lnTo>
                      <a:pt x="2255044" y="258604"/>
                    </a:lnTo>
                    <a:lnTo>
                      <a:pt x="2179796" y="183356"/>
                    </a:lnTo>
                    <a:lnTo>
                      <a:pt x="1637824" y="183356"/>
                    </a:lnTo>
                    <a:lnTo>
                      <a:pt x="1289209" y="531971"/>
                    </a:lnTo>
                    <a:lnTo>
                      <a:pt x="803434" y="531971"/>
                    </a:lnTo>
                    <a:cubicBezTo>
                      <a:pt x="797719" y="541496"/>
                      <a:pt x="788194" y="547211"/>
                      <a:pt x="776764" y="547211"/>
                    </a:cubicBezTo>
                    <a:cubicBezTo>
                      <a:pt x="759619" y="547211"/>
                      <a:pt x="746284" y="533876"/>
                      <a:pt x="746284" y="516731"/>
                    </a:cubicBezTo>
                    <a:cubicBezTo>
                      <a:pt x="746284" y="499586"/>
                      <a:pt x="759619" y="486251"/>
                      <a:pt x="776764" y="486251"/>
                    </a:cubicBezTo>
                    <a:cubicBezTo>
                      <a:pt x="788194" y="486251"/>
                      <a:pt x="797719" y="491966"/>
                      <a:pt x="803434" y="501491"/>
                    </a:cubicBezTo>
                    <a:lnTo>
                      <a:pt x="1117759" y="501491"/>
                    </a:lnTo>
                    <a:lnTo>
                      <a:pt x="1021556" y="405289"/>
                    </a:lnTo>
                    <a:lnTo>
                      <a:pt x="211931" y="405289"/>
                    </a:lnTo>
                    <a:lnTo>
                      <a:pt x="100489" y="294799"/>
                    </a:lnTo>
                    <a:cubicBezTo>
                      <a:pt x="97631" y="295751"/>
                      <a:pt x="94774" y="295751"/>
                      <a:pt x="91916" y="295751"/>
                    </a:cubicBezTo>
                    <a:cubicBezTo>
                      <a:pt x="83344" y="295751"/>
                      <a:pt x="75724" y="292894"/>
                      <a:pt x="70009" y="287179"/>
                    </a:cubicBezTo>
                    <a:cubicBezTo>
                      <a:pt x="57626" y="274796"/>
                      <a:pt x="57626" y="255746"/>
                      <a:pt x="70009" y="243364"/>
                    </a:cubicBezTo>
                    <a:cubicBezTo>
                      <a:pt x="75724" y="237649"/>
                      <a:pt x="83344" y="234791"/>
                      <a:pt x="91916" y="234791"/>
                    </a:cubicBezTo>
                    <a:cubicBezTo>
                      <a:pt x="100489" y="234791"/>
                      <a:pt x="108109" y="237649"/>
                      <a:pt x="113824" y="243364"/>
                    </a:cubicBezTo>
                    <a:cubicBezTo>
                      <a:pt x="121444" y="250984"/>
                      <a:pt x="124301" y="262414"/>
                      <a:pt x="121444" y="272891"/>
                    </a:cubicBezTo>
                    <a:lnTo>
                      <a:pt x="224314" y="375761"/>
                    </a:lnTo>
                    <a:lnTo>
                      <a:pt x="1033939" y="375761"/>
                    </a:lnTo>
                    <a:lnTo>
                      <a:pt x="1160621" y="502444"/>
                    </a:lnTo>
                    <a:lnTo>
                      <a:pt x="1276826" y="502444"/>
                    </a:lnTo>
                    <a:lnTo>
                      <a:pt x="1625441" y="153829"/>
                    </a:lnTo>
                    <a:lnTo>
                      <a:pt x="2193131" y="153829"/>
                    </a:lnTo>
                    <a:lnTo>
                      <a:pt x="2298859" y="259556"/>
                    </a:lnTo>
                    <a:lnTo>
                      <a:pt x="2721769" y="259556"/>
                    </a:lnTo>
                    <a:lnTo>
                      <a:pt x="2973229" y="7144"/>
                    </a:lnTo>
                    <a:lnTo>
                      <a:pt x="3548539" y="7144"/>
                    </a:lnTo>
                    <a:lnTo>
                      <a:pt x="3548539" y="37624"/>
                    </a:lnTo>
                    <a:lnTo>
                      <a:pt x="2985611" y="37624"/>
                    </a:lnTo>
                    <a:lnTo>
                      <a:pt x="2733199" y="290036"/>
                    </a:lnTo>
                    <a:lnTo>
                      <a:pt x="1774984" y="290036"/>
                    </a:lnTo>
                    <a:lnTo>
                      <a:pt x="1635919" y="429101"/>
                    </a:lnTo>
                    <a:lnTo>
                      <a:pt x="1871186" y="429101"/>
                    </a:lnTo>
                    <a:lnTo>
                      <a:pt x="1968341" y="526256"/>
                    </a:lnTo>
                    <a:cubicBezTo>
                      <a:pt x="1971199" y="525304"/>
                      <a:pt x="1974056" y="525304"/>
                      <a:pt x="1976914" y="525304"/>
                    </a:cubicBezTo>
                    <a:cubicBezTo>
                      <a:pt x="1985486" y="525304"/>
                      <a:pt x="1993106" y="528161"/>
                      <a:pt x="1998821" y="533876"/>
                    </a:cubicBezTo>
                    <a:cubicBezTo>
                      <a:pt x="2004536" y="539591"/>
                      <a:pt x="2007394" y="547211"/>
                      <a:pt x="2007394" y="555784"/>
                    </a:cubicBezTo>
                    <a:cubicBezTo>
                      <a:pt x="2007394" y="564356"/>
                      <a:pt x="2004536" y="571976"/>
                      <a:pt x="1998821" y="577691"/>
                    </a:cubicBezTo>
                    <a:cubicBezTo>
                      <a:pt x="1993106" y="583406"/>
                      <a:pt x="1985486" y="586264"/>
                      <a:pt x="1976914" y="586264"/>
                    </a:cubicBezTo>
                    <a:cubicBezTo>
                      <a:pt x="1968341" y="586264"/>
                      <a:pt x="1960721" y="583406"/>
                      <a:pt x="1955006" y="577691"/>
                    </a:cubicBezTo>
                    <a:cubicBezTo>
                      <a:pt x="1947386" y="570071"/>
                      <a:pt x="1944529" y="558641"/>
                      <a:pt x="1947386" y="548164"/>
                    </a:cubicBezTo>
                    <a:lnTo>
                      <a:pt x="1859756" y="460534"/>
                    </a:lnTo>
                    <a:lnTo>
                      <a:pt x="1606391" y="460534"/>
                    </a:lnTo>
                    <a:lnTo>
                      <a:pt x="1410176" y="654844"/>
                    </a:lnTo>
                    <a:lnTo>
                      <a:pt x="932974" y="654844"/>
                    </a:lnTo>
                    <a:lnTo>
                      <a:pt x="830104" y="757714"/>
                    </a:lnTo>
                    <a:lnTo>
                      <a:pt x="298609" y="757714"/>
                    </a:lnTo>
                    <a:cubicBezTo>
                      <a:pt x="292894" y="767239"/>
                      <a:pt x="283369" y="772954"/>
                      <a:pt x="271939" y="772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AD449A4-D004-481D-B64C-6A77AE060BDA}"/>
                  </a:ext>
                </a:extLst>
              </p:cNvPr>
              <p:cNvSpPr/>
              <p:nvPr/>
            </p:nvSpPr>
            <p:spPr>
              <a:xfrm>
                <a:off x="7543660" y="1360832"/>
                <a:ext cx="3533775" cy="752475"/>
              </a:xfrm>
              <a:custGeom>
                <a:avLst/>
                <a:gdLst>
                  <a:gd name="connsiteX0" fmla="*/ 903446 w 3533775"/>
                  <a:gd name="connsiteY0" fmla="*/ 634841 h 752475"/>
                  <a:gd name="connsiteX1" fmla="*/ 812006 w 3533775"/>
                  <a:gd name="connsiteY1" fmla="*/ 727234 h 752475"/>
                  <a:gd name="connsiteX2" fmla="*/ 281464 w 3533775"/>
                  <a:gd name="connsiteY2" fmla="*/ 727234 h 752475"/>
                  <a:gd name="connsiteX3" fmla="*/ 261461 w 3533775"/>
                  <a:gd name="connsiteY3" fmla="*/ 711994 h 752475"/>
                  <a:gd name="connsiteX4" fmla="*/ 240506 w 3533775"/>
                  <a:gd name="connsiteY4" fmla="*/ 732949 h 752475"/>
                  <a:gd name="connsiteX5" fmla="*/ 261461 w 3533775"/>
                  <a:gd name="connsiteY5" fmla="*/ 753904 h 752475"/>
                  <a:gd name="connsiteX6" fmla="*/ 281464 w 3533775"/>
                  <a:gd name="connsiteY6" fmla="*/ 738664 h 752475"/>
                  <a:gd name="connsiteX7" fmla="*/ 815816 w 3533775"/>
                  <a:gd name="connsiteY7" fmla="*/ 738664 h 752475"/>
                  <a:gd name="connsiteX8" fmla="*/ 918686 w 3533775"/>
                  <a:gd name="connsiteY8" fmla="*/ 635794 h 752475"/>
                  <a:gd name="connsiteX9" fmla="*/ 917734 w 3533775"/>
                  <a:gd name="connsiteY9" fmla="*/ 634841 h 752475"/>
                  <a:gd name="connsiteX10" fmla="*/ 1395889 w 3533775"/>
                  <a:gd name="connsiteY10" fmla="*/ 634841 h 752475"/>
                  <a:gd name="connsiteX11" fmla="*/ 1591151 w 3533775"/>
                  <a:gd name="connsiteY11" fmla="*/ 439579 h 752475"/>
                  <a:gd name="connsiteX12" fmla="*/ 1852136 w 3533775"/>
                  <a:gd name="connsiteY12" fmla="*/ 439579 h 752475"/>
                  <a:gd name="connsiteX13" fmla="*/ 1947386 w 3533775"/>
                  <a:gd name="connsiteY13" fmla="*/ 534829 h 752475"/>
                  <a:gd name="connsiteX14" fmla="*/ 1951196 w 3533775"/>
                  <a:gd name="connsiteY14" fmla="*/ 560546 h 752475"/>
                  <a:gd name="connsiteX15" fmla="*/ 1980724 w 3533775"/>
                  <a:gd name="connsiteY15" fmla="*/ 560546 h 752475"/>
                  <a:gd name="connsiteX16" fmla="*/ 1980724 w 3533775"/>
                  <a:gd name="connsiteY16" fmla="*/ 531019 h 752475"/>
                  <a:gd name="connsiteX17" fmla="*/ 1955006 w 3533775"/>
                  <a:gd name="connsiteY17" fmla="*/ 527209 h 752475"/>
                  <a:gd name="connsiteX18" fmla="*/ 1856899 w 3533775"/>
                  <a:gd name="connsiteY18" fmla="*/ 429101 h 752475"/>
                  <a:gd name="connsiteX19" fmla="*/ 1602581 w 3533775"/>
                  <a:gd name="connsiteY19" fmla="*/ 429101 h 752475"/>
                  <a:gd name="connsiteX20" fmla="*/ 1760696 w 3533775"/>
                  <a:gd name="connsiteY20" fmla="*/ 270986 h 752475"/>
                  <a:gd name="connsiteX21" fmla="*/ 2718911 w 3533775"/>
                  <a:gd name="connsiteY21" fmla="*/ 270986 h 752475"/>
                  <a:gd name="connsiteX22" fmla="*/ 2971324 w 3533775"/>
                  <a:gd name="connsiteY22" fmla="*/ 18574 h 752475"/>
                  <a:gd name="connsiteX23" fmla="*/ 3528536 w 3533775"/>
                  <a:gd name="connsiteY23" fmla="*/ 18574 h 752475"/>
                  <a:gd name="connsiteX24" fmla="*/ 3528536 w 3533775"/>
                  <a:gd name="connsiteY24" fmla="*/ 7144 h 752475"/>
                  <a:gd name="connsiteX25" fmla="*/ 2966561 w 3533775"/>
                  <a:gd name="connsiteY25" fmla="*/ 7144 h 752475"/>
                  <a:gd name="connsiteX26" fmla="*/ 2714149 w 3533775"/>
                  <a:gd name="connsiteY26" fmla="*/ 259556 h 752475"/>
                  <a:gd name="connsiteX27" fmla="*/ 2282666 w 3533775"/>
                  <a:gd name="connsiteY27" fmla="*/ 259556 h 752475"/>
                  <a:gd name="connsiteX28" fmla="*/ 2282666 w 3533775"/>
                  <a:gd name="connsiteY28" fmla="*/ 259556 h 752475"/>
                  <a:gd name="connsiteX29" fmla="*/ 2177891 w 3533775"/>
                  <a:gd name="connsiteY29" fmla="*/ 153829 h 752475"/>
                  <a:gd name="connsiteX30" fmla="*/ 1617821 w 3533775"/>
                  <a:gd name="connsiteY30" fmla="*/ 153829 h 752475"/>
                  <a:gd name="connsiteX31" fmla="*/ 1270159 w 3533775"/>
                  <a:gd name="connsiteY31" fmla="*/ 502444 h 752475"/>
                  <a:gd name="connsiteX32" fmla="*/ 1146334 w 3533775"/>
                  <a:gd name="connsiteY32" fmla="*/ 502444 h 752475"/>
                  <a:gd name="connsiteX33" fmla="*/ 1020604 w 3533775"/>
                  <a:gd name="connsiteY33" fmla="*/ 376714 h 752475"/>
                  <a:gd name="connsiteX34" fmla="*/ 210979 w 3533775"/>
                  <a:gd name="connsiteY34" fmla="*/ 376714 h 752475"/>
                  <a:gd name="connsiteX35" fmla="*/ 100489 w 3533775"/>
                  <a:gd name="connsiteY35" fmla="*/ 266224 h 752475"/>
                  <a:gd name="connsiteX36" fmla="*/ 96679 w 3533775"/>
                  <a:gd name="connsiteY36" fmla="*/ 240506 h 752475"/>
                  <a:gd name="connsiteX37" fmla="*/ 67151 w 3533775"/>
                  <a:gd name="connsiteY37" fmla="*/ 240506 h 752475"/>
                  <a:gd name="connsiteX38" fmla="*/ 67151 w 3533775"/>
                  <a:gd name="connsiteY38" fmla="*/ 270034 h 752475"/>
                  <a:gd name="connsiteX39" fmla="*/ 92869 w 3533775"/>
                  <a:gd name="connsiteY39" fmla="*/ 273844 h 752475"/>
                  <a:gd name="connsiteX40" fmla="*/ 206216 w 3533775"/>
                  <a:gd name="connsiteY40" fmla="*/ 387191 h 752475"/>
                  <a:gd name="connsiteX41" fmla="*/ 1015841 w 3533775"/>
                  <a:gd name="connsiteY41" fmla="*/ 387191 h 752475"/>
                  <a:gd name="connsiteX42" fmla="*/ 1130141 w 3533775"/>
                  <a:gd name="connsiteY42" fmla="*/ 502444 h 752475"/>
                  <a:gd name="connsiteX43" fmla="*/ 786289 w 3533775"/>
                  <a:gd name="connsiteY43" fmla="*/ 502444 h 752475"/>
                  <a:gd name="connsiteX44" fmla="*/ 766286 w 3533775"/>
                  <a:gd name="connsiteY44" fmla="*/ 487204 h 752475"/>
                  <a:gd name="connsiteX45" fmla="*/ 745331 w 3533775"/>
                  <a:gd name="connsiteY45" fmla="*/ 508159 h 752475"/>
                  <a:gd name="connsiteX46" fmla="*/ 766286 w 3533775"/>
                  <a:gd name="connsiteY46" fmla="*/ 529114 h 752475"/>
                  <a:gd name="connsiteX47" fmla="*/ 786289 w 3533775"/>
                  <a:gd name="connsiteY47" fmla="*/ 513874 h 752475"/>
                  <a:gd name="connsiteX48" fmla="*/ 1274921 w 3533775"/>
                  <a:gd name="connsiteY48" fmla="*/ 513874 h 752475"/>
                  <a:gd name="connsiteX49" fmla="*/ 1623536 w 3533775"/>
                  <a:gd name="connsiteY49" fmla="*/ 165259 h 752475"/>
                  <a:gd name="connsiteX50" fmla="*/ 2174081 w 3533775"/>
                  <a:gd name="connsiteY50" fmla="*/ 165259 h 752475"/>
                  <a:gd name="connsiteX51" fmla="*/ 2268379 w 3533775"/>
                  <a:gd name="connsiteY51" fmla="*/ 259556 h 752475"/>
                  <a:gd name="connsiteX52" fmla="*/ 1756886 w 3533775"/>
                  <a:gd name="connsiteY52" fmla="*/ 259556 h 752475"/>
                  <a:gd name="connsiteX53" fmla="*/ 1392079 w 3533775"/>
                  <a:gd name="connsiteY53" fmla="*/ 624364 h 752475"/>
                  <a:gd name="connsiteX54" fmla="*/ 48101 w 3533775"/>
                  <a:gd name="connsiteY54" fmla="*/ 624364 h 752475"/>
                  <a:gd name="connsiteX55" fmla="*/ 28099 w 3533775"/>
                  <a:gd name="connsiteY55" fmla="*/ 609124 h 752475"/>
                  <a:gd name="connsiteX56" fmla="*/ 7144 w 3533775"/>
                  <a:gd name="connsiteY56" fmla="*/ 630079 h 752475"/>
                  <a:gd name="connsiteX57" fmla="*/ 28099 w 3533775"/>
                  <a:gd name="connsiteY57" fmla="*/ 651034 h 752475"/>
                  <a:gd name="connsiteX58" fmla="*/ 48101 w 3533775"/>
                  <a:gd name="connsiteY58" fmla="*/ 635794 h 752475"/>
                  <a:gd name="connsiteX59" fmla="*/ 903446 w 3533775"/>
                  <a:gd name="connsiteY59" fmla="*/ 635794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3533775" h="752475">
                    <a:moveTo>
                      <a:pt x="903446" y="634841"/>
                    </a:moveTo>
                    <a:lnTo>
                      <a:pt x="812006" y="727234"/>
                    </a:lnTo>
                    <a:lnTo>
                      <a:pt x="281464" y="727234"/>
                    </a:lnTo>
                    <a:cubicBezTo>
                      <a:pt x="278606" y="718661"/>
                      <a:pt x="270986" y="711994"/>
                      <a:pt x="261461" y="711994"/>
                    </a:cubicBezTo>
                    <a:cubicBezTo>
                      <a:pt x="250031" y="711994"/>
                      <a:pt x="240506" y="721519"/>
                      <a:pt x="240506" y="732949"/>
                    </a:cubicBezTo>
                    <a:cubicBezTo>
                      <a:pt x="240506" y="744379"/>
                      <a:pt x="250031" y="753904"/>
                      <a:pt x="261461" y="753904"/>
                    </a:cubicBezTo>
                    <a:cubicBezTo>
                      <a:pt x="270986" y="753904"/>
                      <a:pt x="279559" y="747236"/>
                      <a:pt x="281464" y="738664"/>
                    </a:cubicBezTo>
                    <a:lnTo>
                      <a:pt x="815816" y="738664"/>
                    </a:lnTo>
                    <a:lnTo>
                      <a:pt x="918686" y="635794"/>
                    </a:lnTo>
                    <a:lnTo>
                      <a:pt x="917734" y="634841"/>
                    </a:lnTo>
                    <a:lnTo>
                      <a:pt x="1395889" y="634841"/>
                    </a:lnTo>
                    <a:lnTo>
                      <a:pt x="1591151" y="439579"/>
                    </a:lnTo>
                    <a:lnTo>
                      <a:pt x="1852136" y="439579"/>
                    </a:lnTo>
                    <a:lnTo>
                      <a:pt x="1947386" y="534829"/>
                    </a:lnTo>
                    <a:cubicBezTo>
                      <a:pt x="1942624" y="542449"/>
                      <a:pt x="1943576" y="552926"/>
                      <a:pt x="1951196" y="560546"/>
                    </a:cubicBezTo>
                    <a:cubicBezTo>
                      <a:pt x="1959769" y="569119"/>
                      <a:pt x="1973104" y="569119"/>
                      <a:pt x="1980724" y="560546"/>
                    </a:cubicBezTo>
                    <a:cubicBezTo>
                      <a:pt x="1989296" y="551974"/>
                      <a:pt x="1989296" y="538639"/>
                      <a:pt x="1980724" y="531019"/>
                    </a:cubicBezTo>
                    <a:cubicBezTo>
                      <a:pt x="1974056" y="524351"/>
                      <a:pt x="1963579" y="523399"/>
                      <a:pt x="1955006" y="527209"/>
                    </a:cubicBezTo>
                    <a:lnTo>
                      <a:pt x="1856899" y="429101"/>
                    </a:lnTo>
                    <a:lnTo>
                      <a:pt x="1602581" y="429101"/>
                    </a:lnTo>
                    <a:lnTo>
                      <a:pt x="1760696" y="270986"/>
                    </a:lnTo>
                    <a:lnTo>
                      <a:pt x="2718911" y="270986"/>
                    </a:lnTo>
                    <a:lnTo>
                      <a:pt x="2971324" y="18574"/>
                    </a:lnTo>
                    <a:lnTo>
                      <a:pt x="3528536" y="18574"/>
                    </a:lnTo>
                    <a:lnTo>
                      <a:pt x="3528536" y="7144"/>
                    </a:lnTo>
                    <a:lnTo>
                      <a:pt x="2966561" y="7144"/>
                    </a:lnTo>
                    <a:lnTo>
                      <a:pt x="2714149" y="259556"/>
                    </a:lnTo>
                    <a:lnTo>
                      <a:pt x="2282666" y="259556"/>
                    </a:lnTo>
                    <a:lnTo>
                      <a:pt x="2282666" y="259556"/>
                    </a:lnTo>
                    <a:lnTo>
                      <a:pt x="2177891" y="153829"/>
                    </a:lnTo>
                    <a:lnTo>
                      <a:pt x="1617821" y="153829"/>
                    </a:lnTo>
                    <a:lnTo>
                      <a:pt x="1270159" y="502444"/>
                    </a:lnTo>
                    <a:lnTo>
                      <a:pt x="1146334" y="502444"/>
                    </a:lnTo>
                    <a:lnTo>
                      <a:pt x="1020604" y="376714"/>
                    </a:lnTo>
                    <a:lnTo>
                      <a:pt x="210979" y="376714"/>
                    </a:lnTo>
                    <a:lnTo>
                      <a:pt x="100489" y="266224"/>
                    </a:lnTo>
                    <a:cubicBezTo>
                      <a:pt x="105251" y="258604"/>
                      <a:pt x="104299" y="248126"/>
                      <a:pt x="96679" y="240506"/>
                    </a:cubicBezTo>
                    <a:cubicBezTo>
                      <a:pt x="88106" y="231934"/>
                      <a:pt x="74771" y="231934"/>
                      <a:pt x="67151" y="240506"/>
                    </a:cubicBezTo>
                    <a:cubicBezTo>
                      <a:pt x="58579" y="249079"/>
                      <a:pt x="58579" y="262414"/>
                      <a:pt x="67151" y="270034"/>
                    </a:cubicBezTo>
                    <a:cubicBezTo>
                      <a:pt x="73819" y="276701"/>
                      <a:pt x="84296" y="277654"/>
                      <a:pt x="92869" y="273844"/>
                    </a:cubicBezTo>
                    <a:lnTo>
                      <a:pt x="206216" y="387191"/>
                    </a:lnTo>
                    <a:lnTo>
                      <a:pt x="1015841" y="387191"/>
                    </a:lnTo>
                    <a:lnTo>
                      <a:pt x="1130141" y="502444"/>
                    </a:lnTo>
                    <a:lnTo>
                      <a:pt x="786289" y="502444"/>
                    </a:lnTo>
                    <a:cubicBezTo>
                      <a:pt x="783431" y="493871"/>
                      <a:pt x="775811" y="487204"/>
                      <a:pt x="766286" y="487204"/>
                    </a:cubicBezTo>
                    <a:cubicBezTo>
                      <a:pt x="754856" y="487204"/>
                      <a:pt x="745331" y="496729"/>
                      <a:pt x="745331" y="508159"/>
                    </a:cubicBezTo>
                    <a:cubicBezTo>
                      <a:pt x="745331" y="519589"/>
                      <a:pt x="754856" y="529114"/>
                      <a:pt x="766286" y="529114"/>
                    </a:cubicBezTo>
                    <a:cubicBezTo>
                      <a:pt x="775811" y="529114"/>
                      <a:pt x="784384" y="522446"/>
                      <a:pt x="786289" y="513874"/>
                    </a:cubicBezTo>
                    <a:lnTo>
                      <a:pt x="1274921" y="513874"/>
                    </a:lnTo>
                    <a:lnTo>
                      <a:pt x="1623536" y="165259"/>
                    </a:lnTo>
                    <a:lnTo>
                      <a:pt x="2174081" y="165259"/>
                    </a:lnTo>
                    <a:lnTo>
                      <a:pt x="2268379" y="259556"/>
                    </a:lnTo>
                    <a:lnTo>
                      <a:pt x="1756886" y="259556"/>
                    </a:lnTo>
                    <a:lnTo>
                      <a:pt x="1392079" y="624364"/>
                    </a:lnTo>
                    <a:lnTo>
                      <a:pt x="48101" y="624364"/>
                    </a:lnTo>
                    <a:cubicBezTo>
                      <a:pt x="45244" y="615791"/>
                      <a:pt x="37624" y="609124"/>
                      <a:pt x="28099" y="609124"/>
                    </a:cubicBezTo>
                    <a:cubicBezTo>
                      <a:pt x="16669" y="609124"/>
                      <a:pt x="7144" y="618649"/>
                      <a:pt x="7144" y="630079"/>
                    </a:cubicBezTo>
                    <a:cubicBezTo>
                      <a:pt x="7144" y="641509"/>
                      <a:pt x="16669" y="651034"/>
                      <a:pt x="28099" y="651034"/>
                    </a:cubicBezTo>
                    <a:cubicBezTo>
                      <a:pt x="37624" y="651034"/>
                      <a:pt x="46196" y="644366"/>
                      <a:pt x="48101" y="635794"/>
                    </a:cubicBezTo>
                    <a:lnTo>
                      <a:pt x="903446" y="63579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6D652F4-1A3B-4937-9AF1-126236AD03CE}"/>
                  </a:ext>
                </a:extLst>
              </p:cNvPr>
              <p:cNvSpPr/>
              <p:nvPr/>
            </p:nvSpPr>
            <p:spPr>
              <a:xfrm>
                <a:off x="7588427" y="1653250"/>
                <a:ext cx="4210050" cy="1152525"/>
              </a:xfrm>
              <a:custGeom>
                <a:avLst/>
                <a:gdLst>
                  <a:gd name="connsiteX0" fmla="*/ 37624 w 4210050"/>
                  <a:gd name="connsiteY0" fmla="*/ 1153954 h 1152525"/>
                  <a:gd name="connsiteX1" fmla="*/ 15716 w 4210050"/>
                  <a:gd name="connsiteY1" fmla="*/ 1145381 h 1152525"/>
                  <a:gd name="connsiteX2" fmla="*/ 7144 w 4210050"/>
                  <a:gd name="connsiteY2" fmla="*/ 1123474 h 1152525"/>
                  <a:gd name="connsiteX3" fmla="*/ 16669 w 4210050"/>
                  <a:gd name="connsiteY3" fmla="*/ 1101566 h 1152525"/>
                  <a:gd name="connsiteX4" fmla="*/ 38576 w 4210050"/>
                  <a:gd name="connsiteY4" fmla="*/ 1092994 h 1152525"/>
                  <a:gd name="connsiteX5" fmla="*/ 47149 w 4210050"/>
                  <a:gd name="connsiteY5" fmla="*/ 1093946 h 1152525"/>
                  <a:gd name="connsiteX6" fmla="*/ 185261 w 4210050"/>
                  <a:gd name="connsiteY6" fmla="*/ 955834 h 1152525"/>
                  <a:gd name="connsiteX7" fmla="*/ 1015841 w 4210050"/>
                  <a:gd name="connsiteY7" fmla="*/ 955834 h 1152525"/>
                  <a:gd name="connsiteX8" fmla="*/ 1182529 w 4210050"/>
                  <a:gd name="connsiteY8" fmla="*/ 789146 h 1152525"/>
                  <a:gd name="connsiteX9" fmla="*/ 524351 w 4210050"/>
                  <a:gd name="connsiteY9" fmla="*/ 789146 h 1152525"/>
                  <a:gd name="connsiteX10" fmla="*/ 455771 w 4210050"/>
                  <a:gd name="connsiteY10" fmla="*/ 720566 h 1152525"/>
                  <a:gd name="connsiteX11" fmla="*/ 447199 w 4210050"/>
                  <a:gd name="connsiteY11" fmla="*/ 721519 h 1152525"/>
                  <a:gd name="connsiteX12" fmla="*/ 425291 w 4210050"/>
                  <a:gd name="connsiteY12" fmla="*/ 712946 h 1152525"/>
                  <a:gd name="connsiteX13" fmla="*/ 416719 w 4210050"/>
                  <a:gd name="connsiteY13" fmla="*/ 691039 h 1152525"/>
                  <a:gd name="connsiteX14" fmla="*/ 425291 w 4210050"/>
                  <a:gd name="connsiteY14" fmla="*/ 669131 h 1152525"/>
                  <a:gd name="connsiteX15" fmla="*/ 447199 w 4210050"/>
                  <a:gd name="connsiteY15" fmla="*/ 660559 h 1152525"/>
                  <a:gd name="connsiteX16" fmla="*/ 469106 w 4210050"/>
                  <a:gd name="connsiteY16" fmla="*/ 669131 h 1152525"/>
                  <a:gd name="connsiteX17" fmla="*/ 476726 w 4210050"/>
                  <a:gd name="connsiteY17" fmla="*/ 698659 h 1152525"/>
                  <a:gd name="connsiteX18" fmla="*/ 536734 w 4210050"/>
                  <a:gd name="connsiteY18" fmla="*/ 758666 h 1152525"/>
                  <a:gd name="connsiteX19" fmla="*/ 1423511 w 4210050"/>
                  <a:gd name="connsiteY19" fmla="*/ 758666 h 1152525"/>
                  <a:gd name="connsiteX20" fmla="*/ 1546384 w 4210050"/>
                  <a:gd name="connsiteY20" fmla="*/ 881539 h 1152525"/>
                  <a:gd name="connsiteX21" fmla="*/ 1890236 w 4210050"/>
                  <a:gd name="connsiteY21" fmla="*/ 881539 h 1152525"/>
                  <a:gd name="connsiteX22" fmla="*/ 1800701 w 4210050"/>
                  <a:gd name="connsiteY22" fmla="*/ 792004 h 1152525"/>
                  <a:gd name="connsiteX23" fmla="*/ 1578769 w 4210050"/>
                  <a:gd name="connsiteY23" fmla="*/ 792004 h 1152525"/>
                  <a:gd name="connsiteX24" fmla="*/ 1552099 w 4210050"/>
                  <a:gd name="connsiteY24" fmla="*/ 807244 h 1152525"/>
                  <a:gd name="connsiteX25" fmla="*/ 1521619 w 4210050"/>
                  <a:gd name="connsiteY25" fmla="*/ 776764 h 1152525"/>
                  <a:gd name="connsiteX26" fmla="*/ 1552099 w 4210050"/>
                  <a:gd name="connsiteY26" fmla="*/ 746284 h 1152525"/>
                  <a:gd name="connsiteX27" fmla="*/ 1578769 w 4210050"/>
                  <a:gd name="connsiteY27" fmla="*/ 761524 h 1152525"/>
                  <a:gd name="connsiteX28" fmla="*/ 1813084 w 4210050"/>
                  <a:gd name="connsiteY28" fmla="*/ 761524 h 1152525"/>
                  <a:gd name="connsiteX29" fmla="*/ 1932146 w 4210050"/>
                  <a:gd name="connsiteY29" fmla="*/ 880586 h 1152525"/>
                  <a:gd name="connsiteX30" fmla="*/ 2062639 w 4210050"/>
                  <a:gd name="connsiteY30" fmla="*/ 880586 h 1152525"/>
                  <a:gd name="connsiteX31" fmla="*/ 2237899 w 4210050"/>
                  <a:gd name="connsiteY31" fmla="*/ 705326 h 1152525"/>
                  <a:gd name="connsiteX32" fmla="*/ 2118836 w 4210050"/>
                  <a:gd name="connsiteY32" fmla="*/ 705326 h 1152525"/>
                  <a:gd name="connsiteX33" fmla="*/ 2095024 w 4210050"/>
                  <a:gd name="connsiteY33" fmla="*/ 729139 h 1152525"/>
                  <a:gd name="connsiteX34" fmla="*/ 2087404 w 4210050"/>
                  <a:gd name="connsiteY34" fmla="*/ 758666 h 1152525"/>
                  <a:gd name="connsiteX35" fmla="*/ 2065496 w 4210050"/>
                  <a:gd name="connsiteY35" fmla="*/ 767239 h 1152525"/>
                  <a:gd name="connsiteX36" fmla="*/ 2043589 w 4210050"/>
                  <a:gd name="connsiteY36" fmla="*/ 758666 h 1152525"/>
                  <a:gd name="connsiteX37" fmla="*/ 2035016 w 4210050"/>
                  <a:gd name="connsiteY37" fmla="*/ 736759 h 1152525"/>
                  <a:gd name="connsiteX38" fmla="*/ 2043589 w 4210050"/>
                  <a:gd name="connsiteY38" fmla="*/ 714851 h 1152525"/>
                  <a:gd name="connsiteX39" fmla="*/ 2065496 w 4210050"/>
                  <a:gd name="connsiteY39" fmla="*/ 706279 h 1152525"/>
                  <a:gd name="connsiteX40" fmla="*/ 2074069 w 4210050"/>
                  <a:gd name="connsiteY40" fmla="*/ 707231 h 1152525"/>
                  <a:gd name="connsiteX41" fmla="*/ 2107406 w 4210050"/>
                  <a:gd name="connsiteY41" fmla="*/ 673894 h 1152525"/>
                  <a:gd name="connsiteX42" fmla="*/ 2380774 w 4210050"/>
                  <a:gd name="connsiteY42" fmla="*/ 673894 h 1152525"/>
                  <a:gd name="connsiteX43" fmla="*/ 2480786 w 4210050"/>
                  <a:gd name="connsiteY43" fmla="*/ 573881 h 1152525"/>
                  <a:gd name="connsiteX44" fmla="*/ 2959894 w 4210050"/>
                  <a:gd name="connsiteY44" fmla="*/ 573881 h 1152525"/>
                  <a:gd name="connsiteX45" fmla="*/ 3093244 w 4210050"/>
                  <a:gd name="connsiteY45" fmla="*/ 440531 h 1152525"/>
                  <a:gd name="connsiteX46" fmla="*/ 3409474 w 4210050"/>
                  <a:gd name="connsiteY46" fmla="*/ 440531 h 1152525"/>
                  <a:gd name="connsiteX47" fmla="*/ 3698081 w 4210050"/>
                  <a:gd name="connsiteY47" fmla="*/ 151924 h 1152525"/>
                  <a:gd name="connsiteX48" fmla="*/ 3527584 w 4210050"/>
                  <a:gd name="connsiteY48" fmla="*/ 151924 h 1152525"/>
                  <a:gd name="connsiteX49" fmla="*/ 3337084 w 4210050"/>
                  <a:gd name="connsiteY49" fmla="*/ 342424 h 1152525"/>
                  <a:gd name="connsiteX50" fmla="*/ 3170396 w 4210050"/>
                  <a:gd name="connsiteY50" fmla="*/ 342424 h 1152525"/>
                  <a:gd name="connsiteX51" fmla="*/ 3143726 w 4210050"/>
                  <a:gd name="connsiteY51" fmla="*/ 357664 h 1152525"/>
                  <a:gd name="connsiteX52" fmla="*/ 3113246 w 4210050"/>
                  <a:gd name="connsiteY52" fmla="*/ 327184 h 1152525"/>
                  <a:gd name="connsiteX53" fmla="*/ 3143726 w 4210050"/>
                  <a:gd name="connsiteY53" fmla="*/ 296704 h 1152525"/>
                  <a:gd name="connsiteX54" fmla="*/ 3170396 w 4210050"/>
                  <a:gd name="connsiteY54" fmla="*/ 311944 h 1152525"/>
                  <a:gd name="connsiteX55" fmla="*/ 3323749 w 4210050"/>
                  <a:gd name="connsiteY55" fmla="*/ 311944 h 1152525"/>
                  <a:gd name="connsiteX56" fmla="*/ 3514249 w 4210050"/>
                  <a:gd name="connsiteY56" fmla="*/ 121444 h 1152525"/>
                  <a:gd name="connsiteX57" fmla="*/ 3727609 w 4210050"/>
                  <a:gd name="connsiteY57" fmla="*/ 121444 h 1152525"/>
                  <a:gd name="connsiteX58" fmla="*/ 3841909 w 4210050"/>
                  <a:gd name="connsiteY58" fmla="*/ 7144 h 1152525"/>
                  <a:gd name="connsiteX59" fmla="*/ 4072414 w 4210050"/>
                  <a:gd name="connsiteY59" fmla="*/ 7144 h 1152525"/>
                  <a:gd name="connsiteX60" fmla="*/ 4172426 w 4210050"/>
                  <a:gd name="connsiteY60" fmla="*/ 107156 h 1152525"/>
                  <a:gd name="connsiteX61" fmla="*/ 4180999 w 4210050"/>
                  <a:gd name="connsiteY61" fmla="*/ 106204 h 1152525"/>
                  <a:gd name="connsiteX62" fmla="*/ 4202906 w 4210050"/>
                  <a:gd name="connsiteY62" fmla="*/ 114776 h 1152525"/>
                  <a:gd name="connsiteX63" fmla="*/ 4211479 w 4210050"/>
                  <a:gd name="connsiteY63" fmla="*/ 136684 h 1152525"/>
                  <a:gd name="connsiteX64" fmla="*/ 4202906 w 4210050"/>
                  <a:gd name="connsiteY64" fmla="*/ 158591 h 1152525"/>
                  <a:gd name="connsiteX65" fmla="*/ 4180999 w 4210050"/>
                  <a:gd name="connsiteY65" fmla="*/ 167164 h 1152525"/>
                  <a:gd name="connsiteX66" fmla="*/ 4159091 w 4210050"/>
                  <a:gd name="connsiteY66" fmla="*/ 158591 h 1152525"/>
                  <a:gd name="connsiteX67" fmla="*/ 4151471 w 4210050"/>
                  <a:gd name="connsiteY67" fmla="*/ 129064 h 1152525"/>
                  <a:gd name="connsiteX68" fmla="*/ 4060984 w 4210050"/>
                  <a:gd name="connsiteY68" fmla="*/ 38576 h 1152525"/>
                  <a:gd name="connsiteX69" fmla="*/ 3856196 w 4210050"/>
                  <a:gd name="connsiteY69" fmla="*/ 38576 h 1152525"/>
                  <a:gd name="connsiteX70" fmla="*/ 3422809 w 4210050"/>
                  <a:gd name="connsiteY70" fmla="*/ 471964 h 1152525"/>
                  <a:gd name="connsiteX71" fmla="*/ 3104674 w 4210050"/>
                  <a:gd name="connsiteY71" fmla="*/ 471964 h 1152525"/>
                  <a:gd name="connsiteX72" fmla="*/ 2767489 w 4210050"/>
                  <a:gd name="connsiteY72" fmla="*/ 809149 h 1152525"/>
                  <a:gd name="connsiteX73" fmla="*/ 2343626 w 4210050"/>
                  <a:gd name="connsiteY73" fmla="*/ 809149 h 1152525"/>
                  <a:gd name="connsiteX74" fmla="*/ 2316956 w 4210050"/>
                  <a:gd name="connsiteY74" fmla="*/ 824389 h 1152525"/>
                  <a:gd name="connsiteX75" fmla="*/ 2286476 w 4210050"/>
                  <a:gd name="connsiteY75" fmla="*/ 793909 h 1152525"/>
                  <a:gd name="connsiteX76" fmla="*/ 2316956 w 4210050"/>
                  <a:gd name="connsiteY76" fmla="*/ 763429 h 1152525"/>
                  <a:gd name="connsiteX77" fmla="*/ 2343626 w 4210050"/>
                  <a:gd name="connsiteY77" fmla="*/ 778669 h 1152525"/>
                  <a:gd name="connsiteX78" fmla="*/ 2755106 w 4210050"/>
                  <a:gd name="connsiteY78" fmla="*/ 778669 h 1152525"/>
                  <a:gd name="connsiteX79" fmla="*/ 2928461 w 4210050"/>
                  <a:gd name="connsiteY79" fmla="*/ 605314 h 1152525"/>
                  <a:gd name="connsiteX80" fmla="*/ 2492216 w 4210050"/>
                  <a:gd name="connsiteY80" fmla="*/ 605314 h 1152525"/>
                  <a:gd name="connsiteX81" fmla="*/ 2392204 w 4210050"/>
                  <a:gd name="connsiteY81" fmla="*/ 705326 h 1152525"/>
                  <a:gd name="connsiteX82" fmla="*/ 2279809 w 4210050"/>
                  <a:gd name="connsiteY82" fmla="*/ 705326 h 1152525"/>
                  <a:gd name="connsiteX83" fmla="*/ 2075021 w 4210050"/>
                  <a:gd name="connsiteY83" fmla="*/ 910114 h 1152525"/>
                  <a:gd name="connsiteX84" fmla="*/ 1533049 w 4210050"/>
                  <a:gd name="connsiteY84" fmla="*/ 910114 h 1152525"/>
                  <a:gd name="connsiteX85" fmla="*/ 1410176 w 4210050"/>
                  <a:gd name="connsiteY85" fmla="*/ 787241 h 1152525"/>
                  <a:gd name="connsiteX86" fmla="*/ 1222534 w 4210050"/>
                  <a:gd name="connsiteY86" fmla="*/ 787241 h 1152525"/>
                  <a:gd name="connsiteX87" fmla="*/ 1026319 w 4210050"/>
                  <a:gd name="connsiteY87" fmla="*/ 983456 h 1152525"/>
                  <a:gd name="connsiteX88" fmla="*/ 195739 w 4210050"/>
                  <a:gd name="connsiteY88" fmla="*/ 983456 h 1152525"/>
                  <a:gd name="connsiteX89" fmla="*/ 67151 w 4210050"/>
                  <a:gd name="connsiteY89" fmla="*/ 1114901 h 1152525"/>
                  <a:gd name="connsiteX90" fmla="*/ 59531 w 4210050"/>
                  <a:gd name="connsiteY90" fmla="*/ 1144429 h 1152525"/>
                  <a:gd name="connsiteX91" fmla="*/ 37624 w 4210050"/>
                  <a:gd name="connsiteY91" fmla="*/ 1153954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4210050" h="1152525">
                    <a:moveTo>
                      <a:pt x="37624" y="1153954"/>
                    </a:moveTo>
                    <a:cubicBezTo>
                      <a:pt x="29051" y="1153954"/>
                      <a:pt x="21431" y="1151096"/>
                      <a:pt x="15716" y="1145381"/>
                    </a:cubicBezTo>
                    <a:cubicBezTo>
                      <a:pt x="10001" y="1139666"/>
                      <a:pt x="7144" y="1132046"/>
                      <a:pt x="7144" y="1123474"/>
                    </a:cubicBezTo>
                    <a:cubicBezTo>
                      <a:pt x="7144" y="1114901"/>
                      <a:pt x="10001" y="1107281"/>
                      <a:pt x="16669" y="1101566"/>
                    </a:cubicBezTo>
                    <a:cubicBezTo>
                      <a:pt x="22384" y="1095851"/>
                      <a:pt x="30004" y="1092994"/>
                      <a:pt x="38576" y="1092994"/>
                    </a:cubicBezTo>
                    <a:cubicBezTo>
                      <a:pt x="41434" y="1092994"/>
                      <a:pt x="44291" y="1092994"/>
                      <a:pt x="47149" y="1093946"/>
                    </a:cubicBezTo>
                    <a:lnTo>
                      <a:pt x="185261" y="955834"/>
                    </a:lnTo>
                    <a:lnTo>
                      <a:pt x="1015841" y="955834"/>
                    </a:lnTo>
                    <a:lnTo>
                      <a:pt x="1182529" y="789146"/>
                    </a:lnTo>
                    <a:lnTo>
                      <a:pt x="524351" y="789146"/>
                    </a:lnTo>
                    <a:lnTo>
                      <a:pt x="455771" y="720566"/>
                    </a:lnTo>
                    <a:cubicBezTo>
                      <a:pt x="452914" y="721519"/>
                      <a:pt x="450056" y="721519"/>
                      <a:pt x="447199" y="721519"/>
                    </a:cubicBezTo>
                    <a:cubicBezTo>
                      <a:pt x="438626" y="721519"/>
                      <a:pt x="431006" y="718661"/>
                      <a:pt x="425291" y="712946"/>
                    </a:cubicBezTo>
                    <a:cubicBezTo>
                      <a:pt x="419576" y="707231"/>
                      <a:pt x="416719" y="699611"/>
                      <a:pt x="416719" y="691039"/>
                    </a:cubicBezTo>
                    <a:cubicBezTo>
                      <a:pt x="416719" y="682466"/>
                      <a:pt x="419576" y="674846"/>
                      <a:pt x="425291" y="669131"/>
                    </a:cubicBezTo>
                    <a:cubicBezTo>
                      <a:pt x="431006" y="663416"/>
                      <a:pt x="438626" y="660559"/>
                      <a:pt x="447199" y="660559"/>
                    </a:cubicBezTo>
                    <a:cubicBezTo>
                      <a:pt x="455771" y="660559"/>
                      <a:pt x="463391" y="663416"/>
                      <a:pt x="469106" y="669131"/>
                    </a:cubicBezTo>
                    <a:cubicBezTo>
                      <a:pt x="476726" y="676751"/>
                      <a:pt x="479584" y="688181"/>
                      <a:pt x="476726" y="698659"/>
                    </a:cubicBezTo>
                    <a:lnTo>
                      <a:pt x="536734" y="758666"/>
                    </a:lnTo>
                    <a:lnTo>
                      <a:pt x="1423511" y="758666"/>
                    </a:lnTo>
                    <a:lnTo>
                      <a:pt x="1546384" y="881539"/>
                    </a:lnTo>
                    <a:lnTo>
                      <a:pt x="1890236" y="881539"/>
                    </a:lnTo>
                    <a:lnTo>
                      <a:pt x="1800701" y="792004"/>
                    </a:lnTo>
                    <a:lnTo>
                      <a:pt x="1578769" y="792004"/>
                    </a:lnTo>
                    <a:cubicBezTo>
                      <a:pt x="1573054" y="801529"/>
                      <a:pt x="1563529" y="807244"/>
                      <a:pt x="1552099" y="807244"/>
                    </a:cubicBezTo>
                    <a:cubicBezTo>
                      <a:pt x="1534954" y="807244"/>
                      <a:pt x="1521619" y="793909"/>
                      <a:pt x="1521619" y="776764"/>
                    </a:cubicBezTo>
                    <a:cubicBezTo>
                      <a:pt x="1521619" y="759619"/>
                      <a:pt x="1534954" y="746284"/>
                      <a:pt x="1552099" y="746284"/>
                    </a:cubicBezTo>
                    <a:cubicBezTo>
                      <a:pt x="1563529" y="746284"/>
                      <a:pt x="1573054" y="751999"/>
                      <a:pt x="1578769" y="761524"/>
                    </a:cubicBezTo>
                    <a:lnTo>
                      <a:pt x="1813084" y="761524"/>
                    </a:lnTo>
                    <a:lnTo>
                      <a:pt x="1932146" y="880586"/>
                    </a:lnTo>
                    <a:lnTo>
                      <a:pt x="2062639" y="880586"/>
                    </a:lnTo>
                    <a:lnTo>
                      <a:pt x="2237899" y="705326"/>
                    </a:lnTo>
                    <a:lnTo>
                      <a:pt x="2118836" y="705326"/>
                    </a:lnTo>
                    <a:lnTo>
                      <a:pt x="2095024" y="729139"/>
                    </a:lnTo>
                    <a:cubicBezTo>
                      <a:pt x="2097881" y="739616"/>
                      <a:pt x="2095024" y="751046"/>
                      <a:pt x="2087404" y="758666"/>
                    </a:cubicBezTo>
                    <a:cubicBezTo>
                      <a:pt x="2081689" y="764381"/>
                      <a:pt x="2074069" y="767239"/>
                      <a:pt x="2065496" y="767239"/>
                    </a:cubicBezTo>
                    <a:cubicBezTo>
                      <a:pt x="2056924" y="767239"/>
                      <a:pt x="2049304" y="764381"/>
                      <a:pt x="2043589" y="758666"/>
                    </a:cubicBezTo>
                    <a:cubicBezTo>
                      <a:pt x="2037874" y="752951"/>
                      <a:pt x="2035016" y="745331"/>
                      <a:pt x="2035016" y="736759"/>
                    </a:cubicBezTo>
                    <a:cubicBezTo>
                      <a:pt x="2035016" y="728186"/>
                      <a:pt x="2037874" y="720566"/>
                      <a:pt x="2043589" y="714851"/>
                    </a:cubicBezTo>
                    <a:cubicBezTo>
                      <a:pt x="2049304" y="709136"/>
                      <a:pt x="2056924" y="706279"/>
                      <a:pt x="2065496" y="706279"/>
                    </a:cubicBezTo>
                    <a:cubicBezTo>
                      <a:pt x="2068354" y="706279"/>
                      <a:pt x="2071211" y="706279"/>
                      <a:pt x="2074069" y="707231"/>
                    </a:cubicBezTo>
                    <a:lnTo>
                      <a:pt x="2107406" y="673894"/>
                    </a:lnTo>
                    <a:lnTo>
                      <a:pt x="2380774" y="673894"/>
                    </a:lnTo>
                    <a:lnTo>
                      <a:pt x="2480786" y="573881"/>
                    </a:lnTo>
                    <a:lnTo>
                      <a:pt x="2959894" y="573881"/>
                    </a:lnTo>
                    <a:lnTo>
                      <a:pt x="3093244" y="440531"/>
                    </a:lnTo>
                    <a:lnTo>
                      <a:pt x="3409474" y="440531"/>
                    </a:lnTo>
                    <a:lnTo>
                      <a:pt x="3698081" y="151924"/>
                    </a:lnTo>
                    <a:lnTo>
                      <a:pt x="3527584" y="151924"/>
                    </a:lnTo>
                    <a:lnTo>
                      <a:pt x="3337084" y="342424"/>
                    </a:lnTo>
                    <a:lnTo>
                      <a:pt x="3170396" y="342424"/>
                    </a:lnTo>
                    <a:cubicBezTo>
                      <a:pt x="3164681" y="351949"/>
                      <a:pt x="3155156" y="357664"/>
                      <a:pt x="3143726" y="357664"/>
                    </a:cubicBezTo>
                    <a:cubicBezTo>
                      <a:pt x="3126581" y="357664"/>
                      <a:pt x="3113246" y="344329"/>
                      <a:pt x="3113246" y="327184"/>
                    </a:cubicBezTo>
                    <a:cubicBezTo>
                      <a:pt x="3113246" y="310039"/>
                      <a:pt x="3126581" y="296704"/>
                      <a:pt x="3143726" y="296704"/>
                    </a:cubicBezTo>
                    <a:cubicBezTo>
                      <a:pt x="3155156" y="296704"/>
                      <a:pt x="3164681" y="302419"/>
                      <a:pt x="3170396" y="311944"/>
                    </a:cubicBezTo>
                    <a:lnTo>
                      <a:pt x="3323749" y="311944"/>
                    </a:lnTo>
                    <a:lnTo>
                      <a:pt x="3514249" y="121444"/>
                    </a:lnTo>
                    <a:lnTo>
                      <a:pt x="3727609" y="121444"/>
                    </a:lnTo>
                    <a:lnTo>
                      <a:pt x="3841909" y="7144"/>
                    </a:lnTo>
                    <a:lnTo>
                      <a:pt x="4072414" y="7144"/>
                    </a:lnTo>
                    <a:lnTo>
                      <a:pt x="4172426" y="107156"/>
                    </a:lnTo>
                    <a:cubicBezTo>
                      <a:pt x="4175284" y="106204"/>
                      <a:pt x="4178141" y="106204"/>
                      <a:pt x="4180999" y="106204"/>
                    </a:cubicBezTo>
                    <a:cubicBezTo>
                      <a:pt x="4189571" y="106204"/>
                      <a:pt x="4197192" y="109061"/>
                      <a:pt x="4202906" y="114776"/>
                    </a:cubicBezTo>
                    <a:cubicBezTo>
                      <a:pt x="4208621" y="120491"/>
                      <a:pt x="4211479" y="128111"/>
                      <a:pt x="4211479" y="136684"/>
                    </a:cubicBezTo>
                    <a:cubicBezTo>
                      <a:pt x="4211479" y="145256"/>
                      <a:pt x="4208621" y="152876"/>
                      <a:pt x="4202906" y="158591"/>
                    </a:cubicBezTo>
                    <a:cubicBezTo>
                      <a:pt x="4197192" y="164306"/>
                      <a:pt x="4189571" y="167164"/>
                      <a:pt x="4180999" y="167164"/>
                    </a:cubicBezTo>
                    <a:cubicBezTo>
                      <a:pt x="4172426" y="167164"/>
                      <a:pt x="4164806" y="164306"/>
                      <a:pt x="4159091" y="158591"/>
                    </a:cubicBezTo>
                    <a:cubicBezTo>
                      <a:pt x="4151471" y="150971"/>
                      <a:pt x="4148614" y="139541"/>
                      <a:pt x="4151471" y="129064"/>
                    </a:cubicBezTo>
                    <a:lnTo>
                      <a:pt x="4060984" y="38576"/>
                    </a:lnTo>
                    <a:lnTo>
                      <a:pt x="3856196" y="38576"/>
                    </a:lnTo>
                    <a:lnTo>
                      <a:pt x="3422809" y="471964"/>
                    </a:lnTo>
                    <a:lnTo>
                      <a:pt x="3104674" y="471964"/>
                    </a:lnTo>
                    <a:lnTo>
                      <a:pt x="2767489" y="809149"/>
                    </a:lnTo>
                    <a:lnTo>
                      <a:pt x="2343626" y="809149"/>
                    </a:lnTo>
                    <a:cubicBezTo>
                      <a:pt x="2337911" y="818674"/>
                      <a:pt x="2328386" y="824389"/>
                      <a:pt x="2316956" y="824389"/>
                    </a:cubicBezTo>
                    <a:cubicBezTo>
                      <a:pt x="2299811" y="824389"/>
                      <a:pt x="2286476" y="811054"/>
                      <a:pt x="2286476" y="793909"/>
                    </a:cubicBezTo>
                    <a:cubicBezTo>
                      <a:pt x="2286476" y="776764"/>
                      <a:pt x="2299811" y="763429"/>
                      <a:pt x="2316956" y="763429"/>
                    </a:cubicBezTo>
                    <a:cubicBezTo>
                      <a:pt x="2328386" y="763429"/>
                      <a:pt x="2337911" y="769144"/>
                      <a:pt x="2343626" y="778669"/>
                    </a:cubicBezTo>
                    <a:lnTo>
                      <a:pt x="2755106" y="778669"/>
                    </a:lnTo>
                    <a:lnTo>
                      <a:pt x="2928461" y="605314"/>
                    </a:lnTo>
                    <a:lnTo>
                      <a:pt x="2492216" y="605314"/>
                    </a:lnTo>
                    <a:lnTo>
                      <a:pt x="2392204" y="705326"/>
                    </a:lnTo>
                    <a:lnTo>
                      <a:pt x="2279809" y="705326"/>
                    </a:lnTo>
                    <a:lnTo>
                      <a:pt x="2075021" y="910114"/>
                    </a:lnTo>
                    <a:lnTo>
                      <a:pt x="1533049" y="910114"/>
                    </a:lnTo>
                    <a:lnTo>
                      <a:pt x="1410176" y="787241"/>
                    </a:lnTo>
                    <a:lnTo>
                      <a:pt x="1222534" y="787241"/>
                    </a:lnTo>
                    <a:lnTo>
                      <a:pt x="1026319" y="983456"/>
                    </a:lnTo>
                    <a:lnTo>
                      <a:pt x="195739" y="983456"/>
                    </a:lnTo>
                    <a:lnTo>
                      <a:pt x="67151" y="1114901"/>
                    </a:lnTo>
                    <a:cubicBezTo>
                      <a:pt x="70009" y="1125379"/>
                      <a:pt x="67151" y="1136809"/>
                      <a:pt x="59531" y="1144429"/>
                    </a:cubicBezTo>
                    <a:cubicBezTo>
                      <a:pt x="52864" y="1150144"/>
                      <a:pt x="45244" y="1153954"/>
                      <a:pt x="37624" y="1153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E9C6946-5F86-4016-A2FE-B2CD46A04113}"/>
                  </a:ext>
                </a:extLst>
              </p:cNvPr>
              <p:cNvSpPr/>
              <p:nvPr/>
            </p:nvSpPr>
            <p:spPr>
              <a:xfrm>
                <a:off x="7596285" y="1665632"/>
                <a:ext cx="4200525" cy="1133475"/>
              </a:xfrm>
              <a:custGeom>
                <a:avLst/>
                <a:gdLst>
                  <a:gd name="connsiteX0" fmla="*/ 4187428 w 4200525"/>
                  <a:gd name="connsiteY0" fmla="*/ 111919 h 1133475"/>
                  <a:gd name="connsiteX1" fmla="*/ 4161711 w 4200525"/>
                  <a:gd name="connsiteY1" fmla="*/ 108109 h 1133475"/>
                  <a:gd name="connsiteX2" fmla="*/ 4060746 w 4200525"/>
                  <a:gd name="connsiteY2" fmla="*/ 7144 h 1133475"/>
                  <a:gd name="connsiteX3" fmla="*/ 3838813 w 4200525"/>
                  <a:gd name="connsiteY3" fmla="*/ 7144 h 1133475"/>
                  <a:gd name="connsiteX4" fmla="*/ 3724513 w 4200525"/>
                  <a:gd name="connsiteY4" fmla="*/ 121444 h 1133475"/>
                  <a:gd name="connsiteX5" fmla="*/ 3511153 w 4200525"/>
                  <a:gd name="connsiteY5" fmla="*/ 121444 h 1133475"/>
                  <a:gd name="connsiteX6" fmla="*/ 3320653 w 4200525"/>
                  <a:gd name="connsiteY6" fmla="*/ 311944 h 1133475"/>
                  <a:gd name="connsiteX7" fmla="*/ 3155871 w 4200525"/>
                  <a:gd name="connsiteY7" fmla="*/ 311944 h 1133475"/>
                  <a:gd name="connsiteX8" fmla="*/ 3135868 w 4200525"/>
                  <a:gd name="connsiteY8" fmla="*/ 296704 h 1133475"/>
                  <a:gd name="connsiteX9" fmla="*/ 3114913 w 4200525"/>
                  <a:gd name="connsiteY9" fmla="*/ 317659 h 1133475"/>
                  <a:gd name="connsiteX10" fmla="*/ 3135868 w 4200525"/>
                  <a:gd name="connsiteY10" fmla="*/ 338614 h 1133475"/>
                  <a:gd name="connsiteX11" fmla="*/ 3155871 w 4200525"/>
                  <a:gd name="connsiteY11" fmla="*/ 323374 h 1133475"/>
                  <a:gd name="connsiteX12" fmla="*/ 3325416 w 4200525"/>
                  <a:gd name="connsiteY12" fmla="*/ 323374 h 1133475"/>
                  <a:gd name="connsiteX13" fmla="*/ 3515916 w 4200525"/>
                  <a:gd name="connsiteY13" fmla="*/ 132874 h 1133475"/>
                  <a:gd name="connsiteX14" fmla="*/ 3713083 w 4200525"/>
                  <a:gd name="connsiteY14" fmla="*/ 132874 h 1133475"/>
                  <a:gd name="connsiteX15" fmla="*/ 3405426 w 4200525"/>
                  <a:gd name="connsiteY15" fmla="*/ 440531 h 1133475"/>
                  <a:gd name="connsiteX16" fmla="*/ 3089196 w 4200525"/>
                  <a:gd name="connsiteY16" fmla="*/ 440531 h 1133475"/>
                  <a:gd name="connsiteX17" fmla="*/ 2955846 w 4200525"/>
                  <a:gd name="connsiteY17" fmla="*/ 573881 h 1133475"/>
                  <a:gd name="connsiteX18" fmla="*/ 2476738 w 4200525"/>
                  <a:gd name="connsiteY18" fmla="*/ 573881 h 1133475"/>
                  <a:gd name="connsiteX19" fmla="*/ 2376726 w 4200525"/>
                  <a:gd name="connsiteY19" fmla="*/ 673894 h 1133475"/>
                  <a:gd name="connsiteX20" fmla="*/ 2102406 w 4200525"/>
                  <a:gd name="connsiteY20" fmla="*/ 673894 h 1133475"/>
                  <a:gd name="connsiteX21" fmla="*/ 2067163 w 4200525"/>
                  <a:gd name="connsiteY21" fmla="*/ 709136 h 1133475"/>
                  <a:gd name="connsiteX22" fmla="*/ 2041446 w 4200525"/>
                  <a:gd name="connsiteY22" fmla="*/ 712946 h 1133475"/>
                  <a:gd name="connsiteX23" fmla="*/ 2041446 w 4200525"/>
                  <a:gd name="connsiteY23" fmla="*/ 742474 h 1133475"/>
                  <a:gd name="connsiteX24" fmla="*/ 2070973 w 4200525"/>
                  <a:gd name="connsiteY24" fmla="*/ 742474 h 1133475"/>
                  <a:gd name="connsiteX25" fmla="*/ 2074783 w 4200525"/>
                  <a:gd name="connsiteY25" fmla="*/ 716756 h 1133475"/>
                  <a:gd name="connsiteX26" fmla="*/ 2106216 w 4200525"/>
                  <a:gd name="connsiteY26" fmla="*/ 685324 h 1133475"/>
                  <a:gd name="connsiteX27" fmla="*/ 2251948 w 4200525"/>
                  <a:gd name="connsiteY27" fmla="*/ 685324 h 1133475"/>
                  <a:gd name="connsiteX28" fmla="*/ 2058591 w 4200525"/>
                  <a:gd name="connsiteY28" fmla="*/ 878681 h 1133475"/>
                  <a:gd name="connsiteX29" fmla="*/ 1920478 w 4200525"/>
                  <a:gd name="connsiteY29" fmla="*/ 878681 h 1133475"/>
                  <a:gd name="connsiteX30" fmla="*/ 1801416 w 4200525"/>
                  <a:gd name="connsiteY30" fmla="*/ 759619 h 1133475"/>
                  <a:gd name="connsiteX31" fmla="*/ 1564243 w 4200525"/>
                  <a:gd name="connsiteY31" fmla="*/ 759619 h 1133475"/>
                  <a:gd name="connsiteX32" fmla="*/ 1544241 w 4200525"/>
                  <a:gd name="connsiteY32" fmla="*/ 744379 h 1133475"/>
                  <a:gd name="connsiteX33" fmla="*/ 1523286 w 4200525"/>
                  <a:gd name="connsiteY33" fmla="*/ 765334 h 1133475"/>
                  <a:gd name="connsiteX34" fmla="*/ 1544241 w 4200525"/>
                  <a:gd name="connsiteY34" fmla="*/ 786289 h 1133475"/>
                  <a:gd name="connsiteX35" fmla="*/ 1564243 w 4200525"/>
                  <a:gd name="connsiteY35" fmla="*/ 771049 h 1133475"/>
                  <a:gd name="connsiteX36" fmla="*/ 1796653 w 4200525"/>
                  <a:gd name="connsiteY36" fmla="*/ 771049 h 1133475"/>
                  <a:gd name="connsiteX37" fmla="*/ 1905238 w 4200525"/>
                  <a:gd name="connsiteY37" fmla="*/ 879634 h 1133475"/>
                  <a:gd name="connsiteX38" fmla="*/ 1533763 w 4200525"/>
                  <a:gd name="connsiteY38" fmla="*/ 879634 h 1133475"/>
                  <a:gd name="connsiteX39" fmla="*/ 1410891 w 4200525"/>
                  <a:gd name="connsiteY39" fmla="*/ 755809 h 1133475"/>
                  <a:gd name="connsiteX40" fmla="*/ 525066 w 4200525"/>
                  <a:gd name="connsiteY40" fmla="*/ 755809 h 1133475"/>
                  <a:gd name="connsiteX41" fmla="*/ 458391 w 4200525"/>
                  <a:gd name="connsiteY41" fmla="*/ 689134 h 1133475"/>
                  <a:gd name="connsiteX42" fmla="*/ 454581 w 4200525"/>
                  <a:gd name="connsiteY42" fmla="*/ 663416 h 1133475"/>
                  <a:gd name="connsiteX43" fmla="*/ 425053 w 4200525"/>
                  <a:gd name="connsiteY43" fmla="*/ 663416 h 1133475"/>
                  <a:gd name="connsiteX44" fmla="*/ 425053 w 4200525"/>
                  <a:gd name="connsiteY44" fmla="*/ 692944 h 1133475"/>
                  <a:gd name="connsiteX45" fmla="*/ 450771 w 4200525"/>
                  <a:gd name="connsiteY45" fmla="*/ 696754 h 1133475"/>
                  <a:gd name="connsiteX46" fmla="*/ 521256 w 4200525"/>
                  <a:gd name="connsiteY46" fmla="*/ 767239 h 1133475"/>
                  <a:gd name="connsiteX47" fmla="*/ 1195626 w 4200525"/>
                  <a:gd name="connsiteY47" fmla="*/ 767239 h 1133475"/>
                  <a:gd name="connsiteX48" fmla="*/ 1009888 w 4200525"/>
                  <a:gd name="connsiteY48" fmla="*/ 952976 h 1133475"/>
                  <a:gd name="connsiteX49" fmla="*/ 179308 w 4200525"/>
                  <a:gd name="connsiteY49" fmla="*/ 952976 h 1133475"/>
                  <a:gd name="connsiteX50" fmla="*/ 39291 w 4200525"/>
                  <a:gd name="connsiteY50" fmla="*/ 1092041 h 1133475"/>
                  <a:gd name="connsiteX51" fmla="*/ 13573 w 4200525"/>
                  <a:gd name="connsiteY51" fmla="*/ 1095851 h 1133475"/>
                  <a:gd name="connsiteX52" fmla="*/ 13573 w 4200525"/>
                  <a:gd name="connsiteY52" fmla="*/ 1125379 h 1133475"/>
                  <a:gd name="connsiteX53" fmla="*/ 43101 w 4200525"/>
                  <a:gd name="connsiteY53" fmla="*/ 1125379 h 1133475"/>
                  <a:gd name="connsiteX54" fmla="*/ 46911 w 4200525"/>
                  <a:gd name="connsiteY54" fmla="*/ 1099661 h 1133475"/>
                  <a:gd name="connsiteX55" fmla="*/ 183118 w 4200525"/>
                  <a:gd name="connsiteY55" fmla="*/ 963454 h 1133475"/>
                  <a:gd name="connsiteX56" fmla="*/ 1013698 w 4200525"/>
                  <a:gd name="connsiteY56" fmla="*/ 963454 h 1133475"/>
                  <a:gd name="connsiteX57" fmla="*/ 1209913 w 4200525"/>
                  <a:gd name="connsiteY57" fmla="*/ 767239 h 1133475"/>
                  <a:gd name="connsiteX58" fmla="*/ 1405176 w 4200525"/>
                  <a:gd name="connsiteY58" fmla="*/ 767239 h 1133475"/>
                  <a:gd name="connsiteX59" fmla="*/ 1528048 w 4200525"/>
                  <a:gd name="connsiteY59" fmla="*/ 890111 h 1133475"/>
                  <a:gd name="connsiteX60" fmla="*/ 2062401 w 4200525"/>
                  <a:gd name="connsiteY60" fmla="*/ 890111 h 1133475"/>
                  <a:gd name="connsiteX61" fmla="*/ 2267188 w 4200525"/>
                  <a:gd name="connsiteY61" fmla="*/ 685324 h 1133475"/>
                  <a:gd name="connsiteX62" fmla="*/ 2379583 w 4200525"/>
                  <a:gd name="connsiteY62" fmla="*/ 685324 h 1133475"/>
                  <a:gd name="connsiteX63" fmla="*/ 2479596 w 4200525"/>
                  <a:gd name="connsiteY63" fmla="*/ 585311 h 1133475"/>
                  <a:gd name="connsiteX64" fmla="*/ 2944416 w 4200525"/>
                  <a:gd name="connsiteY64" fmla="*/ 585311 h 1133475"/>
                  <a:gd name="connsiteX65" fmla="*/ 2752011 w 4200525"/>
                  <a:gd name="connsiteY65" fmla="*/ 777716 h 1133475"/>
                  <a:gd name="connsiteX66" fmla="*/ 2330053 w 4200525"/>
                  <a:gd name="connsiteY66" fmla="*/ 777716 h 1133475"/>
                  <a:gd name="connsiteX67" fmla="*/ 2310051 w 4200525"/>
                  <a:gd name="connsiteY67" fmla="*/ 762476 h 1133475"/>
                  <a:gd name="connsiteX68" fmla="*/ 2289096 w 4200525"/>
                  <a:gd name="connsiteY68" fmla="*/ 783431 h 1133475"/>
                  <a:gd name="connsiteX69" fmla="*/ 2310051 w 4200525"/>
                  <a:gd name="connsiteY69" fmla="*/ 804386 h 1133475"/>
                  <a:gd name="connsiteX70" fmla="*/ 2330053 w 4200525"/>
                  <a:gd name="connsiteY70" fmla="*/ 789146 h 1133475"/>
                  <a:gd name="connsiteX71" fmla="*/ 2756773 w 4200525"/>
                  <a:gd name="connsiteY71" fmla="*/ 789146 h 1133475"/>
                  <a:gd name="connsiteX72" fmla="*/ 3093958 w 4200525"/>
                  <a:gd name="connsiteY72" fmla="*/ 451961 h 1133475"/>
                  <a:gd name="connsiteX73" fmla="*/ 3410188 w 4200525"/>
                  <a:gd name="connsiteY73" fmla="*/ 451961 h 1133475"/>
                  <a:gd name="connsiteX74" fmla="*/ 3843576 w 4200525"/>
                  <a:gd name="connsiteY74" fmla="*/ 18574 h 1133475"/>
                  <a:gd name="connsiteX75" fmla="*/ 4056936 w 4200525"/>
                  <a:gd name="connsiteY75" fmla="*/ 18574 h 1133475"/>
                  <a:gd name="connsiteX76" fmla="*/ 4154091 w 4200525"/>
                  <a:gd name="connsiteY76" fmla="*/ 116681 h 1133475"/>
                  <a:gd name="connsiteX77" fmla="*/ 4157901 w 4200525"/>
                  <a:gd name="connsiteY77" fmla="*/ 142399 h 1133475"/>
                  <a:gd name="connsiteX78" fmla="*/ 4187428 w 4200525"/>
                  <a:gd name="connsiteY78" fmla="*/ 142399 h 1133475"/>
                  <a:gd name="connsiteX79" fmla="*/ 4187428 w 4200525"/>
                  <a:gd name="connsiteY79" fmla="*/ 111919 h 113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4200525" h="1133475">
                    <a:moveTo>
                      <a:pt x="4187428" y="111919"/>
                    </a:moveTo>
                    <a:cubicBezTo>
                      <a:pt x="4180761" y="105251"/>
                      <a:pt x="4170283" y="104299"/>
                      <a:pt x="4161711" y="108109"/>
                    </a:cubicBezTo>
                    <a:lnTo>
                      <a:pt x="4060746" y="7144"/>
                    </a:lnTo>
                    <a:lnTo>
                      <a:pt x="3838813" y="7144"/>
                    </a:lnTo>
                    <a:lnTo>
                      <a:pt x="3724513" y="121444"/>
                    </a:lnTo>
                    <a:lnTo>
                      <a:pt x="3511153" y="121444"/>
                    </a:lnTo>
                    <a:lnTo>
                      <a:pt x="3320653" y="311944"/>
                    </a:lnTo>
                    <a:lnTo>
                      <a:pt x="3155871" y="311944"/>
                    </a:lnTo>
                    <a:cubicBezTo>
                      <a:pt x="3153013" y="303371"/>
                      <a:pt x="3145393" y="296704"/>
                      <a:pt x="3135868" y="296704"/>
                    </a:cubicBezTo>
                    <a:cubicBezTo>
                      <a:pt x="3124438" y="296704"/>
                      <a:pt x="3114913" y="306229"/>
                      <a:pt x="3114913" y="317659"/>
                    </a:cubicBezTo>
                    <a:cubicBezTo>
                      <a:pt x="3114913" y="329089"/>
                      <a:pt x="3124438" y="338614"/>
                      <a:pt x="3135868" y="338614"/>
                    </a:cubicBezTo>
                    <a:cubicBezTo>
                      <a:pt x="3145393" y="338614"/>
                      <a:pt x="3153966" y="331946"/>
                      <a:pt x="3155871" y="323374"/>
                    </a:cubicBezTo>
                    <a:lnTo>
                      <a:pt x="3325416" y="323374"/>
                    </a:lnTo>
                    <a:lnTo>
                      <a:pt x="3515916" y="132874"/>
                    </a:lnTo>
                    <a:lnTo>
                      <a:pt x="3713083" y="132874"/>
                    </a:lnTo>
                    <a:lnTo>
                      <a:pt x="3405426" y="440531"/>
                    </a:lnTo>
                    <a:lnTo>
                      <a:pt x="3089196" y="440531"/>
                    </a:lnTo>
                    <a:lnTo>
                      <a:pt x="2955846" y="573881"/>
                    </a:lnTo>
                    <a:lnTo>
                      <a:pt x="2476738" y="573881"/>
                    </a:lnTo>
                    <a:lnTo>
                      <a:pt x="2376726" y="673894"/>
                    </a:lnTo>
                    <a:lnTo>
                      <a:pt x="2102406" y="673894"/>
                    </a:lnTo>
                    <a:lnTo>
                      <a:pt x="2067163" y="709136"/>
                    </a:lnTo>
                    <a:cubicBezTo>
                      <a:pt x="2059543" y="704374"/>
                      <a:pt x="2049066" y="705326"/>
                      <a:pt x="2041446" y="712946"/>
                    </a:cubicBezTo>
                    <a:cubicBezTo>
                      <a:pt x="2032873" y="721519"/>
                      <a:pt x="2032873" y="734854"/>
                      <a:pt x="2041446" y="742474"/>
                    </a:cubicBezTo>
                    <a:cubicBezTo>
                      <a:pt x="2050018" y="751046"/>
                      <a:pt x="2063353" y="751046"/>
                      <a:pt x="2070973" y="742474"/>
                    </a:cubicBezTo>
                    <a:cubicBezTo>
                      <a:pt x="2077641" y="735806"/>
                      <a:pt x="2078593" y="725329"/>
                      <a:pt x="2074783" y="716756"/>
                    </a:cubicBezTo>
                    <a:lnTo>
                      <a:pt x="2106216" y="685324"/>
                    </a:lnTo>
                    <a:lnTo>
                      <a:pt x="2251948" y="685324"/>
                    </a:lnTo>
                    <a:lnTo>
                      <a:pt x="2058591" y="878681"/>
                    </a:lnTo>
                    <a:lnTo>
                      <a:pt x="1920478" y="878681"/>
                    </a:lnTo>
                    <a:lnTo>
                      <a:pt x="1801416" y="759619"/>
                    </a:lnTo>
                    <a:lnTo>
                      <a:pt x="1564243" y="759619"/>
                    </a:lnTo>
                    <a:cubicBezTo>
                      <a:pt x="1561386" y="751046"/>
                      <a:pt x="1553766" y="744379"/>
                      <a:pt x="1544241" y="744379"/>
                    </a:cubicBezTo>
                    <a:cubicBezTo>
                      <a:pt x="1532811" y="744379"/>
                      <a:pt x="1523286" y="753904"/>
                      <a:pt x="1523286" y="765334"/>
                    </a:cubicBezTo>
                    <a:cubicBezTo>
                      <a:pt x="1523286" y="776764"/>
                      <a:pt x="1532811" y="786289"/>
                      <a:pt x="1544241" y="786289"/>
                    </a:cubicBezTo>
                    <a:cubicBezTo>
                      <a:pt x="1553766" y="786289"/>
                      <a:pt x="1562338" y="779621"/>
                      <a:pt x="1564243" y="771049"/>
                    </a:cubicBezTo>
                    <a:lnTo>
                      <a:pt x="1796653" y="771049"/>
                    </a:lnTo>
                    <a:lnTo>
                      <a:pt x="1905238" y="879634"/>
                    </a:lnTo>
                    <a:lnTo>
                      <a:pt x="1533763" y="879634"/>
                    </a:lnTo>
                    <a:lnTo>
                      <a:pt x="1410891" y="755809"/>
                    </a:lnTo>
                    <a:lnTo>
                      <a:pt x="525066" y="755809"/>
                    </a:lnTo>
                    <a:lnTo>
                      <a:pt x="458391" y="689134"/>
                    </a:lnTo>
                    <a:cubicBezTo>
                      <a:pt x="463153" y="681514"/>
                      <a:pt x="462201" y="671036"/>
                      <a:pt x="454581" y="663416"/>
                    </a:cubicBezTo>
                    <a:cubicBezTo>
                      <a:pt x="446008" y="654844"/>
                      <a:pt x="432673" y="654844"/>
                      <a:pt x="425053" y="663416"/>
                    </a:cubicBezTo>
                    <a:cubicBezTo>
                      <a:pt x="416481" y="671989"/>
                      <a:pt x="416481" y="685324"/>
                      <a:pt x="425053" y="692944"/>
                    </a:cubicBezTo>
                    <a:cubicBezTo>
                      <a:pt x="431721" y="699611"/>
                      <a:pt x="442198" y="700564"/>
                      <a:pt x="450771" y="696754"/>
                    </a:cubicBezTo>
                    <a:lnTo>
                      <a:pt x="521256" y="767239"/>
                    </a:lnTo>
                    <a:lnTo>
                      <a:pt x="1195626" y="767239"/>
                    </a:lnTo>
                    <a:lnTo>
                      <a:pt x="1009888" y="952976"/>
                    </a:lnTo>
                    <a:lnTo>
                      <a:pt x="179308" y="952976"/>
                    </a:lnTo>
                    <a:lnTo>
                      <a:pt x="39291" y="1092041"/>
                    </a:lnTo>
                    <a:cubicBezTo>
                      <a:pt x="31671" y="1087279"/>
                      <a:pt x="21193" y="1088231"/>
                      <a:pt x="13573" y="1095851"/>
                    </a:cubicBezTo>
                    <a:cubicBezTo>
                      <a:pt x="5001" y="1104424"/>
                      <a:pt x="5001" y="1117759"/>
                      <a:pt x="13573" y="1125379"/>
                    </a:cubicBezTo>
                    <a:cubicBezTo>
                      <a:pt x="22146" y="1133951"/>
                      <a:pt x="35481" y="1133951"/>
                      <a:pt x="43101" y="1125379"/>
                    </a:cubicBezTo>
                    <a:cubicBezTo>
                      <a:pt x="49768" y="1118711"/>
                      <a:pt x="50721" y="1108234"/>
                      <a:pt x="46911" y="1099661"/>
                    </a:cubicBezTo>
                    <a:lnTo>
                      <a:pt x="183118" y="963454"/>
                    </a:lnTo>
                    <a:lnTo>
                      <a:pt x="1013698" y="963454"/>
                    </a:lnTo>
                    <a:lnTo>
                      <a:pt x="1209913" y="767239"/>
                    </a:lnTo>
                    <a:lnTo>
                      <a:pt x="1405176" y="767239"/>
                    </a:lnTo>
                    <a:lnTo>
                      <a:pt x="1528048" y="890111"/>
                    </a:lnTo>
                    <a:lnTo>
                      <a:pt x="2062401" y="890111"/>
                    </a:lnTo>
                    <a:lnTo>
                      <a:pt x="2267188" y="685324"/>
                    </a:lnTo>
                    <a:lnTo>
                      <a:pt x="2379583" y="685324"/>
                    </a:lnTo>
                    <a:lnTo>
                      <a:pt x="2479596" y="585311"/>
                    </a:lnTo>
                    <a:lnTo>
                      <a:pt x="2944416" y="585311"/>
                    </a:lnTo>
                    <a:lnTo>
                      <a:pt x="2752011" y="777716"/>
                    </a:lnTo>
                    <a:lnTo>
                      <a:pt x="2330053" y="777716"/>
                    </a:lnTo>
                    <a:cubicBezTo>
                      <a:pt x="2327196" y="769144"/>
                      <a:pt x="2319576" y="762476"/>
                      <a:pt x="2310051" y="762476"/>
                    </a:cubicBezTo>
                    <a:cubicBezTo>
                      <a:pt x="2298621" y="762476"/>
                      <a:pt x="2289096" y="772001"/>
                      <a:pt x="2289096" y="783431"/>
                    </a:cubicBezTo>
                    <a:cubicBezTo>
                      <a:pt x="2289096" y="794861"/>
                      <a:pt x="2298621" y="804386"/>
                      <a:pt x="2310051" y="804386"/>
                    </a:cubicBezTo>
                    <a:cubicBezTo>
                      <a:pt x="2319576" y="804386"/>
                      <a:pt x="2328148" y="797719"/>
                      <a:pt x="2330053" y="789146"/>
                    </a:cubicBezTo>
                    <a:lnTo>
                      <a:pt x="2756773" y="789146"/>
                    </a:lnTo>
                    <a:lnTo>
                      <a:pt x="3093958" y="451961"/>
                    </a:lnTo>
                    <a:lnTo>
                      <a:pt x="3410188" y="451961"/>
                    </a:lnTo>
                    <a:lnTo>
                      <a:pt x="3843576" y="18574"/>
                    </a:lnTo>
                    <a:lnTo>
                      <a:pt x="4056936" y="18574"/>
                    </a:lnTo>
                    <a:lnTo>
                      <a:pt x="4154091" y="116681"/>
                    </a:lnTo>
                    <a:cubicBezTo>
                      <a:pt x="4149328" y="124301"/>
                      <a:pt x="4150281" y="134779"/>
                      <a:pt x="4157901" y="142399"/>
                    </a:cubicBezTo>
                    <a:cubicBezTo>
                      <a:pt x="4166473" y="150971"/>
                      <a:pt x="4179808" y="150971"/>
                      <a:pt x="4187428" y="142399"/>
                    </a:cubicBezTo>
                    <a:cubicBezTo>
                      <a:pt x="4196001" y="133826"/>
                      <a:pt x="4196001" y="120491"/>
                      <a:pt x="4187428" y="1119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1" name="Graphic 166">
              <a:extLst>
                <a:ext uri="{FF2B5EF4-FFF2-40B4-BE49-F238E27FC236}">
                  <a16:creationId xmlns:a16="http://schemas.microsoft.com/office/drawing/2014/main" id="{16769924-464A-4713-8E50-F889EAEB0482}"/>
                </a:ext>
              </a:extLst>
            </p:cNvPr>
            <p:cNvGrpSpPr/>
            <p:nvPr/>
          </p:nvGrpSpPr>
          <p:grpSpPr>
            <a:xfrm>
              <a:off x="6715061" y="5486362"/>
              <a:ext cx="3989135" cy="838142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BF0D0BF-1BAC-403F-8842-DA4B0E2C8EAA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4C97C16A-C57E-4ACF-BB33-C29236CB1D9E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E7FD0F2D-BF02-4FA4-BDB8-7550CD485520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5E356F91-A046-4658-A7FD-F2AC31372912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2476DAF5-069D-4C00-A840-34DB3B13CD34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E095B6E-C018-445C-B521-10101B9EB2E0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535CF749-62F5-4590-833F-3D5B50D50BF6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B73037C8-9D87-41BE-BFFC-A98AA59E7EBA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6F8031E0-D780-4201-88C4-C2849C07C0F5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C142BC8-0251-4228-95A2-869175A00643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793448-6769-4C41-8AE5-A86673B61273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68459BE0-EFE2-4E8E-8F82-DF7064C46A55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F07A86B-6139-4348-8FF6-908B10232BF4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C7FAF4B-DE86-4FB9-AF72-4C10D6F2F45C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DF6B8624-89D7-464B-AE1C-41D54EB168EB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B2F4526-44D6-44E1-9EFC-430B7689A446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96FF190-45F3-4B82-BFC2-DEF8F0927FFE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CCEC4CBD-D37E-454E-82F5-747802C394E3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E6080FD-BD5F-4E0C-931D-1A3ED1234163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51DE0A1-F04D-4DD4-B3E7-39F10EF1FA3F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2" name="Graphic 3">
              <a:extLst>
                <a:ext uri="{FF2B5EF4-FFF2-40B4-BE49-F238E27FC236}">
                  <a16:creationId xmlns:a16="http://schemas.microsoft.com/office/drawing/2014/main" id="{50E34CD5-1538-47B4-AAC4-343AB14B9407}"/>
                </a:ext>
              </a:extLst>
            </p:cNvPr>
            <p:cNvGrpSpPr/>
            <p:nvPr/>
          </p:nvGrpSpPr>
          <p:grpSpPr>
            <a:xfrm>
              <a:off x="6406482" y="91903"/>
              <a:ext cx="3611028" cy="6306167"/>
              <a:chOff x="5269706" y="2455069"/>
              <a:chExt cx="1047750" cy="1829752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827C85-9F24-4900-A5A8-A6DC17739574}"/>
                  </a:ext>
                </a:extLst>
              </p:cNvPr>
              <p:cNvSpPr/>
              <p:nvPr/>
            </p:nvSpPr>
            <p:spPr>
              <a:xfrm>
                <a:off x="6101239" y="2703671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8574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9526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753C022-CC16-4A13-B103-DE8E883C9531}"/>
                  </a:ext>
                </a:extLst>
              </p:cNvPr>
              <p:cNvSpPr/>
              <p:nvPr/>
            </p:nvSpPr>
            <p:spPr>
              <a:xfrm>
                <a:off x="5951696" y="2877026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1906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BC2CBFE-A3C0-4523-B927-378677B8BFAF}"/>
                  </a:ext>
                </a:extLst>
              </p:cNvPr>
              <p:cNvSpPr/>
              <p:nvPr/>
            </p:nvSpPr>
            <p:spPr>
              <a:xfrm>
                <a:off x="5698331" y="3973354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18574 h 19050"/>
                  <a:gd name="connsiteX2" fmla="*/ 7144 w 19050"/>
                  <a:gd name="connsiteY2" fmla="*/ 12859 h 19050"/>
                  <a:gd name="connsiteX3" fmla="*/ 12859 w 19050"/>
                  <a:gd name="connsiteY3" fmla="*/ 714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6015"/>
                      <a:pt x="16015" y="18574"/>
                      <a:pt x="12859" y="18574"/>
                    </a:cubicBezTo>
                    <a:cubicBezTo>
                      <a:pt x="9702" y="18574"/>
                      <a:pt x="7144" y="16015"/>
                      <a:pt x="7144" y="12859"/>
                    </a:cubicBezTo>
                    <a:cubicBezTo>
                      <a:pt x="7144" y="9702"/>
                      <a:pt x="9702" y="7144"/>
                      <a:pt x="12859" y="7144"/>
                    </a:cubicBezTo>
                    <a:cubicBezTo>
                      <a:pt x="16015" y="7144"/>
                      <a:pt x="18574" y="9702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260066E-3E88-46E5-B5C4-DB59F5A115BF}"/>
                  </a:ext>
                </a:extLst>
              </p:cNvPr>
              <p:cNvSpPr/>
              <p:nvPr/>
            </p:nvSpPr>
            <p:spPr>
              <a:xfrm>
                <a:off x="5746909" y="4064794"/>
                <a:ext cx="123825" cy="114300"/>
              </a:xfrm>
              <a:custGeom>
                <a:avLst/>
                <a:gdLst>
                  <a:gd name="connsiteX0" fmla="*/ 21431 w 123825"/>
                  <a:gd name="connsiteY0" fmla="*/ 61436 h 114300"/>
                  <a:gd name="connsiteX1" fmla="*/ 20479 w 123825"/>
                  <a:gd name="connsiteY1" fmla="*/ 68104 h 114300"/>
                  <a:gd name="connsiteX2" fmla="*/ 59531 w 123825"/>
                  <a:gd name="connsiteY2" fmla="*/ 107156 h 114300"/>
                  <a:gd name="connsiteX3" fmla="*/ 98584 w 123825"/>
                  <a:gd name="connsiteY3" fmla="*/ 68104 h 114300"/>
                  <a:gd name="connsiteX4" fmla="*/ 91916 w 123825"/>
                  <a:gd name="connsiteY4" fmla="*/ 46196 h 114300"/>
                  <a:gd name="connsiteX5" fmla="*/ 92869 w 123825"/>
                  <a:gd name="connsiteY5" fmla="*/ 46196 h 114300"/>
                  <a:gd name="connsiteX6" fmla="*/ 109061 w 123825"/>
                  <a:gd name="connsiteY6" fmla="*/ 30004 h 114300"/>
                  <a:gd name="connsiteX7" fmla="*/ 109061 w 123825"/>
                  <a:gd name="connsiteY7" fmla="*/ 27146 h 114300"/>
                  <a:gd name="connsiteX8" fmla="*/ 116681 w 123825"/>
                  <a:gd name="connsiteY8" fmla="*/ 17621 h 114300"/>
                  <a:gd name="connsiteX9" fmla="*/ 106204 w 123825"/>
                  <a:gd name="connsiteY9" fmla="*/ 7144 h 114300"/>
                  <a:gd name="connsiteX10" fmla="*/ 96679 w 123825"/>
                  <a:gd name="connsiteY10" fmla="*/ 13811 h 114300"/>
                  <a:gd name="connsiteX11" fmla="*/ 92869 w 123825"/>
                  <a:gd name="connsiteY11" fmla="*/ 12859 h 114300"/>
                  <a:gd name="connsiteX12" fmla="*/ 76676 w 123825"/>
                  <a:gd name="connsiteY12" fmla="*/ 29051 h 114300"/>
                  <a:gd name="connsiteX13" fmla="*/ 76676 w 123825"/>
                  <a:gd name="connsiteY13" fmla="*/ 31909 h 114300"/>
                  <a:gd name="connsiteX14" fmla="*/ 59531 w 123825"/>
                  <a:gd name="connsiteY14" fmla="*/ 28099 h 114300"/>
                  <a:gd name="connsiteX15" fmla="*/ 31909 w 123825"/>
                  <a:gd name="connsiteY15" fmla="*/ 39529 h 114300"/>
                  <a:gd name="connsiteX16" fmla="*/ 20479 w 123825"/>
                  <a:gd name="connsiteY16" fmla="*/ 33814 h 114300"/>
                  <a:gd name="connsiteX17" fmla="*/ 7144 w 123825"/>
                  <a:gd name="connsiteY17" fmla="*/ 47149 h 114300"/>
                  <a:gd name="connsiteX18" fmla="*/ 21431 w 123825"/>
                  <a:gd name="connsiteY18" fmla="*/ 61436 h 114300"/>
                  <a:gd name="connsiteX19" fmla="*/ 21431 w 123825"/>
                  <a:gd name="connsiteY19" fmla="*/ 61436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3825" h="114300">
                    <a:moveTo>
                      <a:pt x="21431" y="61436"/>
                    </a:moveTo>
                    <a:cubicBezTo>
                      <a:pt x="21431" y="63341"/>
                      <a:pt x="20479" y="66199"/>
                      <a:pt x="20479" y="68104"/>
                    </a:cubicBezTo>
                    <a:cubicBezTo>
                      <a:pt x="20479" y="90011"/>
                      <a:pt x="37624" y="107156"/>
                      <a:pt x="59531" y="107156"/>
                    </a:cubicBezTo>
                    <a:cubicBezTo>
                      <a:pt x="81439" y="107156"/>
                      <a:pt x="98584" y="90011"/>
                      <a:pt x="98584" y="68104"/>
                    </a:cubicBezTo>
                    <a:cubicBezTo>
                      <a:pt x="98584" y="60484"/>
                      <a:pt x="95726" y="52864"/>
                      <a:pt x="91916" y="46196"/>
                    </a:cubicBezTo>
                    <a:cubicBezTo>
                      <a:pt x="91916" y="46196"/>
                      <a:pt x="91916" y="46196"/>
                      <a:pt x="92869" y="46196"/>
                    </a:cubicBezTo>
                    <a:cubicBezTo>
                      <a:pt x="101441" y="46196"/>
                      <a:pt x="109061" y="38576"/>
                      <a:pt x="109061" y="30004"/>
                    </a:cubicBezTo>
                    <a:cubicBezTo>
                      <a:pt x="109061" y="29051"/>
                      <a:pt x="109061" y="28099"/>
                      <a:pt x="109061" y="27146"/>
                    </a:cubicBezTo>
                    <a:cubicBezTo>
                      <a:pt x="112871" y="26194"/>
                      <a:pt x="116681" y="22384"/>
                      <a:pt x="116681" y="17621"/>
                    </a:cubicBezTo>
                    <a:cubicBezTo>
                      <a:pt x="116681" y="11906"/>
                      <a:pt x="111919" y="7144"/>
                      <a:pt x="106204" y="7144"/>
                    </a:cubicBezTo>
                    <a:cubicBezTo>
                      <a:pt x="102394" y="7144"/>
                      <a:pt x="98584" y="10001"/>
                      <a:pt x="96679" y="13811"/>
                    </a:cubicBezTo>
                    <a:cubicBezTo>
                      <a:pt x="95726" y="13811"/>
                      <a:pt x="93821" y="12859"/>
                      <a:pt x="92869" y="12859"/>
                    </a:cubicBezTo>
                    <a:cubicBezTo>
                      <a:pt x="84296" y="12859"/>
                      <a:pt x="76676" y="20479"/>
                      <a:pt x="76676" y="29051"/>
                    </a:cubicBezTo>
                    <a:cubicBezTo>
                      <a:pt x="76676" y="30004"/>
                      <a:pt x="76676" y="30956"/>
                      <a:pt x="76676" y="31909"/>
                    </a:cubicBezTo>
                    <a:cubicBezTo>
                      <a:pt x="71914" y="29051"/>
                      <a:pt x="66199" y="28099"/>
                      <a:pt x="59531" y="28099"/>
                    </a:cubicBezTo>
                    <a:cubicBezTo>
                      <a:pt x="49054" y="28099"/>
                      <a:pt x="39529" y="32861"/>
                      <a:pt x="31909" y="39529"/>
                    </a:cubicBezTo>
                    <a:cubicBezTo>
                      <a:pt x="29051" y="35719"/>
                      <a:pt x="25241" y="33814"/>
                      <a:pt x="20479" y="33814"/>
                    </a:cubicBezTo>
                    <a:cubicBezTo>
                      <a:pt x="12859" y="33814"/>
                      <a:pt x="7144" y="39529"/>
                      <a:pt x="7144" y="47149"/>
                    </a:cubicBezTo>
                    <a:cubicBezTo>
                      <a:pt x="7144" y="54769"/>
                      <a:pt x="14764" y="61436"/>
                      <a:pt x="21431" y="61436"/>
                    </a:cubicBezTo>
                    <a:cubicBezTo>
                      <a:pt x="21431" y="61436"/>
                      <a:pt x="21431" y="61436"/>
                      <a:pt x="21431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49E98CAD-B1F0-4F0E-AD78-B3129B5EB008}"/>
                  </a:ext>
                </a:extLst>
              </p:cNvPr>
              <p:cNvSpPr/>
              <p:nvPr/>
            </p:nvSpPr>
            <p:spPr>
              <a:xfrm>
                <a:off x="5687854" y="379904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076D09-DE40-47F6-A630-8104F500F63A}"/>
                  </a:ext>
                </a:extLst>
              </p:cNvPr>
              <p:cNvSpPr/>
              <p:nvPr/>
            </p:nvSpPr>
            <p:spPr>
              <a:xfrm>
                <a:off x="5623084" y="331993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8E0EF1-A3DD-498D-9BCC-5248316ADFA1}"/>
                  </a:ext>
                </a:extLst>
              </p:cNvPr>
              <p:cNvSpPr/>
              <p:nvPr/>
            </p:nvSpPr>
            <p:spPr>
              <a:xfrm>
                <a:off x="5570696" y="3153251"/>
                <a:ext cx="38100" cy="38100"/>
              </a:xfrm>
              <a:custGeom>
                <a:avLst/>
                <a:gdLst>
                  <a:gd name="connsiteX0" fmla="*/ 22384 w 38100"/>
                  <a:gd name="connsiteY0" fmla="*/ 37624 h 38100"/>
                  <a:gd name="connsiteX1" fmla="*/ 37624 w 38100"/>
                  <a:gd name="connsiteY1" fmla="*/ 22384 h 38100"/>
                  <a:gd name="connsiteX2" fmla="*/ 22384 w 38100"/>
                  <a:gd name="connsiteY2" fmla="*/ 7144 h 38100"/>
                  <a:gd name="connsiteX3" fmla="*/ 7144 w 38100"/>
                  <a:gd name="connsiteY3" fmla="*/ 22384 h 38100"/>
                  <a:gd name="connsiteX4" fmla="*/ 22384 w 38100"/>
                  <a:gd name="connsiteY4" fmla="*/ 3762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2384" y="37624"/>
                    </a:moveTo>
                    <a:cubicBezTo>
                      <a:pt x="30956" y="37624"/>
                      <a:pt x="37624" y="30956"/>
                      <a:pt x="37624" y="22384"/>
                    </a:cubicBez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699DEB-B196-45A1-A368-05F26D43C5A6}"/>
                  </a:ext>
                </a:extLst>
              </p:cNvPr>
              <p:cNvSpPr/>
              <p:nvPr/>
            </p:nvSpPr>
            <p:spPr>
              <a:xfrm>
                <a:off x="5729764" y="368474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491B135-0B92-4A7C-8310-5AD5749322F0}"/>
                  </a:ext>
                </a:extLst>
              </p:cNvPr>
              <p:cNvSpPr/>
              <p:nvPr/>
            </p:nvSpPr>
            <p:spPr>
              <a:xfrm>
                <a:off x="6108859" y="3107531"/>
                <a:ext cx="19050" cy="19050"/>
              </a:xfrm>
              <a:custGeom>
                <a:avLst/>
                <a:gdLst>
                  <a:gd name="connsiteX0" fmla="*/ 7144 w 19050"/>
                  <a:gd name="connsiteY0" fmla="*/ 11906 h 19050"/>
                  <a:gd name="connsiteX1" fmla="*/ 11906 w 19050"/>
                  <a:gd name="connsiteY1" fmla="*/ 16669 h 19050"/>
                  <a:gd name="connsiteX2" fmla="*/ 16669 w 19050"/>
                  <a:gd name="connsiteY2" fmla="*/ 11906 h 19050"/>
                  <a:gd name="connsiteX3" fmla="*/ 10954 w 19050"/>
                  <a:gd name="connsiteY3" fmla="*/ 7144 h 19050"/>
                  <a:gd name="connsiteX4" fmla="*/ 7144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1906"/>
                    </a:move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3811" y="7144"/>
                      <a:pt x="10954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452CBC5-B271-4EE8-BF21-740E071823D2}"/>
                  </a:ext>
                </a:extLst>
              </p:cNvPr>
              <p:cNvSpPr/>
              <p:nvPr/>
            </p:nvSpPr>
            <p:spPr>
              <a:xfrm>
                <a:off x="5836444" y="4114324"/>
                <a:ext cx="57150" cy="47625"/>
              </a:xfrm>
              <a:custGeom>
                <a:avLst/>
                <a:gdLst>
                  <a:gd name="connsiteX0" fmla="*/ 47149 w 57150"/>
                  <a:gd name="connsiteY0" fmla="*/ 43339 h 47625"/>
                  <a:gd name="connsiteX1" fmla="*/ 57626 w 57150"/>
                  <a:gd name="connsiteY1" fmla="*/ 32861 h 47625"/>
                  <a:gd name="connsiteX2" fmla="*/ 48101 w 57150"/>
                  <a:gd name="connsiteY2" fmla="*/ 22384 h 47625"/>
                  <a:gd name="connsiteX3" fmla="*/ 30004 w 57150"/>
                  <a:gd name="connsiteY3" fmla="*/ 7144 h 47625"/>
                  <a:gd name="connsiteX4" fmla="*/ 11906 w 57150"/>
                  <a:gd name="connsiteY4" fmla="*/ 25241 h 47625"/>
                  <a:gd name="connsiteX5" fmla="*/ 11906 w 57150"/>
                  <a:gd name="connsiteY5" fmla="*/ 28099 h 47625"/>
                  <a:gd name="connsiteX6" fmla="*/ 7144 w 57150"/>
                  <a:gd name="connsiteY6" fmla="*/ 33814 h 47625"/>
                  <a:gd name="connsiteX7" fmla="*/ 12859 w 57150"/>
                  <a:gd name="connsiteY7" fmla="*/ 39529 h 47625"/>
                  <a:gd name="connsiteX8" fmla="*/ 16669 w 57150"/>
                  <a:gd name="connsiteY8" fmla="*/ 37624 h 47625"/>
                  <a:gd name="connsiteX9" fmla="*/ 29051 w 57150"/>
                  <a:gd name="connsiteY9" fmla="*/ 42386 h 47625"/>
                  <a:gd name="connsiteX10" fmla="*/ 39529 w 57150"/>
                  <a:gd name="connsiteY10" fmla="*/ 38576 h 47625"/>
                  <a:gd name="connsiteX11" fmla="*/ 47149 w 57150"/>
                  <a:gd name="connsiteY11" fmla="*/ 43339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50" h="47625">
                    <a:moveTo>
                      <a:pt x="47149" y="43339"/>
                    </a:moveTo>
                    <a:cubicBezTo>
                      <a:pt x="52864" y="43339"/>
                      <a:pt x="57626" y="38576"/>
                      <a:pt x="57626" y="32861"/>
                    </a:cubicBezTo>
                    <a:cubicBezTo>
                      <a:pt x="57626" y="27146"/>
                      <a:pt x="52864" y="22384"/>
                      <a:pt x="48101" y="22384"/>
                    </a:cubicBezTo>
                    <a:cubicBezTo>
                      <a:pt x="46196" y="13811"/>
                      <a:pt x="39529" y="7144"/>
                      <a:pt x="30004" y="7144"/>
                    </a:cubicBezTo>
                    <a:cubicBezTo>
                      <a:pt x="19526" y="7144"/>
                      <a:pt x="11906" y="15716"/>
                      <a:pt x="11906" y="25241"/>
                    </a:cubicBezTo>
                    <a:cubicBezTo>
                      <a:pt x="11906" y="26194"/>
                      <a:pt x="11906" y="27146"/>
                      <a:pt x="11906" y="28099"/>
                    </a:cubicBezTo>
                    <a:cubicBezTo>
                      <a:pt x="9049" y="29051"/>
                      <a:pt x="7144" y="30956"/>
                      <a:pt x="7144" y="33814"/>
                    </a:cubicBezTo>
                    <a:cubicBezTo>
                      <a:pt x="7144" y="37624"/>
                      <a:pt x="10001" y="39529"/>
                      <a:pt x="12859" y="39529"/>
                    </a:cubicBezTo>
                    <a:cubicBezTo>
                      <a:pt x="14764" y="39529"/>
                      <a:pt x="15716" y="38576"/>
                      <a:pt x="16669" y="37624"/>
                    </a:cubicBezTo>
                    <a:cubicBezTo>
                      <a:pt x="19526" y="40481"/>
                      <a:pt x="24289" y="42386"/>
                      <a:pt x="29051" y="42386"/>
                    </a:cubicBezTo>
                    <a:cubicBezTo>
                      <a:pt x="32861" y="42386"/>
                      <a:pt x="36671" y="41434"/>
                      <a:pt x="39529" y="38576"/>
                    </a:cubicBezTo>
                    <a:cubicBezTo>
                      <a:pt x="42386" y="42386"/>
                      <a:pt x="44291" y="43339"/>
                      <a:pt x="47149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A9DF2757-51DB-4C1D-82E7-961BE88C3271}"/>
                  </a:ext>
                </a:extLst>
              </p:cNvPr>
              <p:cNvSpPr/>
              <p:nvPr/>
            </p:nvSpPr>
            <p:spPr>
              <a:xfrm>
                <a:off x="5983129" y="4121944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54A040CE-3211-4823-9E68-116FD2995546}"/>
                  </a:ext>
                </a:extLst>
              </p:cNvPr>
              <p:cNvSpPr/>
              <p:nvPr/>
            </p:nvSpPr>
            <p:spPr>
              <a:xfrm>
                <a:off x="5954554" y="4154329"/>
                <a:ext cx="47625" cy="38100"/>
              </a:xfrm>
              <a:custGeom>
                <a:avLst/>
                <a:gdLst>
                  <a:gd name="connsiteX0" fmla="*/ 7144 w 47625"/>
                  <a:gd name="connsiteY0" fmla="*/ 22384 h 38100"/>
                  <a:gd name="connsiteX1" fmla="*/ 13811 w 47625"/>
                  <a:gd name="connsiteY1" fmla="*/ 29051 h 38100"/>
                  <a:gd name="connsiteX2" fmla="*/ 20479 w 47625"/>
                  <a:gd name="connsiteY2" fmla="*/ 24289 h 38100"/>
                  <a:gd name="connsiteX3" fmla="*/ 31909 w 47625"/>
                  <a:gd name="connsiteY3" fmla="*/ 31909 h 38100"/>
                  <a:gd name="connsiteX4" fmla="*/ 44291 w 47625"/>
                  <a:gd name="connsiteY4" fmla="*/ 19526 h 38100"/>
                  <a:gd name="connsiteX5" fmla="*/ 31909 w 47625"/>
                  <a:gd name="connsiteY5" fmla="*/ 7144 h 38100"/>
                  <a:gd name="connsiteX6" fmla="*/ 19526 w 47625"/>
                  <a:gd name="connsiteY6" fmla="*/ 18574 h 38100"/>
                  <a:gd name="connsiteX7" fmla="*/ 13811 w 47625"/>
                  <a:gd name="connsiteY7" fmla="*/ 15716 h 38100"/>
                  <a:gd name="connsiteX8" fmla="*/ 7144 w 47625"/>
                  <a:gd name="connsiteY8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22384"/>
                    </a:moveTo>
                    <a:cubicBezTo>
                      <a:pt x="7144" y="26194"/>
                      <a:pt x="10001" y="29051"/>
                      <a:pt x="13811" y="29051"/>
                    </a:cubicBezTo>
                    <a:cubicBezTo>
                      <a:pt x="16669" y="29051"/>
                      <a:pt x="19526" y="27146"/>
                      <a:pt x="20479" y="24289"/>
                    </a:cubicBezTo>
                    <a:cubicBezTo>
                      <a:pt x="22384" y="28099"/>
                      <a:pt x="26194" y="31909"/>
                      <a:pt x="31909" y="31909"/>
                    </a:cubicBezTo>
                    <a:cubicBezTo>
                      <a:pt x="38576" y="31909"/>
                      <a:pt x="44291" y="26194"/>
                      <a:pt x="44291" y="19526"/>
                    </a:cubicBezTo>
                    <a:cubicBezTo>
                      <a:pt x="44291" y="12859"/>
                      <a:pt x="38576" y="7144"/>
                      <a:pt x="31909" y="7144"/>
                    </a:cubicBezTo>
                    <a:cubicBezTo>
                      <a:pt x="25241" y="7144"/>
                      <a:pt x="20479" y="11906"/>
                      <a:pt x="19526" y="18574"/>
                    </a:cubicBezTo>
                    <a:cubicBezTo>
                      <a:pt x="18574" y="16669"/>
                      <a:pt x="16669" y="15716"/>
                      <a:pt x="13811" y="15716"/>
                    </a:cubicBezTo>
                    <a:cubicBezTo>
                      <a:pt x="10001" y="14764"/>
                      <a:pt x="7144" y="18574"/>
                      <a:pt x="714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3937F4-748F-463A-B62A-9B6B8E0976C8}"/>
                  </a:ext>
                </a:extLst>
              </p:cNvPr>
              <p:cNvSpPr/>
              <p:nvPr/>
            </p:nvSpPr>
            <p:spPr>
              <a:xfrm>
                <a:off x="5931694" y="3744754"/>
                <a:ext cx="28575" cy="38100"/>
              </a:xfrm>
              <a:custGeom>
                <a:avLst/>
                <a:gdLst>
                  <a:gd name="connsiteX0" fmla="*/ 18574 w 28575"/>
                  <a:gd name="connsiteY0" fmla="*/ 30956 h 38100"/>
                  <a:gd name="connsiteX1" fmla="*/ 30004 w 28575"/>
                  <a:gd name="connsiteY1" fmla="*/ 18574 h 38100"/>
                  <a:gd name="connsiteX2" fmla="*/ 18574 w 28575"/>
                  <a:gd name="connsiteY2" fmla="*/ 7144 h 38100"/>
                  <a:gd name="connsiteX3" fmla="*/ 7144 w 28575"/>
                  <a:gd name="connsiteY3" fmla="*/ 18574 h 38100"/>
                  <a:gd name="connsiteX4" fmla="*/ 18574 w 28575"/>
                  <a:gd name="connsiteY4" fmla="*/ 3095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38100">
                    <a:moveTo>
                      <a:pt x="18574" y="30956"/>
                    </a:moveTo>
                    <a:cubicBezTo>
                      <a:pt x="25241" y="30956"/>
                      <a:pt x="30004" y="25241"/>
                      <a:pt x="30004" y="18574"/>
                    </a:cubicBezTo>
                    <a:cubicBezTo>
                      <a:pt x="30004" y="11906"/>
                      <a:pt x="24289" y="7144"/>
                      <a:pt x="18574" y="7144"/>
                    </a:cubicBezTo>
                    <a:cubicBezTo>
                      <a:pt x="11906" y="7144"/>
                      <a:pt x="7144" y="12859"/>
                      <a:pt x="7144" y="18574"/>
                    </a:cubicBezTo>
                    <a:cubicBezTo>
                      <a:pt x="7144" y="24289"/>
                      <a:pt x="11906" y="30956"/>
                      <a:pt x="1857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C2D26E9-272A-4C41-9A6C-00DB2ED1F237}"/>
                  </a:ext>
                </a:extLst>
              </p:cNvPr>
              <p:cNvSpPr/>
              <p:nvPr/>
            </p:nvSpPr>
            <p:spPr>
              <a:xfrm>
                <a:off x="5695474" y="315325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2384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6D91168-6D2F-4D74-A952-4463E2860747}"/>
                  </a:ext>
                </a:extLst>
              </p:cNvPr>
              <p:cNvSpPr/>
              <p:nvPr/>
            </p:nvSpPr>
            <p:spPr>
              <a:xfrm>
                <a:off x="5837396" y="271319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289C10-AD3E-408E-83BA-A1BC2D2524B2}"/>
                  </a:ext>
                </a:extLst>
              </p:cNvPr>
              <p:cNvSpPr/>
              <p:nvPr/>
            </p:nvSpPr>
            <p:spPr>
              <a:xfrm>
                <a:off x="6235541" y="2754154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E15CBFB-EA18-4496-BE16-A2E64A58AA00}"/>
                  </a:ext>
                </a:extLst>
              </p:cNvPr>
              <p:cNvSpPr/>
              <p:nvPr/>
            </p:nvSpPr>
            <p:spPr>
              <a:xfrm>
                <a:off x="5832634" y="2902744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6669"/>
                      <a:pt x="9049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B2EC83D-6423-4E8F-ACCD-756F84264614}"/>
                  </a:ext>
                </a:extLst>
              </p:cNvPr>
              <p:cNvSpPr/>
              <p:nvPr/>
            </p:nvSpPr>
            <p:spPr>
              <a:xfrm>
                <a:off x="5535454" y="3318034"/>
                <a:ext cx="66675" cy="66675"/>
              </a:xfrm>
              <a:custGeom>
                <a:avLst/>
                <a:gdLst>
                  <a:gd name="connsiteX0" fmla="*/ 62389 w 66675"/>
                  <a:gd name="connsiteY0" fmla="*/ 34766 h 66675"/>
                  <a:gd name="connsiteX1" fmla="*/ 34766 w 66675"/>
                  <a:gd name="connsiteY1" fmla="*/ 62389 h 66675"/>
                  <a:gd name="connsiteX2" fmla="*/ 7144 w 66675"/>
                  <a:gd name="connsiteY2" fmla="*/ 34766 h 66675"/>
                  <a:gd name="connsiteX3" fmla="*/ 34766 w 66675"/>
                  <a:gd name="connsiteY3" fmla="*/ 7144 h 66675"/>
                  <a:gd name="connsiteX4" fmla="*/ 62389 w 66675"/>
                  <a:gd name="connsiteY4" fmla="*/ 34766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62389" y="34766"/>
                    </a:moveTo>
                    <a:cubicBezTo>
                      <a:pt x="62389" y="50022"/>
                      <a:pt x="50022" y="62389"/>
                      <a:pt x="34766" y="62389"/>
                    </a:cubicBezTo>
                    <a:cubicBezTo>
                      <a:pt x="19511" y="62389"/>
                      <a:pt x="7144" y="50022"/>
                      <a:pt x="7144" y="34766"/>
                    </a:cubicBezTo>
                    <a:cubicBezTo>
                      <a:pt x="7144" y="19511"/>
                      <a:pt x="19511" y="7144"/>
                      <a:pt x="34766" y="7144"/>
                    </a:cubicBezTo>
                    <a:cubicBezTo>
                      <a:pt x="50022" y="7144"/>
                      <a:pt x="62389" y="19511"/>
                      <a:pt x="62389" y="347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CC46467-47E8-4BC2-907C-D6376655D766}"/>
                  </a:ext>
                </a:extLst>
              </p:cNvPr>
              <p:cNvSpPr/>
              <p:nvPr/>
            </p:nvSpPr>
            <p:spPr>
              <a:xfrm>
                <a:off x="5367814" y="3373279"/>
                <a:ext cx="19050" cy="19050"/>
              </a:xfrm>
              <a:custGeom>
                <a:avLst/>
                <a:gdLst>
                  <a:gd name="connsiteX0" fmla="*/ 11906 w 19050"/>
                  <a:gd name="connsiteY0" fmla="*/ 16669 h 19050"/>
                  <a:gd name="connsiteX1" fmla="*/ 16669 w 19050"/>
                  <a:gd name="connsiteY1" fmla="*/ 11906 h 19050"/>
                  <a:gd name="connsiteX2" fmla="*/ 11906 w 19050"/>
                  <a:gd name="connsiteY2" fmla="*/ 7144 h 19050"/>
                  <a:gd name="connsiteX3" fmla="*/ 7144 w 19050"/>
                  <a:gd name="connsiteY3" fmla="*/ 11906 h 19050"/>
                  <a:gd name="connsiteX4" fmla="*/ 11906 w 19050"/>
                  <a:gd name="connsiteY4" fmla="*/ 1666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1906" y="16669"/>
                    </a:moveTo>
                    <a:cubicBezTo>
                      <a:pt x="14764" y="16669"/>
                      <a:pt x="16669" y="14764"/>
                      <a:pt x="16669" y="11906"/>
                    </a:cubicBez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10001" y="16669"/>
                      <a:pt x="11906" y="166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F1CC970F-15DF-4F7B-BCC3-7AB754F2BC16}"/>
                  </a:ext>
                </a:extLst>
              </p:cNvPr>
              <p:cNvSpPr/>
              <p:nvPr/>
            </p:nvSpPr>
            <p:spPr>
              <a:xfrm>
                <a:off x="5561171" y="3803809"/>
                <a:ext cx="76200" cy="85725"/>
              </a:xfrm>
              <a:custGeom>
                <a:avLst/>
                <a:gdLst>
                  <a:gd name="connsiteX0" fmla="*/ 62389 w 76200"/>
                  <a:gd name="connsiteY0" fmla="*/ 18574 h 85725"/>
                  <a:gd name="connsiteX1" fmla="*/ 50959 w 76200"/>
                  <a:gd name="connsiteY1" fmla="*/ 7144 h 85725"/>
                  <a:gd name="connsiteX2" fmla="*/ 39529 w 76200"/>
                  <a:gd name="connsiteY2" fmla="*/ 18574 h 85725"/>
                  <a:gd name="connsiteX3" fmla="*/ 39529 w 76200"/>
                  <a:gd name="connsiteY3" fmla="*/ 19526 h 85725"/>
                  <a:gd name="connsiteX4" fmla="*/ 38576 w 76200"/>
                  <a:gd name="connsiteY4" fmla="*/ 19526 h 85725"/>
                  <a:gd name="connsiteX5" fmla="*/ 7144 w 76200"/>
                  <a:gd name="connsiteY5" fmla="*/ 50959 h 85725"/>
                  <a:gd name="connsiteX6" fmla="*/ 38576 w 76200"/>
                  <a:gd name="connsiteY6" fmla="*/ 82391 h 85725"/>
                  <a:gd name="connsiteX7" fmla="*/ 70009 w 76200"/>
                  <a:gd name="connsiteY7" fmla="*/ 50959 h 85725"/>
                  <a:gd name="connsiteX8" fmla="*/ 58579 w 76200"/>
                  <a:gd name="connsiteY8" fmla="*/ 27146 h 85725"/>
                  <a:gd name="connsiteX9" fmla="*/ 62389 w 76200"/>
                  <a:gd name="connsiteY9" fmla="*/ 1857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62389" y="18574"/>
                    </a:moveTo>
                    <a:cubicBezTo>
                      <a:pt x="62389" y="11906"/>
                      <a:pt x="57626" y="7144"/>
                      <a:pt x="50959" y="7144"/>
                    </a:cubicBezTo>
                    <a:cubicBezTo>
                      <a:pt x="44291" y="7144"/>
                      <a:pt x="39529" y="11906"/>
                      <a:pt x="39529" y="18574"/>
                    </a:cubicBezTo>
                    <a:cubicBezTo>
                      <a:pt x="39529" y="18574"/>
                      <a:pt x="39529" y="18574"/>
                      <a:pt x="39529" y="19526"/>
                    </a:cubicBezTo>
                    <a:cubicBezTo>
                      <a:pt x="39529" y="19526"/>
                      <a:pt x="38576" y="19526"/>
                      <a:pt x="38576" y="19526"/>
                    </a:cubicBezTo>
                    <a:cubicBezTo>
                      <a:pt x="21431" y="19526"/>
                      <a:pt x="7144" y="33814"/>
                      <a:pt x="7144" y="50959"/>
                    </a:cubicBezTo>
                    <a:cubicBezTo>
                      <a:pt x="7144" y="68104"/>
                      <a:pt x="21431" y="82391"/>
                      <a:pt x="38576" y="82391"/>
                    </a:cubicBezTo>
                    <a:cubicBezTo>
                      <a:pt x="55721" y="82391"/>
                      <a:pt x="70009" y="68104"/>
                      <a:pt x="70009" y="50959"/>
                    </a:cubicBezTo>
                    <a:cubicBezTo>
                      <a:pt x="70009" y="41434"/>
                      <a:pt x="65246" y="32861"/>
                      <a:pt x="58579" y="27146"/>
                    </a:cubicBezTo>
                    <a:cubicBezTo>
                      <a:pt x="60484" y="24289"/>
                      <a:pt x="62389" y="21431"/>
                      <a:pt x="6238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8829EFE-A102-422C-9FAE-CF36F9411FAE}"/>
                  </a:ext>
                </a:extLst>
              </p:cNvPr>
              <p:cNvSpPr/>
              <p:nvPr/>
            </p:nvSpPr>
            <p:spPr>
              <a:xfrm>
                <a:off x="5891689" y="3838099"/>
                <a:ext cx="66675" cy="57150"/>
              </a:xfrm>
              <a:custGeom>
                <a:avLst/>
                <a:gdLst>
                  <a:gd name="connsiteX0" fmla="*/ 23336 w 66675"/>
                  <a:gd name="connsiteY0" fmla="*/ 17621 h 57150"/>
                  <a:gd name="connsiteX1" fmla="*/ 7144 w 66675"/>
                  <a:gd name="connsiteY1" fmla="*/ 33814 h 57150"/>
                  <a:gd name="connsiteX2" fmla="*/ 23336 w 66675"/>
                  <a:gd name="connsiteY2" fmla="*/ 50006 h 57150"/>
                  <a:gd name="connsiteX3" fmla="*/ 38576 w 66675"/>
                  <a:gd name="connsiteY3" fmla="*/ 38576 h 57150"/>
                  <a:gd name="connsiteX4" fmla="*/ 45244 w 66675"/>
                  <a:gd name="connsiteY4" fmla="*/ 39529 h 57150"/>
                  <a:gd name="connsiteX5" fmla="*/ 61436 w 66675"/>
                  <a:gd name="connsiteY5" fmla="*/ 23336 h 57150"/>
                  <a:gd name="connsiteX6" fmla="*/ 45244 w 66675"/>
                  <a:gd name="connsiteY6" fmla="*/ 7144 h 57150"/>
                  <a:gd name="connsiteX7" fmla="*/ 30004 w 66675"/>
                  <a:gd name="connsiteY7" fmla="*/ 19526 h 57150"/>
                  <a:gd name="connsiteX8" fmla="*/ 23336 w 66675"/>
                  <a:gd name="connsiteY8" fmla="*/ 17621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23336" y="17621"/>
                    </a:moveTo>
                    <a:cubicBezTo>
                      <a:pt x="14764" y="17621"/>
                      <a:pt x="7144" y="25241"/>
                      <a:pt x="7144" y="33814"/>
                    </a:cubicBezTo>
                    <a:cubicBezTo>
                      <a:pt x="7144" y="42386"/>
                      <a:pt x="14764" y="50006"/>
                      <a:pt x="23336" y="50006"/>
                    </a:cubicBezTo>
                    <a:cubicBezTo>
                      <a:pt x="30956" y="50006"/>
                      <a:pt x="36671" y="45244"/>
                      <a:pt x="38576" y="38576"/>
                    </a:cubicBezTo>
                    <a:cubicBezTo>
                      <a:pt x="40481" y="39529"/>
                      <a:pt x="42386" y="39529"/>
                      <a:pt x="45244" y="39529"/>
                    </a:cubicBezTo>
                    <a:cubicBezTo>
                      <a:pt x="53816" y="39529"/>
                      <a:pt x="61436" y="31909"/>
                      <a:pt x="61436" y="23336"/>
                    </a:cubicBezTo>
                    <a:cubicBezTo>
                      <a:pt x="61436" y="14764"/>
                      <a:pt x="53816" y="7144"/>
                      <a:pt x="45244" y="7144"/>
                    </a:cubicBezTo>
                    <a:cubicBezTo>
                      <a:pt x="37624" y="7144"/>
                      <a:pt x="31909" y="11906"/>
                      <a:pt x="30004" y="19526"/>
                    </a:cubicBezTo>
                    <a:cubicBezTo>
                      <a:pt x="28099" y="17621"/>
                      <a:pt x="26194" y="17621"/>
                      <a:pt x="23336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73B7972-0898-4F79-9F51-AA6861F6CA77}"/>
                  </a:ext>
                </a:extLst>
              </p:cNvPr>
              <p:cNvSpPr/>
              <p:nvPr/>
            </p:nvSpPr>
            <p:spPr>
              <a:xfrm>
                <a:off x="5664994" y="3268504"/>
                <a:ext cx="114300" cy="114300"/>
              </a:xfrm>
              <a:custGeom>
                <a:avLst/>
                <a:gdLst>
                  <a:gd name="connsiteX0" fmla="*/ 98584 w 114300"/>
                  <a:gd name="connsiteY0" fmla="*/ 43339 h 114300"/>
                  <a:gd name="connsiteX1" fmla="*/ 108109 w 114300"/>
                  <a:gd name="connsiteY1" fmla="*/ 33814 h 114300"/>
                  <a:gd name="connsiteX2" fmla="*/ 98584 w 114300"/>
                  <a:gd name="connsiteY2" fmla="*/ 24289 h 114300"/>
                  <a:gd name="connsiteX3" fmla="*/ 94774 w 114300"/>
                  <a:gd name="connsiteY3" fmla="*/ 25241 h 114300"/>
                  <a:gd name="connsiteX4" fmla="*/ 75724 w 114300"/>
                  <a:gd name="connsiteY4" fmla="*/ 7144 h 114300"/>
                  <a:gd name="connsiteX5" fmla="*/ 56674 w 114300"/>
                  <a:gd name="connsiteY5" fmla="*/ 26194 h 114300"/>
                  <a:gd name="connsiteX6" fmla="*/ 57626 w 114300"/>
                  <a:gd name="connsiteY6" fmla="*/ 30956 h 114300"/>
                  <a:gd name="connsiteX7" fmla="*/ 46196 w 114300"/>
                  <a:gd name="connsiteY7" fmla="*/ 46196 h 114300"/>
                  <a:gd name="connsiteX8" fmla="*/ 27146 w 114300"/>
                  <a:gd name="connsiteY8" fmla="*/ 30956 h 114300"/>
                  <a:gd name="connsiteX9" fmla="*/ 7144 w 114300"/>
                  <a:gd name="connsiteY9" fmla="*/ 50959 h 114300"/>
                  <a:gd name="connsiteX10" fmla="*/ 27146 w 114300"/>
                  <a:gd name="connsiteY10" fmla="*/ 70961 h 114300"/>
                  <a:gd name="connsiteX11" fmla="*/ 46196 w 114300"/>
                  <a:gd name="connsiteY11" fmla="*/ 56674 h 114300"/>
                  <a:gd name="connsiteX12" fmla="*/ 69056 w 114300"/>
                  <a:gd name="connsiteY12" fmla="*/ 75724 h 114300"/>
                  <a:gd name="connsiteX13" fmla="*/ 73819 w 114300"/>
                  <a:gd name="connsiteY13" fmla="*/ 74771 h 114300"/>
                  <a:gd name="connsiteX14" fmla="*/ 72866 w 114300"/>
                  <a:gd name="connsiteY14" fmla="*/ 77629 h 114300"/>
                  <a:gd name="connsiteX15" fmla="*/ 85249 w 114300"/>
                  <a:gd name="connsiteY15" fmla="*/ 90011 h 114300"/>
                  <a:gd name="connsiteX16" fmla="*/ 88106 w 114300"/>
                  <a:gd name="connsiteY16" fmla="*/ 89059 h 114300"/>
                  <a:gd name="connsiteX17" fmla="*/ 88106 w 114300"/>
                  <a:gd name="connsiteY17" fmla="*/ 90964 h 114300"/>
                  <a:gd name="connsiteX18" fmla="*/ 90964 w 114300"/>
                  <a:gd name="connsiteY18" fmla="*/ 99536 h 114300"/>
                  <a:gd name="connsiteX19" fmla="*/ 86201 w 114300"/>
                  <a:gd name="connsiteY19" fmla="*/ 106204 h 114300"/>
                  <a:gd name="connsiteX20" fmla="*/ 93821 w 114300"/>
                  <a:gd name="connsiteY20" fmla="*/ 113824 h 114300"/>
                  <a:gd name="connsiteX21" fmla="*/ 101441 w 114300"/>
                  <a:gd name="connsiteY21" fmla="*/ 106204 h 114300"/>
                  <a:gd name="connsiteX22" fmla="*/ 100489 w 114300"/>
                  <a:gd name="connsiteY22" fmla="*/ 103346 h 114300"/>
                  <a:gd name="connsiteX23" fmla="*/ 111919 w 114300"/>
                  <a:gd name="connsiteY23" fmla="*/ 91916 h 114300"/>
                  <a:gd name="connsiteX24" fmla="*/ 99536 w 114300"/>
                  <a:gd name="connsiteY24" fmla="*/ 79534 h 114300"/>
                  <a:gd name="connsiteX25" fmla="*/ 96679 w 114300"/>
                  <a:gd name="connsiteY25" fmla="*/ 80486 h 114300"/>
                  <a:gd name="connsiteX26" fmla="*/ 96679 w 114300"/>
                  <a:gd name="connsiteY26" fmla="*/ 78581 h 114300"/>
                  <a:gd name="connsiteX27" fmla="*/ 86201 w 114300"/>
                  <a:gd name="connsiteY27" fmla="*/ 67151 h 114300"/>
                  <a:gd name="connsiteX28" fmla="*/ 90964 w 114300"/>
                  <a:gd name="connsiteY28" fmla="*/ 53816 h 114300"/>
                  <a:gd name="connsiteX29" fmla="*/ 88106 w 114300"/>
                  <a:gd name="connsiteY29" fmla="*/ 43339 h 114300"/>
                  <a:gd name="connsiteX30" fmla="*/ 89059 w 114300"/>
                  <a:gd name="connsiteY30" fmla="*/ 42386 h 114300"/>
                  <a:gd name="connsiteX31" fmla="*/ 98584 w 114300"/>
                  <a:gd name="connsiteY31" fmla="*/ 43339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14300" h="114300">
                    <a:moveTo>
                      <a:pt x="98584" y="43339"/>
                    </a:moveTo>
                    <a:cubicBezTo>
                      <a:pt x="104299" y="43339"/>
                      <a:pt x="108109" y="38576"/>
                      <a:pt x="108109" y="33814"/>
                    </a:cubicBezTo>
                    <a:cubicBezTo>
                      <a:pt x="108109" y="29051"/>
                      <a:pt x="103346" y="24289"/>
                      <a:pt x="98584" y="24289"/>
                    </a:cubicBezTo>
                    <a:cubicBezTo>
                      <a:pt x="97631" y="24289"/>
                      <a:pt x="96679" y="24289"/>
                      <a:pt x="94774" y="25241"/>
                    </a:cubicBezTo>
                    <a:cubicBezTo>
                      <a:pt x="93821" y="15716"/>
                      <a:pt x="86201" y="7144"/>
                      <a:pt x="75724" y="7144"/>
                    </a:cubicBezTo>
                    <a:cubicBezTo>
                      <a:pt x="65246" y="7144"/>
                      <a:pt x="56674" y="15716"/>
                      <a:pt x="56674" y="26194"/>
                    </a:cubicBezTo>
                    <a:cubicBezTo>
                      <a:pt x="56674" y="28099"/>
                      <a:pt x="56674" y="29051"/>
                      <a:pt x="57626" y="30956"/>
                    </a:cubicBezTo>
                    <a:cubicBezTo>
                      <a:pt x="51911" y="33814"/>
                      <a:pt x="48101" y="39529"/>
                      <a:pt x="46196" y="46196"/>
                    </a:cubicBezTo>
                    <a:cubicBezTo>
                      <a:pt x="44291" y="37624"/>
                      <a:pt x="36671" y="30956"/>
                      <a:pt x="27146" y="30956"/>
                    </a:cubicBezTo>
                    <a:cubicBezTo>
                      <a:pt x="16669" y="30956"/>
                      <a:pt x="7144" y="39529"/>
                      <a:pt x="7144" y="50959"/>
                    </a:cubicBezTo>
                    <a:cubicBezTo>
                      <a:pt x="7144" y="62389"/>
                      <a:pt x="15716" y="70961"/>
                      <a:pt x="27146" y="70961"/>
                    </a:cubicBezTo>
                    <a:cubicBezTo>
                      <a:pt x="36671" y="70961"/>
                      <a:pt x="43339" y="64294"/>
                      <a:pt x="46196" y="56674"/>
                    </a:cubicBezTo>
                    <a:cubicBezTo>
                      <a:pt x="48101" y="68104"/>
                      <a:pt x="57626" y="75724"/>
                      <a:pt x="69056" y="75724"/>
                    </a:cubicBezTo>
                    <a:cubicBezTo>
                      <a:pt x="70961" y="75724"/>
                      <a:pt x="72866" y="75724"/>
                      <a:pt x="73819" y="74771"/>
                    </a:cubicBezTo>
                    <a:cubicBezTo>
                      <a:pt x="73819" y="75724"/>
                      <a:pt x="72866" y="76676"/>
                      <a:pt x="72866" y="77629"/>
                    </a:cubicBezTo>
                    <a:cubicBezTo>
                      <a:pt x="72866" y="84296"/>
                      <a:pt x="78581" y="90011"/>
                      <a:pt x="85249" y="90011"/>
                    </a:cubicBezTo>
                    <a:cubicBezTo>
                      <a:pt x="86201" y="90011"/>
                      <a:pt x="87154" y="90011"/>
                      <a:pt x="88106" y="89059"/>
                    </a:cubicBezTo>
                    <a:cubicBezTo>
                      <a:pt x="88106" y="90011"/>
                      <a:pt x="88106" y="90011"/>
                      <a:pt x="88106" y="90964"/>
                    </a:cubicBezTo>
                    <a:cubicBezTo>
                      <a:pt x="88106" y="93821"/>
                      <a:pt x="89059" y="96679"/>
                      <a:pt x="90964" y="99536"/>
                    </a:cubicBezTo>
                    <a:cubicBezTo>
                      <a:pt x="88106" y="100489"/>
                      <a:pt x="86201" y="103346"/>
                      <a:pt x="86201" y="106204"/>
                    </a:cubicBezTo>
                    <a:cubicBezTo>
                      <a:pt x="86201" y="110014"/>
                      <a:pt x="90011" y="113824"/>
                      <a:pt x="93821" y="113824"/>
                    </a:cubicBezTo>
                    <a:cubicBezTo>
                      <a:pt x="97631" y="113824"/>
                      <a:pt x="101441" y="110014"/>
                      <a:pt x="101441" y="106204"/>
                    </a:cubicBezTo>
                    <a:cubicBezTo>
                      <a:pt x="101441" y="105251"/>
                      <a:pt x="101441" y="104299"/>
                      <a:pt x="100489" y="103346"/>
                    </a:cubicBezTo>
                    <a:cubicBezTo>
                      <a:pt x="107156" y="103346"/>
                      <a:pt x="111919" y="97631"/>
                      <a:pt x="111919" y="91916"/>
                    </a:cubicBezTo>
                    <a:cubicBezTo>
                      <a:pt x="111919" y="85249"/>
                      <a:pt x="106204" y="79534"/>
                      <a:pt x="99536" y="79534"/>
                    </a:cubicBezTo>
                    <a:cubicBezTo>
                      <a:pt x="98584" y="79534"/>
                      <a:pt x="97631" y="79534"/>
                      <a:pt x="96679" y="80486"/>
                    </a:cubicBezTo>
                    <a:cubicBezTo>
                      <a:pt x="96679" y="79534"/>
                      <a:pt x="96679" y="79534"/>
                      <a:pt x="96679" y="78581"/>
                    </a:cubicBezTo>
                    <a:cubicBezTo>
                      <a:pt x="96679" y="72866"/>
                      <a:pt x="91916" y="68104"/>
                      <a:pt x="86201" y="67151"/>
                    </a:cubicBezTo>
                    <a:cubicBezTo>
                      <a:pt x="89059" y="63341"/>
                      <a:pt x="90964" y="58579"/>
                      <a:pt x="90964" y="53816"/>
                    </a:cubicBezTo>
                    <a:cubicBezTo>
                      <a:pt x="90964" y="50006"/>
                      <a:pt x="90011" y="46196"/>
                      <a:pt x="88106" y="43339"/>
                    </a:cubicBezTo>
                    <a:cubicBezTo>
                      <a:pt x="88106" y="43339"/>
                      <a:pt x="89059" y="42386"/>
                      <a:pt x="89059" y="42386"/>
                    </a:cubicBezTo>
                    <a:cubicBezTo>
                      <a:pt x="91916" y="41434"/>
                      <a:pt x="94774" y="43339"/>
                      <a:pt x="98584" y="433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862E863-B809-4F81-8290-7C3A675BD787}"/>
                  </a:ext>
                </a:extLst>
              </p:cNvPr>
              <p:cNvSpPr/>
              <p:nvPr/>
            </p:nvSpPr>
            <p:spPr>
              <a:xfrm>
                <a:off x="5531644" y="2882741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CA0963B-45D4-44DB-BBBC-4F5DF5BFD998}"/>
                  </a:ext>
                </a:extLst>
              </p:cNvPr>
              <p:cNvSpPr/>
              <p:nvPr/>
            </p:nvSpPr>
            <p:spPr>
              <a:xfrm>
                <a:off x="5657374" y="3650456"/>
                <a:ext cx="57150" cy="85725"/>
              </a:xfrm>
              <a:custGeom>
                <a:avLst/>
                <a:gdLst>
                  <a:gd name="connsiteX0" fmla="*/ 53816 w 57150"/>
                  <a:gd name="connsiteY0" fmla="*/ 61436 h 85725"/>
                  <a:gd name="connsiteX1" fmla="*/ 46196 w 57150"/>
                  <a:gd name="connsiteY1" fmla="*/ 44291 h 85725"/>
                  <a:gd name="connsiteX2" fmla="*/ 58579 w 57150"/>
                  <a:gd name="connsiteY2" fmla="*/ 28099 h 85725"/>
                  <a:gd name="connsiteX3" fmla="*/ 41434 w 57150"/>
                  <a:gd name="connsiteY3" fmla="*/ 10954 h 85725"/>
                  <a:gd name="connsiteX4" fmla="*/ 27146 w 57150"/>
                  <a:gd name="connsiteY4" fmla="*/ 18574 h 85725"/>
                  <a:gd name="connsiteX5" fmla="*/ 28099 w 57150"/>
                  <a:gd name="connsiteY5" fmla="*/ 15716 h 85725"/>
                  <a:gd name="connsiteX6" fmla="*/ 19526 w 57150"/>
                  <a:gd name="connsiteY6" fmla="*/ 7144 h 85725"/>
                  <a:gd name="connsiteX7" fmla="*/ 10001 w 57150"/>
                  <a:gd name="connsiteY7" fmla="*/ 16669 h 85725"/>
                  <a:gd name="connsiteX8" fmla="*/ 18574 w 57150"/>
                  <a:gd name="connsiteY8" fmla="*/ 25241 h 85725"/>
                  <a:gd name="connsiteX9" fmla="*/ 25241 w 57150"/>
                  <a:gd name="connsiteY9" fmla="*/ 21431 h 85725"/>
                  <a:gd name="connsiteX10" fmla="*/ 24289 w 57150"/>
                  <a:gd name="connsiteY10" fmla="*/ 28099 h 85725"/>
                  <a:gd name="connsiteX11" fmla="*/ 28099 w 57150"/>
                  <a:gd name="connsiteY11" fmla="*/ 38576 h 85725"/>
                  <a:gd name="connsiteX12" fmla="*/ 7144 w 57150"/>
                  <a:gd name="connsiteY12" fmla="*/ 61436 h 85725"/>
                  <a:gd name="connsiteX13" fmla="*/ 30004 w 57150"/>
                  <a:gd name="connsiteY13" fmla="*/ 84296 h 85725"/>
                  <a:gd name="connsiteX14" fmla="*/ 53816 w 57150"/>
                  <a:gd name="connsiteY14" fmla="*/ 61436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" h="85725">
                    <a:moveTo>
                      <a:pt x="53816" y="61436"/>
                    </a:moveTo>
                    <a:cubicBezTo>
                      <a:pt x="53816" y="54769"/>
                      <a:pt x="50959" y="49054"/>
                      <a:pt x="46196" y="44291"/>
                    </a:cubicBezTo>
                    <a:cubicBezTo>
                      <a:pt x="52864" y="42386"/>
                      <a:pt x="58579" y="35719"/>
                      <a:pt x="58579" y="28099"/>
                    </a:cubicBezTo>
                    <a:cubicBezTo>
                      <a:pt x="58579" y="18574"/>
                      <a:pt x="50959" y="10954"/>
                      <a:pt x="41434" y="10954"/>
                    </a:cubicBezTo>
                    <a:cubicBezTo>
                      <a:pt x="35719" y="10954"/>
                      <a:pt x="30004" y="13811"/>
                      <a:pt x="27146" y="18574"/>
                    </a:cubicBezTo>
                    <a:cubicBezTo>
                      <a:pt x="27146" y="17621"/>
                      <a:pt x="28099" y="16669"/>
                      <a:pt x="28099" y="15716"/>
                    </a:cubicBezTo>
                    <a:cubicBezTo>
                      <a:pt x="28099" y="10954"/>
                      <a:pt x="24289" y="7144"/>
                      <a:pt x="19526" y="7144"/>
                    </a:cubicBezTo>
                    <a:cubicBezTo>
                      <a:pt x="14764" y="7144"/>
                      <a:pt x="10001" y="10954"/>
                      <a:pt x="10001" y="16669"/>
                    </a:cubicBezTo>
                    <a:cubicBezTo>
                      <a:pt x="10001" y="21431"/>
                      <a:pt x="13811" y="25241"/>
                      <a:pt x="18574" y="25241"/>
                    </a:cubicBezTo>
                    <a:cubicBezTo>
                      <a:pt x="21431" y="25241"/>
                      <a:pt x="24289" y="23336"/>
                      <a:pt x="25241" y="21431"/>
                    </a:cubicBezTo>
                    <a:cubicBezTo>
                      <a:pt x="24289" y="23336"/>
                      <a:pt x="24289" y="26194"/>
                      <a:pt x="24289" y="28099"/>
                    </a:cubicBezTo>
                    <a:cubicBezTo>
                      <a:pt x="24289" y="31909"/>
                      <a:pt x="25241" y="35719"/>
                      <a:pt x="28099" y="38576"/>
                    </a:cubicBezTo>
                    <a:cubicBezTo>
                      <a:pt x="16669" y="39529"/>
                      <a:pt x="7144" y="49054"/>
                      <a:pt x="7144" y="61436"/>
                    </a:cubicBezTo>
                    <a:cubicBezTo>
                      <a:pt x="7144" y="73819"/>
                      <a:pt x="17621" y="84296"/>
                      <a:pt x="30004" y="84296"/>
                    </a:cubicBezTo>
                    <a:cubicBezTo>
                      <a:pt x="43339" y="84296"/>
                      <a:pt x="53816" y="73819"/>
                      <a:pt x="53816" y="614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B13771-CCF4-4004-AAF6-85727B077BFD}"/>
                  </a:ext>
                </a:extLst>
              </p:cNvPr>
              <p:cNvSpPr/>
              <p:nvPr/>
            </p:nvSpPr>
            <p:spPr>
              <a:xfrm>
                <a:off x="5672614" y="3374231"/>
                <a:ext cx="47625" cy="47625"/>
              </a:xfrm>
              <a:custGeom>
                <a:avLst/>
                <a:gdLst>
                  <a:gd name="connsiteX0" fmla="*/ 7144 w 47625"/>
                  <a:gd name="connsiteY0" fmla="*/ 25241 h 47625"/>
                  <a:gd name="connsiteX1" fmla="*/ 25241 w 47625"/>
                  <a:gd name="connsiteY1" fmla="*/ 43339 h 47625"/>
                  <a:gd name="connsiteX2" fmla="*/ 43339 w 47625"/>
                  <a:gd name="connsiteY2" fmla="*/ 25241 h 47625"/>
                  <a:gd name="connsiteX3" fmla="*/ 25241 w 47625"/>
                  <a:gd name="connsiteY3" fmla="*/ 7144 h 47625"/>
                  <a:gd name="connsiteX4" fmla="*/ 7144 w 47625"/>
                  <a:gd name="connsiteY4" fmla="*/ 25241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7144" y="25241"/>
                    </a:moveTo>
                    <a:cubicBezTo>
                      <a:pt x="7144" y="35719"/>
                      <a:pt x="15716" y="43339"/>
                      <a:pt x="25241" y="43339"/>
                    </a:cubicBezTo>
                    <a:cubicBezTo>
                      <a:pt x="34766" y="43339"/>
                      <a:pt x="43339" y="34766"/>
                      <a:pt x="43339" y="25241"/>
                    </a:cubicBezTo>
                    <a:cubicBezTo>
                      <a:pt x="43339" y="14764"/>
                      <a:pt x="34766" y="7144"/>
                      <a:pt x="25241" y="7144"/>
                    </a:cubicBezTo>
                    <a:cubicBezTo>
                      <a:pt x="15716" y="7144"/>
                      <a:pt x="7144" y="14764"/>
                      <a:pt x="7144" y="2524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F24E680-18A4-4925-BC59-39C73604E282}"/>
                  </a:ext>
                </a:extLst>
              </p:cNvPr>
              <p:cNvSpPr/>
              <p:nvPr/>
            </p:nvSpPr>
            <p:spPr>
              <a:xfrm>
                <a:off x="5797391" y="416480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0DDB656-FBB0-4FDA-A39F-728C6A4BC8F6}"/>
                  </a:ext>
                </a:extLst>
              </p:cNvPr>
              <p:cNvSpPr/>
              <p:nvPr/>
            </p:nvSpPr>
            <p:spPr>
              <a:xfrm>
                <a:off x="6067717" y="3886676"/>
                <a:ext cx="19050" cy="19050"/>
              </a:xfrm>
              <a:custGeom>
                <a:avLst/>
                <a:gdLst>
                  <a:gd name="connsiteX0" fmla="*/ 13043 w 19050"/>
                  <a:gd name="connsiteY0" fmla="*/ 18574 h 19050"/>
                  <a:gd name="connsiteX1" fmla="*/ 18758 w 19050"/>
                  <a:gd name="connsiteY1" fmla="*/ 12859 h 19050"/>
                  <a:gd name="connsiteX2" fmla="*/ 13043 w 19050"/>
                  <a:gd name="connsiteY2" fmla="*/ 7144 h 19050"/>
                  <a:gd name="connsiteX3" fmla="*/ 7328 w 19050"/>
                  <a:gd name="connsiteY3" fmla="*/ 12859 h 19050"/>
                  <a:gd name="connsiteX4" fmla="*/ 13043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043" y="18574"/>
                    </a:moveTo>
                    <a:cubicBezTo>
                      <a:pt x="15901" y="18574"/>
                      <a:pt x="18758" y="15716"/>
                      <a:pt x="18758" y="12859"/>
                    </a:cubicBezTo>
                    <a:cubicBezTo>
                      <a:pt x="18758" y="10001"/>
                      <a:pt x="15901" y="7144"/>
                      <a:pt x="13043" y="7144"/>
                    </a:cubicBezTo>
                    <a:cubicBezTo>
                      <a:pt x="10186" y="7144"/>
                      <a:pt x="7328" y="10001"/>
                      <a:pt x="7328" y="12859"/>
                    </a:cubicBezTo>
                    <a:cubicBezTo>
                      <a:pt x="6376" y="15716"/>
                      <a:pt x="9233" y="18574"/>
                      <a:pt x="13043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C267DF7-82BD-4AFD-8086-A63A210B3762}"/>
                  </a:ext>
                </a:extLst>
              </p:cNvPr>
              <p:cNvSpPr/>
              <p:nvPr/>
            </p:nvSpPr>
            <p:spPr>
              <a:xfrm>
                <a:off x="5555456" y="3539014"/>
                <a:ext cx="57150" cy="57150"/>
              </a:xfrm>
              <a:custGeom>
                <a:avLst/>
                <a:gdLst>
                  <a:gd name="connsiteX0" fmla="*/ 31909 w 57150"/>
                  <a:gd name="connsiteY0" fmla="*/ 56674 h 57150"/>
                  <a:gd name="connsiteX1" fmla="*/ 56674 w 57150"/>
                  <a:gd name="connsiteY1" fmla="*/ 31909 h 57150"/>
                  <a:gd name="connsiteX2" fmla="*/ 31909 w 57150"/>
                  <a:gd name="connsiteY2" fmla="*/ 7144 h 57150"/>
                  <a:gd name="connsiteX3" fmla="*/ 7144 w 57150"/>
                  <a:gd name="connsiteY3" fmla="*/ 31909 h 57150"/>
                  <a:gd name="connsiteX4" fmla="*/ 31909 w 57150"/>
                  <a:gd name="connsiteY4" fmla="*/ 5667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56674"/>
                    </a:moveTo>
                    <a:cubicBezTo>
                      <a:pt x="45244" y="56674"/>
                      <a:pt x="56674" y="46196"/>
                      <a:pt x="56674" y="31909"/>
                    </a:cubicBezTo>
                    <a:cubicBezTo>
                      <a:pt x="56674" y="18574"/>
                      <a:pt x="46196" y="7144"/>
                      <a:pt x="31909" y="7144"/>
                    </a:cubicBezTo>
                    <a:cubicBezTo>
                      <a:pt x="18574" y="7144"/>
                      <a:pt x="7144" y="17621"/>
                      <a:pt x="7144" y="31909"/>
                    </a:cubicBezTo>
                    <a:cubicBezTo>
                      <a:pt x="7144" y="46196"/>
                      <a:pt x="18574" y="56674"/>
                      <a:pt x="31909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AE660CE-C5BD-42EF-B27C-49E439E1FC8F}"/>
                  </a:ext>
                </a:extLst>
              </p:cNvPr>
              <p:cNvSpPr/>
              <p:nvPr/>
            </p:nvSpPr>
            <p:spPr>
              <a:xfrm>
                <a:off x="6038374" y="4180046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71982C4-8F12-4D9D-8B7E-4747C775CF8A}"/>
                  </a:ext>
                </a:extLst>
              </p:cNvPr>
              <p:cNvSpPr/>
              <p:nvPr/>
            </p:nvSpPr>
            <p:spPr>
              <a:xfrm>
                <a:off x="5919311" y="3565684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1A67460-9BE0-41D6-9B22-5BD527E6661C}"/>
                  </a:ext>
                </a:extLst>
              </p:cNvPr>
              <p:cNvSpPr/>
              <p:nvPr/>
            </p:nvSpPr>
            <p:spPr>
              <a:xfrm>
                <a:off x="5928836" y="4101941"/>
                <a:ext cx="19050" cy="19050"/>
              </a:xfrm>
              <a:custGeom>
                <a:avLst/>
                <a:gdLst>
                  <a:gd name="connsiteX0" fmla="*/ 12859 w 19050"/>
                  <a:gd name="connsiteY0" fmla="*/ 18574 h 19050"/>
                  <a:gd name="connsiteX1" fmla="*/ 18574 w 19050"/>
                  <a:gd name="connsiteY1" fmla="*/ 12859 h 19050"/>
                  <a:gd name="connsiteX2" fmla="*/ 12859 w 19050"/>
                  <a:gd name="connsiteY2" fmla="*/ 7144 h 19050"/>
                  <a:gd name="connsiteX3" fmla="*/ 7144 w 19050"/>
                  <a:gd name="connsiteY3" fmla="*/ 12859 h 19050"/>
                  <a:gd name="connsiteX4" fmla="*/ 12859 w 19050"/>
                  <a:gd name="connsiteY4" fmla="*/ 1857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18574"/>
                    </a:move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F69A2F6C-CDB9-403F-927F-BBEAC902E71C}"/>
                  </a:ext>
                </a:extLst>
              </p:cNvPr>
              <p:cNvSpPr/>
              <p:nvPr/>
            </p:nvSpPr>
            <p:spPr>
              <a:xfrm>
                <a:off x="5470684" y="3559016"/>
                <a:ext cx="66675" cy="66675"/>
              </a:xfrm>
              <a:custGeom>
                <a:avLst/>
                <a:gdLst>
                  <a:gd name="connsiteX0" fmla="*/ 33814 w 66675"/>
                  <a:gd name="connsiteY0" fmla="*/ 7144 h 66675"/>
                  <a:gd name="connsiteX1" fmla="*/ 7144 w 66675"/>
                  <a:gd name="connsiteY1" fmla="*/ 33814 h 66675"/>
                  <a:gd name="connsiteX2" fmla="*/ 33814 w 66675"/>
                  <a:gd name="connsiteY2" fmla="*/ 60484 h 66675"/>
                  <a:gd name="connsiteX3" fmla="*/ 60484 w 66675"/>
                  <a:gd name="connsiteY3" fmla="*/ 33814 h 66675"/>
                  <a:gd name="connsiteX4" fmla="*/ 33814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3814" y="7144"/>
                    </a:moveTo>
                    <a:cubicBezTo>
                      <a:pt x="19526" y="7144"/>
                      <a:pt x="7144" y="18574"/>
                      <a:pt x="7144" y="33814"/>
                    </a:cubicBezTo>
                    <a:cubicBezTo>
                      <a:pt x="7144" y="48101"/>
                      <a:pt x="18574" y="60484"/>
                      <a:pt x="33814" y="60484"/>
                    </a:cubicBezTo>
                    <a:cubicBezTo>
                      <a:pt x="48101" y="60484"/>
                      <a:pt x="60484" y="49054"/>
                      <a:pt x="60484" y="33814"/>
                    </a:cubicBezTo>
                    <a:cubicBezTo>
                      <a:pt x="59531" y="18574"/>
                      <a:pt x="48101" y="7144"/>
                      <a:pt x="3381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F731CD3B-6859-477C-9486-7C654D947ACB}"/>
                  </a:ext>
                </a:extLst>
              </p:cNvPr>
              <p:cNvSpPr/>
              <p:nvPr/>
            </p:nvSpPr>
            <p:spPr>
              <a:xfrm>
                <a:off x="5958364" y="3854291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7146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B47258F6-A7E9-4D60-B1EE-B9B0F2C6366B}"/>
                  </a:ext>
                </a:extLst>
              </p:cNvPr>
              <p:cNvSpPr/>
              <p:nvPr/>
            </p:nvSpPr>
            <p:spPr>
              <a:xfrm>
                <a:off x="6216491" y="2458879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791F520-FBDC-4064-BD86-98167E100676}"/>
                  </a:ext>
                </a:extLst>
              </p:cNvPr>
              <p:cNvSpPr/>
              <p:nvPr/>
            </p:nvSpPr>
            <p:spPr>
              <a:xfrm>
                <a:off x="5384006" y="3668554"/>
                <a:ext cx="66675" cy="66675"/>
              </a:xfrm>
              <a:custGeom>
                <a:avLst/>
                <a:gdLst>
                  <a:gd name="connsiteX0" fmla="*/ 34766 w 66675"/>
                  <a:gd name="connsiteY0" fmla="*/ 7144 h 66675"/>
                  <a:gd name="connsiteX1" fmla="*/ 7144 w 66675"/>
                  <a:gd name="connsiteY1" fmla="*/ 34766 h 66675"/>
                  <a:gd name="connsiteX2" fmla="*/ 34766 w 66675"/>
                  <a:gd name="connsiteY2" fmla="*/ 62389 h 66675"/>
                  <a:gd name="connsiteX3" fmla="*/ 62389 w 66675"/>
                  <a:gd name="connsiteY3" fmla="*/ 34766 h 66675"/>
                  <a:gd name="connsiteX4" fmla="*/ 34766 w 66675"/>
                  <a:gd name="connsiteY4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4766" y="7144"/>
                    </a:move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50006"/>
                      <a:pt x="19526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8574"/>
                      <a:pt x="50006" y="7144"/>
                      <a:pt x="3476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BF75AB0-2E21-4C35-A0B7-73202F7B38A8}"/>
                  </a:ext>
                </a:extLst>
              </p:cNvPr>
              <p:cNvSpPr/>
              <p:nvPr/>
            </p:nvSpPr>
            <p:spPr>
              <a:xfrm>
                <a:off x="5896451" y="3007519"/>
                <a:ext cx="57150" cy="57150"/>
              </a:xfrm>
              <a:custGeom>
                <a:avLst/>
                <a:gdLst>
                  <a:gd name="connsiteX0" fmla="*/ 7144 w 57150"/>
                  <a:gd name="connsiteY0" fmla="*/ 30004 h 57150"/>
                  <a:gd name="connsiteX1" fmla="*/ 30004 w 57150"/>
                  <a:gd name="connsiteY1" fmla="*/ 52864 h 57150"/>
                  <a:gd name="connsiteX2" fmla="*/ 52864 w 57150"/>
                  <a:gd name="connsiteY2" fmla="*/ 30004 h 57150"/>
                  <a:gd name="connsiteX3" fmla="*/ 30004 w 57150"/>
                  <a:gd name="connsiteY3" fmla="*/ 7144 h 57150"/>
                  <a:gd name="connsiteX4" fmla="*/ 7144 w 57150"/>
                  <a:gd name="connsiteY4" fmla="*/ 3000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004"/>
                    </a:moveTo>
                    <a:cubicBezTo>
                      <a:pt x="7144" y="43339"/>
                      <a:pt x="17621" y="52864"/>
                      <a:pt x="30004" y="52864"/>
                    </a:cubicBezTo>
                    <a:cubicBezTo>
                      <a:pt x="43339" y="52864"/>
                      <a:pt x="52864" y="42386"/>
                      <a:pt x="52864" y="30004"/>
                    </a:cubicBezTo>
                    <a:cubicBezTo>
                      <a:pt x="52864" y="16669"/>
                      <a:pt x="42386" y="7144"/>
                      <a:pt x="30004" y="7144"/>
                    </a:cubicBezTo>
                    <a:cubicBezTo>
                      <a:pt x="17621" y="7144"/>
                      <a:pt x="7144" y="17621"/>
                      <a:pt x="714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6A23C8D-F262-44CC-A1DB-9A4BC902DE30}"/>
                  </a:ext>
                </a:extLst>
              </p:cNvPr>
              <p:cNvSpPr/>
              <p:nvPr/>
            </p:nvSpPr>
            <p:spPr>
              <a:xfrm>
                <a:off x="6256496" y="245506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9526" y="22384"/>
                      <a:pt x="22384" y="18574"/>
                      <a:pt x="22384" y="14764"/>
                    </a:cubicBez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41364F5-86D7-4602-9045-D9EB50156613}"/>
                  </a:ext>
                </a:extLst>
              </p:cNvPr>
              <p:cNvSpPr/>
              <p:nvPr/>
            </p:nvSpPr>
            <p:spPr>
              <a:xfrm>
                <a:off x="5407819" y="3471386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39529 h 38100"/>
                  <a:gd name="connsiteX2" fmla="*/ 7144 w 38100"/>
                  <a:gd name="connsiteY2" fmla="*/ 23336 h 38100"/>
                  <a:gd name="connsiteX3" fmla="*/ 23336 w 38100"/>
                  <a:gd name="connsiteY3" fmla="*/ 7144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32279"/>
                      <a:pt x="32279" y="39529"/>
                      <a:pt x="23336" y="39529"/>
                    </a:cubicBezTo>
                    <a:cubicBezTo>
                      <a:pt x="14393" y="39529"/>
                      <a:pt x="7144" y="32279"/>
                      <a:pt x="7144" y="23336"/>
                    </a:cubicBezTo>
                    <a:cubicBezTo>
                      <a:pt x="7144" y="14393"/>
                      <a:pt x="14393" y="7144"/>
                      <a:pt x="23336" y="7144"/>
                    </a:cubicBezTo>
                    <a:cubicBezTo>
                      <a:pt x="32279" y="7144"/>
                      <a:pt x="39529" y="14393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64F400-E76C-46E6-98FF-54F7399FBD31}"/>
                  </a:ext>
                </a:extLst>
              </p:cNvPr>
              <p:cNvSpPr/>
              <p:nvPr/>
            </p:nvSpPr>
            <p:spPr>
              <a:xfrm>
                <a:off x="6014561" y="2881789"/>
                <a:ext cx="19050" cy="19050"/>
              </a:xfrm>
              <a:custGeom>
                <a:avLst/>
                <a:gdLst>
                  <a:gd name="connsiteX0" fmla="*/ 7144 w 19050"/>
                  <a:gd name="connsiteY0" fmla="*/ 12859 h 19050"/>
                  <a:gd name="connsiteX1" fmla="*/ 12859 w 19050"/>
                  <a:gd name="connsiteY1" fmla="*/ 18574 h 19050"/>
                  <a:gd name="connsiteX2" fmla="*/ 18574 w 19050"/>
                  <a:gd name="connsiteY2" fmla="*/ 12859 h 19050"/>
                  <a:gd name="connsiteX3" fmla="*/ 12859 w 19050"/>
                  <a:gd name="connsiteY3" fmla="*/ 7144 h 19050"/>
                  <a:gd name="connsiteX4" fmla="*/ 714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2859"/>
                    </a:moveTo>
                    <a:cubicBezTo>
                      <a:pt x="7144" y="15716"/>
                      <a:pt x="9049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ubicBezTo>
                      <a:pt x="18574" y="10001"/>
                      <a:pt x="16669" y="7144"/>
                      <a:pt x="12859" y="7144"/>
                    </a:cubicBezTo>
                    <a:cubicBezTo>
                      <a:pt x="9049" y="8096"/>
                      <a:pt x="7144" y="10001"/>
                      <a:pt x="714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994CD39-D137-4F6D-BD90-D9596E88077F}"/>
                  </a:ext>
                </a:extLst>
              </p:cNvPr>
              <p:cNvSpPr/>
              <p:nvPr/>
            </p:nvSpPr>
            <p:spPr>
              <a:xfrm>
                <a:off x="5963126" y="2893219"/>
                <a:ext cx="76200" cy="85725"/>
              </a:xfrm>
              <a:custGeom>
                <a:avLst/>
                <a:gdLst>
                  <a:gd name="connsiteX0" fmla="*/ 13811 w 76200"/>
                  <a:gd name="connsiteY0" fmla="*/ 37624 h 85725"/>
                  <a:gd name="connsiteX1" fmla="*/ 13811 w 76200"/>
                  <a:gd name="connsiteY1" fmla="*/ 40481 h 85725"/>
                  <a:gd name="connsiteX2" fmla="*/ 7144 w 76200"/>
                  <a:gd name="connsiteY2" fmla="*/ 57626 h 85725"/>
                  <a:gd name="connsiteX3" fmla="*/ 15716 w 76200"/>
                  <a:gd name="connsiteY3" fmla="*/ 77629 h 85725"/>
                  <a:gd name="connsiteX4" fmla="*/ 28099 w 76200"/>
                  <a:gd name="connsiteY4" fmla="*/ 86201 h 85725"/>
                  <a:gd name="connsiteX5" fmla="*/ 33814 w 76200"/>
                  <a:gd name="connsiteY5" fmla="*/ 84296 h 85725"/>
                  <a:gd name="connsiteX6" fmla="*/ 58579 w 76200"/>
                  <a:gd name="connsiteY6" fmla="*/ 64294 h 85725"/>
                  <a:gd name="connsiteX7" fmla="*/ 74771 w 76200"/>
                  <a:gd name="connsiteY7" fmla="*/ 37624 h 85725"/>
                  <a:gd name="connsiteX8" fmla="*/ 44291 w 76200"/>
                  <a:gd name="connsiteY8" fmla="*/ 7144 h 85725"/>
                  <a:gd name="connsiteX9" fmla="*/ 13811 w 76200"/>
                  <a:gd name="connsiteY9" fmla="*/ 3762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" h="85725">
                    <a:moveTo>
                      <a:pt x="13811" y="37624"/>
                    </a:moveTo>
                    <a:cubicBezTo>
                      <a:pt x="13811" y="38576"/>
                      <a:pt x="13811" y="39529"/>
                      <a:pt x="13811" y="40481"/>
                    </a:cubicBezTo>
                    <a:cubicBezTo>
                      <a:pt x="10001" y="45244"/>
                      <a:pt x="7144" y="50959"/>
                      <a:pt x="7144" y="57626"/>
                    </a:cubicBezTo>
                    <a:cubicBezTo>
                      <a:pt x="7144" y="65246"/>
                      <a:pt x="10954" y="71914"/>
                      <a:pt x="15716" y="77629"/>
                    </a:cubicBezTo>
                    <a:cubicBezTo>
                      <a:pt x="17621" y="82391"/>
                      <a:pt x="22384" y="86201"/>
                      <a:pt x="28099" y="86201"/>
                    </a:cubicBezTo>
                    <a:cubicBezTo>
                      <a:pt x="30004" y="86201"/>
                      <a:pt x="31909" y="85249"/>
                      <a:pt x="33814" y="84296"/>
                    </a:cubicBezTo>
                    <a:cubicBezTo>
                      <a:pt x="46196" y="84296"/>
                      <a:pt x="55721" y="75724"/>
                      <a:pt x="58579" y="64294"/>
                    </a:cubicBezTo>
                    <a:cubicBezTo>
                      <a:pt x="68104" y="58579"/>
                      <a:pt x="74771" y="49054"/>
                      <a:pt x="74771" y="37624"/>
                    </a:cubicBezTo>
                    <a:cubicBezTo>
                      <a:pt x="74771" y="20479"/>
                      <a:pt x="60484" y="7144"/>
                      <a:pt x="44291" y="7144"/>
                    </a:cubicBezTo>
                    <a:cubicBezTo>
                      <a:pt x="28099" y="7144"/>
                      <a:pt x="13811" y="20479"/>
                      <a:pt x="13811" y="376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86D5DBF1-2D27-499C-9524-87285968AFEE}"/>
                  </a:ext>
                </a:extLst>
              </p:cNvPr>
              <p:cNvSpPr/>
              <p:nvPr/>
            </p:nvSpPr>
            <p:spPr>
              <a:xfrm>
                <a:off x="5599271" y="3773329"/>
                <a:ext cx="28575" cy="28575"/>
              </a:xfrm>
              <a:custGeom>
                <a:avLst/>
                <a:gdLst>
                  <a:gd name="connsiteX0" fmla="*/ 14764 w 28575"/>
                  <a:gd name="connsiteY0" fmla="*/ 22384 h 28575"/>
                  <a:gd name="connsiteX1" fmla="*/ 22384 w 28575"/>
                  <a:gd name="connsiteY1" fmla="*/ 14764 h 28575"/>
                  <a:gd name="connsiteX2" fmla="*/ 14764 w 28575"/>
                  <a:gd name="connsiteY2" fmla="*/ 7144 h 28575"/>
                  <a:gd name="connsiteX3" fmla="*/ 7144 w 28575"/>
                  <a:gd name="connsiteY3" fmla="*/ 14764 h 28575"/>
                  <a:gd name="connsiteX4" fmla="*/ 14764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764" y="22384"/>
                    </a:moveTo>
                    <a:cubicBezTo>
                      <a:pt x="18574" y="22384"/>
                      <a:pt x="22384" y="19526"/>
                      <a:pt x="22384" y="14764"/>
                    </a:cubicBezTo>
                    <a:cubicBezTo>
                      <a:pt x="22384" y="10954"/>
                      <a:pt x="18574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2FECE3C-C112-407F-ADB5-B0EEF0D1315E}"/>
                  </a:ext>
                </a:extLst>
              </p:cNvPr>
              <p:cNvSpPr/>
              <p:nvPr/>
            </p:nvSpPr>
            <p:spPr>
              <a:xfrm>
                <a:off x="5607844" y="3741896"/>
                <a:ext cx="38100" cy="38100"/>
              </a:xfrm>
              <a:custGeom>
                <a:avLst/>
                <a:gdLst>
                  <a:gd name="connsiteX0" fmla="*/ 23336 w 38100"/>
                  <a:gd name="connsiteY0" fmla="*/ 7144 h 38100"/>
                  <a:gd name="connsiteX1" fmla="*/ 7144 w 38100"/>
                  <a:gd name="connsiteY1" fmla="*/ 23336 h 38100"/>
                  <a:gd name="connsiteX2" fmla="*/ 23336 w 38100"/>
                  <a:gd name="connsiteY2" fmla="*/ 39529 h 38100"/>
                  <a:gd name="connsiteX3" fmla="*/ 39529 w 38100"/>
                  <a:gd name="connsiteY3" fmla="*/ 23336 h 38100"/>
                  <a:gd name="connsiteX4" fmla="*/ 23336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7144"/>
                    </a:move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2861" y="39529"/>
                      <a:pt x="39529" y="31909"/>
                      <a:pt x="39529" y="23336"/>
                    </a:cubicBezTo>
                    <a:cubicBezTo>
                      <a:pt x="39529" y="14764"/>
                      <a:pt x="31909" y="7144"/>
                      <a:pt x="2333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16DFDDF-94AA-451D-840A-996F7C0971CD}"/>
                  </a:ext>
                </a:extLst>
              </p:cNvPr>
              <p:cNvSpPr/>
              <p:nvPr/>
            </p:nvSpPr>
            <p:spPr>
              <a:xfrm>
                <a:off x="6123146" y="2626519"/>
                <a:ext cx="47625" cy="47625"/>
              </a:xfrm>
              <a:custGeom>
                <a:avLst/>
                <a:gdLst>
                  <a:gd name="connsiteX0" fmla="*/ 28099 w 47625"/>
                  <a:gd name="connsiteY0" fmla="*/ 49054 h 47625"/>
                  <a:gd name="connsiteX1" fmla="*/ 49054 w 47625"/>
                  <a:gd name="connsiteY1" fmla="*/ 28099 h 47625"/>
                  <a:gd name="connsiteX2" fmla="*/ 28099 w 47625"/>
                  <a:gd name="connsiteY2" fmla="*/ 7144 h 47625"/>
                  <a:gd name="connsiteX3" fmla="*/ 7144 w 47625"/>
                  <a:gd name="connsiteY3" fmla="*/ 28099 h 47625"/>
                  <a:gd name="connsiteX4" fmla="*/ 28099 w 47625"/>
                  <a:gd name="connsiteY4" fmla="*/ 49054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25" h="47625">
                    <a:moveTo>
                      <a:pt x="28099" y="49054"/>
                    </a:moveTo>
                    <a:cubicBezTo>
                      <a:pt x="39529" y="49054"/>
                      <a:pt x="49054" y="39529"/>
                      <a:pt x="49054" y="28099"/>
                    </a:cubicBezTo>
                    <a:cubicBezTo>
                      <a:pt x="49054" y="16669"/>
                      <a:pt x="39529" y="7144"/>
                      <a:pt x="28099" y="7144"/>
                    </a:cubicBezTo>
                    <a:cubicBezTo>
                      <a:pt x="16669" y="7144"/>
                      <a:pt x="7144" y="16669"/>
                      <a:pt x="7144" y="28099"/>
                    </a:cubicBezTo>
                    <a:cubicBezTo>
                      <a:pt x="7144" y="39529"/>
                      <a:pt x="16669" y="49054"/>
                      <a:pt x="28099" y="490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F18C520-BD5D-4E7A-BAB8-C54A483DDE6F}"/>
                  </a:ext>
                </a:extLst>
              </p:cNvPr>
              <p:cNvSpPr/>
              <p:nvPr/>
            </p:nvSpPr>
            <p:spPr>
              <a:xfrm>
                <a:off x="6023134" y="2957989"/>
                <a:ext cx="28575" cy="28575"/>
              </a:xfrm>
              <a:custGeom>
                <a:avLst/>
                <a:gdLst>
                  <a:gd name="connsiteX0" fmla="*/ 7144 w 28575"/>
                  <a:gd name="connsiteY0" fmla="*/ 15716 h 28575"/>
                  <a:gd name="connsiteX1" fmla="*/ 15716 w 28575"/>
                  <a:gd name="connsiteY1" fmla="*/ 24289 h 28575"/>
                  <a:gd name="connsiteX2" fmla="*/ 24289 w 28575"/>
                  <a:gd name="connsiteY2" fmla="*/ 15716 h 28575"/>
                  <a:gd name="connsiteX3" fmla="*/ 15716 w 28575"/>
                  <a:gd name="connsiteY3" fmla="*/ 7144 h 28575"/>
                  <a:gd name="connsiteX4" fmla="*/ 7144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5716"/>
                    </a:move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001" y="8096"/>
                      <a:pt x="7144" y="11906"/>
                      <a:pt x="7144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BF1E186-61E4-408B-89EB-2CBB9C6D1F8A}"/>
                  </a:ext>
                </a:extLst>
              </p:cNvPr>
              <p:cNvSpPr/>
              <p:nvPr/>
            </p:nvSpPr>
            <p:spPr>
              <a:xfrm>
                <a:off x="5868829" y="2835116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1434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6669" y="7144"/>
                      <a:pt x="7144" y="16669"/>
                      <a:pt x="7144" y="29051"/>
                    </a:cubicBezTo>
                    <a:cubicBezTo>
                      <a:pt x="7144" y="41434"/>
                      <a:pt x="16669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FE5379-A144-4287-B035-FEA2ED11A8BB}"/>
                  </a:ext>
                </a:extLst>
              </p:cNvPr>
              <p:cNvSpPr/>
              <p:nvPr/>
            </p:nvSpPr>
            <p:spPr>
              <a:xfrm>
                <a:off x="5718334" y="3236119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97F9E09-288E-4D55-A46A-06519760ED96}"/>
                  </a:ext>
                </a:extLst>
              </p:cNvPr>
              <p:cNvSpPr/>
              <p:nvPr/>
            </p:nvSpPr>
            <p:spPr>
              <a:xfrm>
                <a:off x="6134576" y="282368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0F4138DC-C73B-4C62-9742-D030D3596E1D}"/>
                  </a:ext>
                </a:extLst>
              </p:cNvPr>
              <p:cNvSpPr/>
              <p:nvPr/>
            </p:nvSpPr>
            <p:spPr>
              <a:xfrm>
                <a:off x="6121241" y="2847499"/>
                <a:ext cx="38100" cy="38100"/>
              </a:xfrm>
              <a:custGeom>
                <a:avLst/>
                <a:gdLst>
                  <a:gd name="connsiteX0" fmla="*/ 23336 w 38100"/>
                  <a:gd name="connsiteY0" fmla="*/ 39529 h 38100"/>
                  <a:gd name="connsiteX1" fmla="*/ 39529 w 38100"/>
                  <a:gd name="connsiteY1" fmla="*/ 23336 h 38100"/>
                  <a:gd name="connsiteX2" fmla="*/ 23336 w 38100"/>
                  <a:gd name="connsiteY2" fmla="*/ 7144 h 38100"/>
                  <a:gd name="connsiteX3" fmla="*/ 7144 w 38100"/>
                  <a:gd name="connsiteY3" fmla="*/ 23336 h 38100"/>
                  <a:gd name="connsiteX4" fmla="*/ 23336 w 38100"/>
                  <a:gd name="connsiteY4" fmla="*/ 3952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3336" y="39529"/>
                    </a:moveTo>
                    <a:cubicBezTo>
                      <a:pt x="31909" y="39529"/>
                      <a:pt x="39529" y="31909"/>
                      <a:pt x="39529" y="23336"/>
                    </a:cubicBezTo>
                    <a:cubicBezTo>
                      <a:pt x="39529" y="14764"/>
                      <a:pt x="32861" y="7144"/>
                      <a:pt x="23336" y="7144"/>
                    </a:cubicBezTo>
                    <a:cubicBezTo>
                      <a:pt x="14764" y="7144"/>
                      <a:pt x="7144" y="13811"/>
                      <a:pt x="7144" y="23336"/>
                    </a:cubicBezTo>
                    <a:cubicBezTo>
                      <a:pt x="8096" y="31909"/>
                      <a:pt x="14764" y="39529"/>
                      <a:pt x="23336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03182F1-DBBC-4C84-8717-E165E77BE45C}"/>
                  </a:ext>
                </a:extLst>
              </p:cNvPr>
              <p:cNvSpPr/>
              <p:nvPr/>
            </p:nvSpPr>
            <p:spPr>
              <a:xfrm>
                <a:off x="5774531" y="3376136"/>
                <a:ext cx="76200" cy="95250"/>
              </a:xfrm>
              <a:custGeom>
                <a:avLst/>
                <a:gdLst>
                  <a:gd name="connsiteX0" fmla="*/ 25241 w 76200"/>
                  <a:gd name="connsiteY0" fmla="*/ 7144 h 95250"/>
                  <a:gd name="connsiteX1" fmla="*/ 7144 w 76200"/>
                  <a:gd name="connsiteY1" fmla="*/ 25241 h 95250"/>
                  <a:gd name="connsiteX2" fmla="*/ 18574 w 76200"/>
                  <a:gd name="connsiteY2" fmla="*/ 42386 h 95250"/>
                  <a:gd name="connsiteX3" fmla="*/ 14764 w 76200"/>
                  <a:gd name="connsiteY3" fmla="*/ 54769 h 95250"/>
                  <a:gd name="connsiteX4" fmla="*/ 14764 w 76200"/>
                  <a:gd name="connsiteY4" fmla="*/ 55721 h 95250"/>
                  <a:gd name="connsiteX5" fmla="*/ 7144 w 76200"/>
                  <a:gd name="connsiteY5" fmla="*/ 71914 h 95250"/>
                  <a:gd name="connsiteX6" fmla="*/ 29051 w 76200"/>
                  <a:gd name="connsiteY6" fmla="*/ 93821 h 95250"/>
                  <a:gd name="connsiteX7" fmla="*/ 50959 w 76200"/>
                  <a:gd name="connsiteY7" fmla="*/ 71914 h 95250"/>
                  <a:gd name="connsiteX8" fmla="*/ 50959 w 76200"/>
                  <a:gd name="connsiteY8" fmla="*/ 68104 h 95250"/>
                  <a:gd name="connsiteX9" fmla="*/ 54769 w 76200"/>
                  <a:gd name="connsiteY9" fmla="*/ 61436 h 95250"/>
                  <a:gd name="connsiteX10" fmla="*/ 61436 w 76200"/>
                  <a:gd name="connsiteY10" fmla="*/ 64294 h 95250"/>
                  <a:gd name="connsiteX11" fmla="*/ 71914 w 76200"/>
                  <a:gd name="connsiteY11" fmla="*/ 53816 h 95250"/>
                  <a:gd name="connsiteX12" fmla="*/ 61436 w 76200"/>
                  <a:gd name="connsiteY12" fmla="*/ 43339 h 95250"/>
                  <a:gd name="connsiteX13" fmla="*/ 54769 w 76200"/>
                  <a:gd name="connsiteY13" fmla="*/ 46196 h 95250"/>
                  <a:gd name="connsiteX14" fmla="*/ 40481 w 76200"/>
                  <a:gd name="connsiteY14" fmla="*/ 33814 h 95250"/>
                  <a:gd name="connsiteX15" fmla="*/ 42386 w 76200"/>
                  <a:gd name="connsiteY15" fmla="*/ 25241 h 95250"/>
                  <a:gd name="connsiteX16" fmla="*/ 25241 w 76200"/>
                  <a:gd name="connsiteY16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6200" h="95250">
                    <a:moveTo>
                      <a:pt x="25241" y="7144"/>
                    </a:move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2861"/>
                      <a:pt x="11906" y="39529"/>
                      <a:pt x="18574" y="42386"/>
                    </a:cubicBezTo>
                    <a:cubicBezTo>
                      <a:pt x="15716" y="46196"/>
                      <a:pt x="14764" y="50006"/>
                      <a:pt x="14764" y="54769"/>
                    </a:cubicBezTo>
                    <a:cubicBezTo>
                      <a:pt x="14764" y="55721"/>
                      <a:pt x="14764" y="55721"/>
                      <a:pt x="14764" y="55721"/>
                    </a:cubicBezTo>
                    <a:cubicBezTo>
                      <a:pt x="10001" y="59531"/>
                      <a:pt x="7144" y="65246"/>
                      <a:pt x="7144" y="71914"/>
                    </a:cubicBezTo>
                    <a:cubicBezTo>
                      <a:pt x="7144" y="84296"/>
                      <a:pt x="16669" y="93821"/>
                      <a:pt x="29051" y="93821"/>
                    </a:cubicBezTo>
                    <a:cubicBezTo>
                      <a:pt x="41434" y="93821"/>
                      <a:pt x="50959" y="84296"/>
                      <a:pt x="50959" y="71914"/>
                    </a:cubicBezTo>
                    <a:cubicBezTo>
                      <a:pt x="50959" y="70961"/>
                      <a:pt x="50959" y="70009"/>
                      <a:pt x="50959" y="68104"/>
                    </a:cubicBezTo>
                    <a:cubicBezTo>
                      <a:pt x="52864" y="66199"/>
                      <a:pt x="53816" y="64294"/>
                      <a:pt x="54769" y="61436"/>
                    </a:cubicBezTo>
                    <a:cubicBezTo>
                      <a:pt x="56674" y="63341"/>
                      <a:pt x="59531" y="64294"/>
                      <a:pt x="61436" y="64294"/>
                    </a:cubicBezTo>
                    <a:cubicBezTo>
                      <a:pt x="67151" y="64294"/>
                      <a:pt x="71914" y="59531"/>
                      <a:pt x="71914" y="53816"/>
                    </a:cubicBezTo>
                    <a:cubicBezTo>
                      <a:pt x="71914" y="48101"/>
                      <a:pt x="67151" y="43339"/>
                      <a:pt x="61436" y="43339"/>
                    </a:cubicBezTo>
                    <a:cubicBezTo>
                      <a:pt x="58579" y="43339"/>
                      <a:pt x="56674" y="44291"/>
                      <a:pt x="54769" y="46196"/>
                    </a:cubicBezTo>
                    <a:cubicBezTo>
                      <a:pt x="51911" y="39529"/>
                      <a:pt x="47149" y="34766"/>
                      <a:pt x="40481" y="33814"/>
                    </a:cubicBezTo>
                    <a:cubicBezTo>
                      <a:pt x="41434" y="30956"/>
                      <a:pt x="42386" y="28099"/>
                      <a:pt x="42386" y="25241"/>
                    </a:cubicBezTo>
                    <a:cubicBezTo>
                      <a:pt x="43339" y="15716"/>
                      <a:pt x="34766" y="7144"/>
                      <a:pt x="2524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99CEEDA-A3DB-4D07-8CF4-4EE1AFBF7F88}"/>
                  </a:ext>
                </a:extLst>
              </p:cNvPr>
              <p:cNvSpPr/>
              <p:nvPr/>
            </p:nvSpPr>
            <p:spPr>
              <a:xfrm>
                <a:off x="5570696" y="3223736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7144 h 28575"/>
                  <a:gd name="connsiteX2" fmla="*/ 7144 w 28575"/>
                  <a:gd name="connsiteY2" fmla="*/ 17621 h 28575"/>
                  <a:gd name="connsiteX3" fmla="*/ 17621 w 28575"/>
                  <a:gd name="connsiteY3" fmla="*/ 28099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7A72E71C-E691-4092-8734-6B8414623E18}"/>
                  </a:ext>
                </a:extLst>
              </p:cNvPr>
              <p:cNvSpPr/>
              <p:nvPr/>
            </p:nvSpPr>
            <p:spPr>
              <a:xfrm>
                <a:off x="5915501" y="4155281"/>
                <a:ext cx="38100" cy="28575"/>
              </a:xfrm>
              <a:custGeom>
                <a:avLst/>
                <a:gdLst>
                  <a:gd name="connsiteX0" fmla="*/ 7144 w 38100"/>
                  <a:gd name="connsiteY0" fmla="*/ 20479 h 28575"/>
                  <a:gd name="connsiteX1" fmla="*/ 14764 w 38100"/>
                  <a:gd name="connsiteY1" fmla="*/ 28099 h 28575"/>
                  <a:gd name="connsiteX2" fmla="*/ 22384 w 38100"/>
                  <a:gd name="connsiteY2" fmla="*/ 20479 h 28575"/>
                  <a:gd name="connsiteX3" fmla="*/ 28099 w 38100"/>
                  <a:gd name="connsiteY3" fmla="*/ 23336 h 28575"/>
                  <a:gd name="connsiteX4" fmla="*/ 35719 w 38100"/>
                  <a:gd name="connsiteY4" fmla="*/ 15716 h 28575"/>
                  <a:gd name="connsiteX5" fmla="*/ 28099 w 38100"/>
                  <a:gd name="connsiteY5" fmla="*/ 7144 h 28575"/>
                  <a:gd name="connsiteX6" fmla="*/ 20479 w 38100"/>
                  <a:gd name="connsiteY6" fmla="*/ 14764 h 28575"/>
                  <a:gd name="connsiteX7" fmla="*/ 14764 w 38100"/>
                  <a:gd name="connsiteY7" fmla="*/ 11906 h 28575"/>
                  <a:gd name="connsiteX8" fmla="*/ 7144 w 38100"/>
                  <a:gd name="connsiteY8" fmla="*/ 2047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100" h="28575">
                    <a:moveTo>
                      <a:pt x="7144" y="20479"/>
                    </a:moveTo>
                    <a:cubicBezTo>
                      <a:pt x="7144" y="25241"/>
                      <a:pt x="10954" y="28099"/>
                      <a:pt x="14764" y="28099"/>
                    </a:cubicBezTo>
                    <a:cubicBezTo>
                      <a:pt x="19526" y="28099"/>
                      <a:pt x="22384" y="24289"/>
                      <a:pt x="22384" y="20479"/>
                    </a:cubicBezTo>
                    <a:cubicBezTo>
                      <a:pt x="23336" y="22384"/>
                      <a:pt x="26194" y="23336"/>
                      <a:pt x="28099" y="23336"/>
                    </a:cubicBezTo>
                    <a:cubicBezTo>
                      <a:pt x="31909" y="23336"/>
                      <a:pt x="35719" y="19526"/>
                      <a:pt x="35719" y="15716"/>
                    </a:cubicBezTo>
                    <a:cubicBezTo>
                      <a:pt x="35719" y="11906"/>
                      <a:pt x="32861" y="7144"/>
                      <a:pt x="28099" y="7144"/>
                    </a:cubicBezTo>
                    <a:cubicBezTo>
                      <a:pt x="24289" y="7144"/>
                      <a:pt x="20479" y="10954"/>
                      <a:pt x="20479" y="14764"/>
                    </a:cubicBezTo>
                    <a:cubicBezTo>
                      <a:pt x="18574" y="12859"/>
                      <a:pt x="16669" y="11906"/>
                      <a:pt x="14764" y="11906"/>
                    </a:cubicBezTo>
                    <a:cubicBezTo>
                      <a:pt x="10001" y="11906"/>
                      <a:pt x="7144" y="15716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F40D4F3-A699-4842-94D6-593102EFE948}"/>
                  </a:ext>
                </a:extLst>
              </p:cNvPr>
              <p:cNvSpPr/>
              <p:nvPr/>
            </p:nvSpPr>
            <p:spPr>
              <a:xfrm>
                <a:off x="5491639" y="3211354"/>
                <a:ext cx="66675" cy="66675"/>
              </a:xfrm>
              <a:custGeom>
                <a:avLst/>
                <a:gdLst>
                  <a:gd name="connsiteX0" fmla="*/ 37624 w 66675"/>
                  <a:gd name="connsiteY0" fmla="*/ 68104 h 66675"/>
                  <a:gd name="connsiteX1" fmla="*/ 68104 w 66675"/>
                  <a:gd name="connsiteY1" fmla="*/ 37624 h 66675"/>
                  <a:gd name="connsiteX2" fmla="*/ 37624 w 66675"/>
                  <a:gd name="connsiteY2" fmla="*/ 7144 h 66675"/>
                  <a:gd name="connsiteX3" fmla="*/ 7144 w 66675"/>
                  <a:gd name="connsiteY3" fmla="*/ 37624 h 66675"/>
                  <a:gd name="connsiteX4" fmla="*/ 37624 w 66675"/>
                  <a:gd name="connsiteY4" fmla="*/ 6810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7624" y="68104"/>
                    </a:moveTo>
                    <a:cubicBezTo>
                      <a:pt x="54769" y="68104"/>
                      <a:pt x="68104" y="54769"/>
                      <a:pt x="68104" y="37624"/>
                    </a:cubicBezTo>
                    <a:cubicBezTo>
                      <a:pt x="68104" y="20479"/>
                      <a:pt x="54769" y="7144"/>
                      <a:pt x="37624" y="7144"/>
                    </a:cubicBezTo>
                    <a:cubicBezTo>
                      <a:pt x="20479" y="7144"/>
                      <a:pt x="7144" y="20479"/>
                      <a:pt x="7144" y="37624"/>
                    </a:cubicBezTo>
                    <a:cubicBezTo>
                      <a:pt x="7144" y="54769"/>
                      <a:pt x="20479" y="68104"/>
                      <a:pt x="37624" y="681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D864144-2DDC-42E9-8E10-9F1F5CA697F8}"/>
                  </a:ext>
                </a:extLst>
              </p:cNvPr>
              <p:cNvSpPr/>
              <p:nvPr/>
            </p:nvSpPr>
            <p:spPr>
              <a:xfrm>
                <a:off x="5838349" y="3117056"/>
                <a:ext cx="76200" cy="85725"/>
              </a:xfrm>
              <a:custGeom>
                <a:avLst/>
                <a:gdLst>
                  <a:gd name="connsiteX0" fmla="*/ 49054 w 76200"/>
                  <a:gd name="connsiteY0" fmla="*/ 64294 h 85725"/>
                  <a:gd name="connsiteX1" fmla="*/ 73819 w 76200"/>
                  <a:gd name="connsiteY1" fmla="*/ 39529 h 85725"/>
                  <a:gd name="connsiteX2" fmla="*/ 55721 w 76200"/>
                  <a:gd name="connsiteY2" fmla="*/ 15716 h 85725"/>
                  <a:gd name="connsiteX3" fmla="*/ 35719 w 76200"/>
                  <a:gd name="connsiteY3" fmla="*/ 7144 h 85725"/>
                  <a:gd name="connsiteX4" fmla="*/ 8096 w 76200"/>
                  <a:gd name="connsiteY4" fmla="*/ 34766 h 85725"/>
                  <a:gd name="connsiteX5" fmla="*/ 15716 w 76200"/>
                  <a:gd name="connsiteY5" fmla="*/ 53816 h 85725"/>
                  <a:gd name="connsiteX6" fmla="*/ 7144 w 76200"/>
                  <a:gd name="connsiteY6" fmla="*/ 67151 h 85725"/>
                  <a:gd name="connsiteX7" fmla="*/ 22384 w 76200"/>
                  <a:gd name="connsiteY7" fmla="*/ 82391 h 85725"/>
                  <a:gd name="connsiteX8" fmla="*/ 37624 w 76200"/>
                  <a:gd name="connsiteY8" fmla="*/ 67151 h 85725"/>
                  <a:gd name="connsiteX9" fmla="*/ 36671 w 76200"/>
                  <a:gd name="connsiteY9" fmla="*/ 62389 h 85725"/>
                  <a:gd name="connsiteX10" fmla="*/ 40481 w 76200"/>
                  <a:gd name="connsiteY10" fmla="*/ 62389 h 85725"/>
                  <a:gd name="connsiteX11" fmla="*/ 49054 w 76200"/>
                  <a:gd name="connsiteY11" fmla="*/ 6429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200" h="85725">
                    <a:moveTo>
                      <a:pt x="49054" y="64294"/>
                    </a:moveTo>
                    <a:cubicBezTo>
                      <a:pt x="62389" y="64294"/>
                      <a:pt x="73819" y="53816"/>
                      <a:pt x="73819" y="39529"/>
                    </a:cubicBezTo>
                    <a:cubicBezTo>
                      <a:pt x="73819" y="28099"/>
                      <a:pt x="66199" y="18574"/>
                      <a:pt x="55721" y="15716"/>
                    </a:cubicBezTo>
                    <a:cubicBezTo>
                      <a:pt x="50959" y="10001"/>
                      <a:pt x="43339" y="7144"/>
                      <a:pt x="35719" y="7144"/>
                    </a:cubicBezTo>
                    <a:cubicBezTo>
                      <a:pt x="20479" y="7144"/>
                      <a:pt x="8096" y="19526"/>
                      <a:pt x="8096" y="34766"/>
                    </a:cubicBezTo>
                    <a:cubicBezTo>
                      <a:pt x="8096" y="42386"/>
                      <a:pt x="10954" y="49054"/>
                      <a:pt x="15716" y="53816"/>
                    </a:cubicBezTo>
                    <a:cubicBezTo>
                      <a:pt x="10954" y="56674"/>
                      <a:pt x="7144" y="61436"/>
                      <a:pt x="7144" y="67151"/>
                    </a:cubicBezTo>
                    <a:cubicBezTo>
                      <a:pt x="7144" y="75724"/>
                      <a:pt x="13811" y="82391"/>
                      <a:pt x="22384" y="82391"/>
                    </a:cubicBezTo>
                    <a:cubicBezTo>
                      <a:pt x="30956" y="82391"/>
                      <a:pt x="37624" y="75724"/>
                      <a:pt x="37624" y="67151"/>
                    </a:cubicBezTo>
                    <a:cubicBezTo>
                      <a:pt x="37624" y="65246"/>
                      <a:pt x="37624" y="63341"/>
                      <a:pt x="36671" y="62389"/>
                    </a:cubicBezTo>
                    <a:cubicBezTo>
                      <a:pt x="37624" y="62389"/>
                      <a:pt x="38576" y="62389"/>
                      <a:pt x="40481" y="62389"/>
                    </a:cubicBezTo>
                    <a:cubicBezTo>
                      <a:pt x="43339" y="63341"/>
                      <a:pt x="46196" y="64294"/>
                      <a:pt x="49054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AA1A4DF-37A6-43A1-BA9F-7EFFC3E403E9}"/>
                  </a:ext>
                </a:extLst>
              </p:cNvPr>
              <p:cNvSpPr/>
              <p:nvPr/>
            </p:nvSpPr>
            <p:spPr>
              <a:xfrm>
                <a:off x="5675471" y="3245644"/>
                <a:ext cx="28575" cy="28575"/>
              </a:xfrm>
              <a:custGeom>
                <a:avLst/>
                <a:gdLst>
                  <a:gd name="connsiteX0" fmla="*/ 7144 w 28575"/>
                  <a:gd name="connsiteY0" fmla="*/ 18574 h 28575"/>
                  <a:gd name="connsiteX1" fmla="*/ 18574 w 28575"/>
                  <a:gd name="connsiteY1" fmla="*/ 30004 h 28575"/>
                  <a:gd name="connsiteX2" fmla="*/ 30004 w 28575"/>
                  <a:gd name="connsiteY2" fmla="*/ 18574 h 28575"/>
                  <a:gd name="connsiteX3" fmla="*/ 18574 w 28575"/>
                  <a:gd name="connsiteY3" fmla="*/ 7144 h 28575"/>
                  <a:gd name="connsiteX4" fmla="*/ 714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8574"/>
                    </a:move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ubicBezTo>
                      <a:pt x="12859" y="7144"/>
                      <a:pt x="7144" y="12859"/>
                      <a:pt x="714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FE63D07-C9C6-4D6C-A00B-E784F6F245AF}"/>
                  </a:ext>
                </a:extLst>
              </p:cNvPr>
              <p:cNvSpPr/>
              <p:nvPr/>
            </p:nvSpPr>
            <p:spPr>
              <a:xfrm>
                <a:off x="5369719" y="3549491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3811"/>
                      <a:pt x="31909" y="7144"/>
                      <a:pt x="23336" y="7144"/>
                    </a:cubicBezTo>
                    <a:cubicBezTo>
                      <a:pt x="13811" y="7144"/>
                      <a:pt x="7144" y="14764"/>
                      <a:pt x="7144" y="23336"/>
                    </a:cubicBezTo>
                    <a:cubicBezTo>
                      <a:pt x="7144" y="32861"/>
                      <a:pt x="14764" y="39529"/>
                      <a:pt x="23336" y="39529"/>
                    </a:cubicBezTo>
                    <a:cubicBezTo>
                      <a:pt x="31909" y="40481"/>
                      <a:pt x="39529" y="32861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254B192-995F-4D1F-B120-D8EB3C71BB64}"/>
                  </a:ext>
                </a:extLst>
              </p:cNvPr>
              <p:cNvSpPr/>
              <p:nvPr/>
            </p:nvSpPr>
            <p:spPr>
              <a:xfrm>
                <a:off x="5723096" y="36475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2859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30004"/>
                      <a:pt x="13811" y="35719"/>
                      <a:pt x="21431" y="35719"/>
                    </a:cubicBezTo>
                    <a:cubicBezTo>
                      <a:pt x="29051" y="35719"/>
                      <a:pt x="35719" y="30004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097350-CF47-4B38-A090-D326DBCC38CF}"/>
                  </a:ext>
                </a:extLst>
              </p:cNvPr>
              <p:cNvSpPr/>
              <p:nvPr/>
            </p:nvSpPr>
            <p:spPr>
              <a:xfrm>
                <a:off x="6036469" y="2917984"/>
                <a:ext cx="161925" cy="133350"/>
              </a:xfrm>
              <a:custGeom>
                <a:avLst/>
                <a:gdLst>
                  <a:gd name="connsiteX0" fmla="*/ 74771 w 161925"/>
                  <a:gd name="connsiteY0" fmla="*/ 30004 h 133350"/>
                  <a:gd name="connsiteX1" fmla="*/ 77629 w 161925"/>
                  <a:gd name="connsiteY1" fmla="*/ 21431 h 133350"/>
                  <a:gd name="connsiteX2" fmla="*/ 63341 w 161925"/>
                  <a:gd name="connsiteY2" fmla="*/ 7144 h 133350"/>
                  <a:gd name="connsiteX3" fmla="*/ 49054 w 161925"/>
                  <a:gd name="connsiteY3" fmla="*/ 21431 h 133350"/>
                  <a:gd name="connsiteX4" fmla="*/ 49054 w 161925"/>
                  <a:gd name="connsiteY4" fmla="*/ 24289 h 133350"/>
                  <a:gd name="connsiteX5" fmla="*/ 22384 w 161925"/>
                  <a:gd name="connsiteY5" fmla="*/ 56674 h 133350"/>
                  <a:gd name="connsiteX6" fmla="*/ 27146 w 161925"/>
                  <a:gd name="connsiteY6" fmla="*/ 72866 h 133350"/>
                  <a:gd name="connsiteX7" fmla="*/ 25241 w 161925"/>
                  <a:gd name="connsiteY7" fmla="*/ 72866 h 133350"/>
                  <a:gd name="connsiteX8" fmla="*/ 7144 w 161925"/>
                  <a:gd name="connsiteY8" fmla="*/ 90964 h 133350"/>
                  <a:gd name="connsiteX9" fmla="*/ 25241 w 161925"/>
                  <a:gd name="connsiteY9" fmla="*/ 109061 h 133350"/>
                  <a:gd name="connsiteX10" fmla="*/ 42386 w 161925"/>
                  <a:gd name="connsiteY10" fmla="*/ 93821 h 133350"/>
                  <a:gd name="connsiteX11" fmla="*/ 78581 w 161925"/>
                  <a:gd name="connsiteY11" fmla="*/ 130016 h 133350"/>
                  <a:gd name="connsiteX12" fmla="*/ 114776 w 161925"/>
                  <a:gd name="connsiteY12" fmla="*/ 93821 h 133350"/>
                  <a:gd name="connsiteX13" fmla="*/ 109061 w 161925"/>
                  <a:gd name="connsiteY13" fmla="*/ 73819 h 133350"/>
                  <a:gd name="connsiteX14" fmla="*/ 124301 w 161925"/>
                  <a:gd name="connsiteY14" fmla="*/ 80486 h 133350"/>
                  <a:gd name="connsiteX15" fmla="*/ 146209 w 161925"/>
                  <a:gd name="connsiteY15" fmla="*/ 61436 h 133350"/>
                  <a:gd name="connsiteX16" fmla="*/ 151924 w 161925"/>
                  <a:gd name="connsiteY16" fmla="*/ 63341 h 133350"/>
                  <a:gd name="connsiteX17" fmla="*/ 163354 w 161925"/>
                  <a:gd name="connsiteY17" fmla="*/ 51911 h 133350"/>
                  <a:gd name="connsiteX18" fmla="*/ 151924 w 161925"/>
                  <a:gd name="connsiteY18" fmla="*/ 40481 h 133350"/>
                  <a:gd name="connsiteX19" fmla="*/ 142399 w 161925"/>
                  <a:gd name="connsiteY19" fmla="*/ 46196 h 133350"/>
                  <a:gd name="connsiteX20" fmla="*/ 124301 w 161925"/>
                  <a:gd name="connsiteY20" fmla="*/ 36671 h 133350"/>
                  <a:gd name="connsiteX21" fmla="*/ 102394 w 161925"/>
                  <a:gd name="connsiteY21" fmla="*/ 58579 h 133350"/>
                  <a:gd name="connsiteX22" fmla="*/ 105251 w 161925"/>
                  <a:gd name="connsiteY22" fmla="*/ 70009 h 133350"/>
                  <a:gd name="connsiteX23" fmla="*/ 88106 w 161925"/>
                  <a:gd name="connsiteY23" fmla="*/ 59531 h 133350"/>
                  <a:gd name="connsiteX24" fmla="*/ 88106 w 161925"/>
                  <a:gd name="connsiteY24" fmla="*/ 58579 h 133350"/>
                  <a:gd name="connsiteX25" fmla="*/ 74771 w 161925"/>
                  <a:gd name="connsiteY25" fmla="*/ 30004 h 133350"/>
                  <a:gd name="connsiteX26" fmla="*/ 42386 w 161925"/>
                  <a:gd name="connsiteY26" fmla="*/ 91916 h 133350"/>
                  <a:gd name="connsiteX27" fmla="*/ 42386 w 161925"/>
                  <a:gd name="connsiteY27" fmla="*/ 89059 h 133350"/>
                  <a:gd name="connsiteX28" fmla="*/ 43339 w 161925"/>
                  <a:gd name="connsiteY28" fmla="*/ 89059 h 133350"/>
                  <a:gd name="connsiteX29" fmla="*/ 42386 w 161925"/>
                  <a:gd name="connsiteY29" fmla="*/ 91916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61925" h="133350">
                    <a:moveTo>
                      <a:pt x="74771" y="30004"/>
                    </a:moveTo>
                    <a:cubicBezTo>
                      <a:pt x="76676" y="28099"/>
                      <a:pt x="77629" y="25241"/>
                      <a:pt x="77629" y="21431"/>
                    </a:cubicBezTo>
                    <a:cubicBezTo>
                      <a:pt x="77629" y="13811"/>
                      <a:pt x="70961" y="7144"/>
                      <a:pt x="63341" y="7144"/>
                    </a:cubicBezTo>
                    <a:cubicBezTo>
                      <a:pt x="55721" y="7144"/>
                      <a:pt x="49054" y="13811"/>
                      <a:pt x="49054" y="21431"/>
                    </a:cubicBezTo>
                    <a:cubicBezTo>
                      <a:pt x="49054" y="22384"/>
                      <a:pt x="49054" y="23336"/>
                      <a:pt x="49054" y="24289"/>
                    </a:cubicBezTo>
                    <a:cubicBezTo>
                      <a:pt x="33814" y="27146"/>
                      <a:pt x="22384" y="40481"/>
                      <a:pt x="22384" y="56674"/>
                    </a:cubicBezTo>
                    <a:cubicBezTo>
                      <a:pt x="22384" y="62389"/>
                      <a:pt x="24289" y="68104"/>
                      <a:pt x="27146" y="72866"/>
                    </a:cubicBezTo>
                    <a:cubicBezTo>
                      <a:pt x="26194" y="72866"/>
                      <a:pt x="26194" y="72866"/>
                      <a:pt x="25241" y="72866"/>
                    </a:cubicBezTo>
                    <a:cubicBezTo>
                      <a:pt x="15716" y="72866"/>
                      <a:pt x="7144" y="80486"/>
                      <a:pt x="7144" y="90964"/>
                    </a:cubicBezTo>
                    <a:cubicBezTo>
                      <a:pt x="7144" y="101441"/>
                      <a:pt x="14764" y="109061"/>
                      <a:pt x="25241" y="109061"/>
                    </a:cubicBezTo>
                    <a:cubicBezTo>
                      <a:pt x="33814" y="109061"/>
                      <a:pt x="41434" y="102394"/>
                      <a:pt x="42386" y="93821"/>
                    </a:cubicBezTo>
                    <a:cubicBezTo>
                      <a:pt x="42386" y="113824"/>
                      <a:pt x="58579" y="130016"/>
                      <a:pt x="78581" y="130016"/>
                    </a:cubicBezTo>
                    <a:cubicBezTo>
                      <a:pt x="98584" y="130016"/>
                      <a:pt x="114776" y="113824"/>
                      <a:pt x="114776" y="93821"/>
                    </a:cubicBezTo>
                    <a:cubicBezTo>
                      <a:pt x="114776" y="86201"/>
                      <a:pt x="112871" y="79534"/>
                      <a:pt x="109061" y="73819"/>
                    </a:cubicBezTo>
                    <a:cubicBezTo>
                      <a:pt x="112871" y="77629"/>
                      <a:pt x="118586" y="80486"/>
                      <a:pt x="124301" y="80486"/>
                    </a:cubicBezTo>
                    <a:cubicBezTo>
                      <a:pt x="135731" y="80486"/>
                      <a:pt x="144304" y="71914"/>
                      <a:pt x="146209" y="61436"/>
                    </a:cubicBezTo>
                    <a:cubicBezTo>
                      <a:pt x="148114" y="62389"/>
                      <a:pt x="150019" y="63341"/>
                      <a:pt x="151924" y="63341"/>
                    </a:cubicBezTo>
                    <a:cubicBezTo>
                      <a:pt x="158591" y="63341"/>
                      <a:pt x="163354" y="58579"/>
                      <a:pt x="163354" y="51911"/>
                    </a:cubicBezTo>
                    <a:cubicBezTo>
                      <a:pt x="163354" y="45244"/>
                      <a:pt x="158591" y="40481"/>
                      <a:pt x="151924" y="40481"/>
                    </a:cubicBezTo>
                    <a:cubicBezTo>
                      <a:pt x="148114" y="40481"/>
                      <a:pt x="144304" y="42386"/>
                      <a:pt x="142399" y="46196"/>
                    </a:cubicBezTo>
                    <a:cubicBezTo>
                      <a:pt x="138589" y="40481"/>
                      <a:pt x="131921" y="36671"/>
                      <a:pt x="124301" y="36671"/>
                    </a:cubicBezTo>
                    <a:cubicBezTo>
                      <a:pt x="111919" y="36671"/>
                      <a:pt x="102394" y="46196"/>
                      <a:pt x="102394" y="58579"/>
                    </a:cubicBezTo>
                    <a:cubicBezTo>
                      <a:pt x="102394" y="62389"/>
                      <a:pt x="103346" y="66199"/>
                      <a:pt x="105251" y="70009"/>
                    </a:cubicBezTo>
                    <a:cubicBezTo>
                      <a:pt x="100489" y="65246"/>
                      <a:pt x="94774" y="61436"/>
                      <a:pt x="88106" y="59531"/>
                    </a:cubicBezTo>
                    <a:cubicBezTo>
                      <a:pt x="88106" y="59531"/>
                      <a:pt x="88106" y="58579"/>
                      <a:pt x="88106" y="58579"/>
                    </a:cubicBezTo>
                    <a:cubicBezTo>
                      <a:pt x="89059" y="46196"/>
                      <a:pt x="83344" y="36671"/>
                      <a:pt x="74771" y="30004"/>
                    </a:cubicBezTo>
                    <a:close/>
                    <a:moveTo>
                      <a:pt x="42386" y="91916"/>
                    </a:moveTo>
                    <a:cubicBezTo>
                      <a:pt x="42386" y="90964"/>
                      <a:pt x="42386" y="90011"/>
                      <a:pt x="42386" y="89059"/>
                    </a:cubicBezTo>
                    <a:cubicBezTo>
                      <a:pt x="42386" y="89059"/>
                      <a:pt x="42386" y="89059"/>
                      <a:pt x="43339" y="89059"/>
                    </a:cubicBezTo>
                    <a:cubicBezTo>
                      <a:pt x="43339" y="89059"/>
                      <a:pt x="42386" y="90964"/>
                      <a:pt x="42386" y="919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DD6CE69-64BA-40FD-A7BD-FF1E34927504}"/>
                  </a:ext>
                </a:extLst>
              </p:cNvPr>
              <p:cNvSpPr/>
              <p:nvPr/>
            </p:nvSpPr>
            <p:spPr>
              <a:xfrm>
                <a:off x="5822156" y="3741896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22384 h 28575"/>
                  <a:gd name="connsiteX2" fmla="*/ 7144 w 28575"/>
                  <a:gd name="connsiteY2" fmla="*/ 14764 h 28575"/>
                  <a:gd name="connsiteX3" fmla="*/ 14764 w 28575"/>
                  <a:gd name="connsiteY3" fmla="*/ 714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8972"/>
                      <a:pt x="18972" y="22384"/>
                      <a:pt x="14764" y="22384"/>
                    </a:cubicBezTo>
                    <a:cubicBezTo>
                      <a:pt x="10555" y="22384"/>
                      <a:pt x="7144" y="18972"/>
                      <a:pt x="7144" y="14764"/>
                    </a:cubicBezTo>
                    <a:cubicBezTo>
                      <a:pt x="7144" y="10555"/>
                      <a:pt x="10555" y="7144"/>
                      <a:pt x="14764" y="7144"/>
                    </a:cubicBezTo>
                    <a:cubicBezTo>
                      <a:pt x="18972" y="7144"/>
                      <a:pt x="22384" y="10555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673D180-916B-4C94-804D-3BDF2DC66E76}"/>
                  </a:ext>
                </a:extLst>
              </p:cNvPr>
              <p:cNvSpPr/>
              <p:nvPr/>
            </p:nvSpPr>
            <p:spPr>
              <a:xfrm>
                <a:off x="5948839" y="2976086"/>
                <a:ext cx="28575" cy="28575"/>
              </a:xfrm>
              <a:custGeom>
                <a:avLst/>
                <a:gdLst>
                  <a:gd name="connsiteX0" fmla="*/ 15716 w 28575"/>
                  <a:gd name="connsiteY0" fmla="*/ 24289 h 28575"/>
                  <a:gd name="connsiteX1" fmla="*/ 24289 w 28575"/>
                  <a:gd name="connsiteY1" fmla="*/ 15716 h 28575"/>
                  <a:gd name="connsiteX2" fmla="*/ 15716 w 28575"/>
                  <a:gd name="connsiteY2" fmla="*/ 7144 h 28575"/>
                  <a:gd name="connsiteX3" fmla="*/ 7144 w 28575"/>
                  <a:gd name="connsiteY3" fmla="*/ 15716 h 28575"/>
                  <a:gd name="connsiteX4" fmla="*/ 15716 w 28575"/>
                  <a:gd name="connsiteY4" fmla="*/ 2428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24289"/>
                    </a:move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8096" y="20479"/>
                      <a:pt x="11906" y="24289"/>
                      <a:pt x="15716" y="2428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BB06668-C6A6-4504-A334-1F8600BBBD9A}"/>
                  </a:ext>
                </a:extLst>
              </p:cNvPr>
              <p:cNvSpPr/>
              <p:nvPr/>
            </p:nvSpPr>
            <p:spPr>
              <a:xfrm>
                <a:off x="5656094" y="3041809"/>
                <a:ext cx="95250" cy="114300"/>
              </a:xfrm>
              <a:custGeom>
                <a:avLst/>
                <a:gdLst>
                  <a:gd name="connsiteX0" fmla="*/ 20806 w 95250"/>
                  <a:gd name="connsiteY0" fmla="*/ 90964 h 114300"/>
                  <a:gd name="connsiteX1" fmla="*/ 27474 w 95250"/>
                  <a:gd name="connsiteY1" fmla="*/ 89059 h 114300"/>
                  <a:gd name="connsiteX2" fmla="*/ 57954 w 95250"/>
                  <a:gd name="connsiteY2" fmla="*/ 108109 h 114300"/>
                  <a:gd name="connsiteX3" fmla="*/ 92244 w 95250"/>
                  <a:gd name="connsiteY3" fmla="*/ 73819 h 114300"/>
                  <a:gd name="connsiteX4" fmla="*/ 63669 w 95250"/>
                  <a:gd name="connsiteY4" fmla="*/ 40481 h 114300"/>
                  <a:gd name="connsiteX5" fmla="*/ 64621 w 95250"/>
                  <a:gd name="connsiteY5" fmla="*/ 33814 h 114300"/>
                  <a:gd name="connsiteX6" fmla="*/ 37951 w 95250"/>
                  <a:gd name="connsiteY6" fmla="*/ 7144 h 114300"/>
                  <a:gd name="connsiteX7" fmla="*/ 11281 w 95250"/>
                  <a:gd name="connsiteY7" fmla="*/ 33814 h 114300"/>
                  <a:gd name="connsiteX8" fmla="*/ 28426 w 95250"/>
                  <a:gd name="connsiteY8" fmla="*/ 58579 h 114300"/>
                  <a:gd name="connsiteX9" fmla="*/ 27474 w 95250"/>
                  <a:gd name="connsiteY9" fmla="*/ 61436 h 114300"/>
                  <a:gd name="connsiteX10" fmla="*/ 22711 w 95250"/>
                  <a:gd name="connsiteY10" fmla="*/ 60484 h 114300"/>
                  <a:gd name="connsiteX11" fmla="*/ 7471 w 95250"/>
                  <a:gd name="connsiteY11" fmla="*/ 75724 h 114300"/>
                  <a:gd name="connsiteX12" fmla="*/ 20806 w 95250"/>
                  <a:gd name="connsiteY12" fmla="*/ 9096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114300">
                    <a:moveTo>
                      <a:pt x="20806" y="90964"/>
                    </a:moveTo>
                    <a:cubicBezTo>
                      <a:pt x="22711" y="90964"/>
                      <a:pt x="25569" y="90011"/>
                      <a:pt x="27474" y="89059"/>
                    </a:cubicBezTo>
                    <a:cubicBezTo>
                      <a:pt x="33189" y="100489"/>
                      <a:pt x="44619" y="108109"/>
                      <a:pt x="57954" y="108109"/>
                    </a:cubicBezTo>
                    <a:cubicBezTo>
                      <a:pt x="77004" y="108109"/>
                      <a:pt x="92244" y="92869"/>
                      <a:pt x="92244" y="73819"/>
                    </a:cubicBezTo>
                    <a:cubicBezTo>
                      <a:pt x="92244" y="56674"/>
                      <a:pt x="79861" y="43339"/>
                      <a:pt x="63669" y="40481"/>
                    </a:cubicBezTo>
                    <a:cubicBezTo>
                      <a:pt x="64621" y="38576"/>
                      <a:pt x="64621" y="36671"/>
                      <a:pt x="64621" y="33814"/>
                    </a:cubicBezTo>
                    <a:cubicBezTo>
                      <a:pt x="64621" y="18574"/>
                      <a:pt x="52239" y="7144"/>
                      <a:pt x="37951" y="7144"/>
                    </a:cubicBezTo>
                    <a:cubicBezTo>
                      <a:pt x="22711" y="7144"/>
                      <a:pt x="11281" y="19526"/>
                      <a:pt x="11281" y="33814"/>
                    </a:cubicBezTo>
                    <a:cubicBezTo>
                      <a:pt x="11281" y="45244"/>
                      <a:pt x="17949" y="54769"/>
                      <a:pt x="28426" y="58579"/>
                    </a:cubicBezTo>
                    <a:cubicBezTo>
                      <a:pt x="28426" y="59531"/>
                      <a:pt x="27474" y="60484"/>
                      <a:pt x="27474" y="61436"/>
                    </a:cubicBezTo>
                    <a:cubicBezTo>
                      <a:pt x="25569" y="60484"/>
                      <a:pt x="24616" y="60484"/>
                      <a:pt x="22711" y="60484"/>
                    </a:cubicBezTo>
                    <a:cubicBezTo>
                      <a:pt x="14139" y="60484"/>
                      <a:pt x="7471" y="67151"/>
                      <a:pt x="7471" y="75724"/>
                    </a:cubicBezTo>
                    <a:cubicBezTo>
                      <a:pt x="5566" y="84296"/>
                      <a:pt x="12234" y="90964"/>
                      <a:pt x="20806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C22D822-DD0F-4A30-9B52-2EF5F951B167}"/>
                  </a:ext>
                </a:extLst>
              </p:cNvPr>
              <p:cNvSpPr/>
              <p:nvPr/>
            </p:nvSpPr>
            <p:spPr>
              <a:xfrm>
                <a:off x="5755481" y="4182904"/>
                <a:ext cx="57150" cy="57150"/>
              </a:xfrm>
              <a:custGeom>
                <a:avLst/>
                <a:gdLst>
                  <a:gd name="connsiteX0" fmla="*/ 31909 w 57150"/>
                  <a:gd name="connsiteY0" fmla="*/ 7144 h 57150"/>
                  <a:gd name="connsiteX1" fmla="*/ 7144 w 57150"/>
                  <a:gd name="connsiteY1" fmla="*/ 31909 h 57150"/>
                  <a:gd name="connsiteX2" fmla="*/ 31909 w 57150"/>
                  <a:gd name="connsiteY2" fmla="*/ 56674 h 57150"/>
                  <a:gd name="connsiteX3" fmla="*/ 56674 w 57150"/>
                  <a:gd name="connsiteY3" fmla="*/ 31909 h 57150"/>
                  <a:gd name="connsiteX4" fmla="*/ 31909 w 57150"/>
                  <a:gd name="connsiteY4" fmla="*/ 7144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31909" y="7144"/>
                    </a:moveTo>
                    <a:cubicBezTo>
                      <a:pt x="18574" y="7144"/>
                      <a:pt x="7144" y="18574"/>
                      <a:pt x="7144" y="31909"/>
                    </a:cubicBezTo>
                    <a:cubicBezTo>
                      <a:pt x="7144" y="45244"/>
                      <a:pt x="18574" y="56674"/>
                      <a:pt x="31909" y="56674"/>
                    </a:cubicBezTo>
                    <a:cubicBezTo>
                      <a:pt x="45244" y="56674"/>
                      <a:pt x="56674" y="45244"/>
                      <a:pt x="56674" y="31909"/>
                    </a:cubicBezTo>
                    <a:cubicBezTo>
                      <a:pt x="56674" y="17621"/>
                      <a:pt x="45244" y="7144"/>
                      <a:pt x="3190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F117634-8D28-4F9A-8C99-E6DB3CDCE3F2}"/>
                  </a:ext>
                </a:extLst>
              </p:cNvPr>
              <p:cNvSpPr/>
              <p:nvPr/>
            </p:nvSpPr>
            <p:spPr>
              <a:xfrm>
                <a:off x="6033611" y="3938111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001"/>
                      <a:pt x="18574" y="7144"/>
                      <a:pt x="14764" y="7144"/>
                    </a:cubicBezTo>
                    <a:cubicBezTo>
                      <a:pt x="10954" y="7144"/>
                      <a:pt x="7144" y="10954"/>
                      <a:pt x="7144" y="14764"/>
                    </a:cubicBezTo>
                    <a:cubicBezTo>
                      <a:pt x="7144" y="18574"/>
                      <a:pt x="10954" y="22384"/>
                      <a:pt x="14764" y="22384"/>
                    </a:cubicBezTo>
                    <a:cubicBezTo>
                      <a:pt x="18574" y="22384"/>
                      <a:pt x="22384" y="19526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F1EF79-C1F1-4C9E-B817-4B83E5566348}"/>
                  </a:ext>
                </a:extLst>
              </p:cNvPr>
              <p:cNvSpPr/>
              <p:nvPr/>
            </p:nvSpPr>
            <p:spPr>
              <a:xfrm>
                <a:off x="5585936" y="3662839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7144 h 38100"/>
                  <a:gd name="connsiteX2" fmla="*/ 7144 w 38100"/>
                  <a:gd name="connsiteY2" fmla="*/ 22384 h 38100"/>
                  <a:gd name="connsiteX3" fmla="*/ 22384 w 38100"/>
                  <a:gd name="connsiteY3" fmla="*/ 3762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13811"/>
                      <a:pt x="30956" y="7144"/>
                      <a:pt x="22384" y="7144"/>
                    </a:cubicBezTo>
                    <a:cubicBezTo>
                      <a:pt x="13811" y="7144"/>
                      <a:pt x="7144" y="13811"/>
                      <a:pt x="7144" y="22384"/>
                    </a:cubicBezTo>
                    <a:cubicBezTo>
                      <a:pt x="7144" y="30956"/>
                      <a:pt x="13811" y="37624"/>
                      <a:pt x="22384" y="37624"/>
                    </a:cubicBezTo>
                    <a:cubicBezTo>
                      <a:pt x="30956" y="37624"/>
                      <a:pt x="37624" y="30956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BA87A73F-8794-4D1B-B1DE-0FC9D3997F72}"/>
                  </a:ext>
                </a:extLst>
              </p:cNvPr>
              <p:cNvSpPr/>
              <p:nvPr/>
            </p:nvSpPr>
            <p:spPr>
              <a:xfrm>
                <a:off x="5774531" y="3054191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B6F76E0-A219-40BE-9F3C-E2EF46CF5F37}"/>
                  </a:ext>
                </a:extLst>
              </p:cNvPr>
              <p:cNvSpPr/>
              <p:nvPr/>
            </p:nvSpPr>
            <p:spPr>
              <a:xfrm>
                <a:off x="5801201" y="2997041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24289 h 28575"/>
                  <a:gd name="connsiteX2" fmla="*/ 7144 w 28575"/>
                  <a:gd name="connsiteY2" fmla="*/ 15716 h 28575"/>
                  <a:gd name="connsiteX3" fmla="*/ 15716 w 28575"/>
                  <a:gd name="connsiteY3" fmla="*/ 7144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20451"/>
                      <a:pt x="20451" y="24289"/>
                      <a:pt x="15716" y="24289"/>
                    </a:cubicBezTo>
                    <a:cubicBezTo>
                      <a:pt x="10982" y="24289"/>
                      <a:pt x="7144" y="20451"/>
                      <a:pt x="7144" y="15716"/>
                    </a:cubicBezTo>
                    <a:cubicBezTo>
                      <a:pt x="7144" y="10982"/>
                      <a:pt x="10982" y="7144"/>
                      <a:pt x="15716" y="7144"/>
                    </a:cubicBezTo>
                    <a:cubicBezTo>
                      <a:pt x="20451" y="7144"/>
                      <a:pt x="24289" y="10982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522727F-DEAA-42C5-9298-F8647CCD3D1A}"/>
                  </a:ext>
                </a:extLst>
              </p:cNvPr>
              <p:cNvSpPr/>
              <p:nvPr/>
            </p:nvSpPr>
            <p:spPr>
              <a:xfrm>
                <a:off x="5444966" y="3704749"/>
                <a:ext cx="85725" cy="85725"/>
              </a:xfrm>
              <a:custGeom>
                <a:avLst/>
                <a:gdLst>
                  <a:gd name="connsiteX0" fmla="*/ 81439 w 85725"/>
                  <a:gd name="connsiteY0" fmla="*/ 44291 h 85725"/>
                  <a:gd name="connsiteX1" fmla="*/ 44291 w 85725"/>
                  <a:gd name="connsiteY1" fmla="*/ 81439 h 85725"/>
                  <a:gd name="connsiteX2" fmla="*/ 7144 w 85725"/>
                  <a:gd name="connsiteY2" fmla="*/ 44291 h 85725"/>
                  <a:gd name="connsiteX3" fmla="*/ 44291 w 85725"/>
                  <a:gd name="connsiteY3" fmla="*/ 7144 h 85725"/>
                  <a:gd name="connsiteX4" fmla="*/ 81439 w 85725"/>
                  <a:gd name="connsiteY4" fmla="*/ 44291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1439" y="44291"/>
                    </a:moveTo>
                    <a:cubicBezTo>
                      <a:pt x="81439" y="64807"/>
                      <a:pt x="64807" y="81439"/>
                      <a:pt x="44291" y="81439"/>
                    </a:cubicBezTo>
                    <a:cubicBezTo>
                      <a:pt x="23775" y="81439"/>
                      <a:pt x="7144" y="64807"/>
                      <a:pt x="7144" y="44291"/>
                    </a:cubicBezTo>
                    <a:cubicBezTo>
                      <a:pt x="7144" y="23775"/>
                      <a:pt x="23775" y="7144"/>
                      <a:pt x="44291" y="7144"/>
                    </a:cubicBezTo>
                    <a:cubicBezTo>
                      <a:pt x="64807" y="7144"/>
                      <a:pt x="81439" y="23775"/>
                      <a:pt x="81439" y="4429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416560F2-5B68-4BA8-9304-5C2848880CEE}"/>
                  </a:ext>
                </a:extLst>
              </p:cNvPr>
              <p:cNvSpPr/>
              <p:nvPr/>
            </p:nvSpPr>
            <p:spPr>
              <a:xfrm>
                <a:off x="5544979" y="3427571"/>
                <a:ext cx="85725" cy="95250"/>
              </a:xfrm>
              <a:custGeom>
                <a:avLst/>
                <a:gdLst>
                  <a:gd name="connsiteX0" fmla="*/ 58579 w 85725"/>
                  <a:gd name="connsiteY0" fmla="*/ 39529 h 95250"/>
                  <a:gd name="connsiteX1" fmla="*/ 59531 w 85725"/>
                  <a:gd name="connsiteY1" fmla="*/ 32861 h 95250"/>
                  <a:gd name="connsiteX2" fmla="*/ 39529 w 85725"/>
                  <a:gd name="connsiteY2" fmla="*/ 12859 h 95250"/>
                  <a:gd name="connsiteX3" fmla="*/ 38576 w 85725"/>
                  <a:gd name="connsiteY3" fmla="*/ 12859 h 95250"/>
                  <a:gd name="connsiteX4" fmla="*/ 25241 w 85725"/>
                  <a:gd name="connsiteY4" fmla="*/ 7144 h 95250"/>
                  <a:gd name="connsiteX5" fmla="*/ 7144 w 85725"/>
                  <a:gd name="connsiteY5" fmla="*/ 25241 h 95250"/>
                  <a:gd name="connsiteX6" fmla="*/ 22384 w 85725"/>
                  <a:gd name="connsiteY6" fmla="*/ 43339 h 95250"/>
                  <a:gd name="connsiteX7" fmla="*/ 34766 w 85725"/>
                  <a:gd name="connsiteY7" fmla="*/ 52864 h 95250"/>
                  <a:gd name="connsiteX8" fmla="*/ 30004 w 85725"/>
                  <a:gd name="connsiteY8" fmla="*/ 68104 h 95250"/>
                  <a:gd name="connsiteX9" fmla="*/ 58579 w 85725"/>
                  <a:gd name="connsiteY9" fmla="*/ 96679 h 95250"/>
                  <a:gd name="connsiteX10" fmla="*/ 87154 w 85725"/>
                  <a:gd name="connsiteY10" fmla="*/ 68104 h 95250"/>
                  <a:gd name="connsiteX11" fmla="*/ 58579 w 85725"/>
                  <a:gd name="connsiteY11" fmla="*/ 39529 h 95250"/>
                  <a:gd name="connsiteX12" fmla="*/ 58579 w 85725"/>
                  <a:gd name="connsiteY12" fmla="*/ 39529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725" h="95250">
                    <a:moveTo>
                      <a:pt x="58579" y="39529"/>
                    </a:moveTo>
                    <a:cubicBezTo>
                      <a:pt x="59531" y="37624"/>
                      <a:pt x="59531" y="35719"/>
                      <a:pt x="59531" y="32861"/>
                    </a:cubicBezTo>
                    <a:cubicBezTo>
                      <a:pt x="59531" y="21431"/>
                      <a:pt x="50006" y="12859"/>
                      <a:pt x="39529" y="12859"/>
                    </a:cubicBezTo>
                    <a:cubicBezTo>
                      <a:pt x="39529" y="12859"/>
                      <a:pt x="38576" y="12859"/>
                      <a:pt x="38576" y="12859"/>
                    </a:cubicBezTo>
                    <a:cubicBezTo>
                      <a:pt x="34766" y="9049"/>
                      <a:pt x="30956" y="7144"/>
                      <a:pt x="25241" y="7144"/>
                    </a:cubicBezTo>
                    <a:cubicBezTo>
                      <a:pt x="14764" y="7144"/>
                      <a:pt x="7144" y="15716"/>
                      <a:pt x="7144" y="25241"/>
                    </a:cubicBezTo>
                    <a:cubicBezTo>
                      <a:pt x="7144" y="33814"/>
                      <a:pt x="13811" y="41434"/>
                      <a:pt x="22384" y="43339"/>
                    </a:cubicBezTo>
                    <a:cubicBezTo>
                      <a:pt x="25241" y="48101"/>
                      <a:pt x="30004" y="50959"/>
                      <a:pt x="34766" y="52864"/>
                    </a:cubicBezTo>
                    <a:cubicBezTo>
                      <a:pt x="31909" y="57626"/>
                      <a:pt x="30004" y="62389"/>
                      <a:pt x="30004" y="68104"/>
                    </a:cubicBezTo>
                    <a:cubicBezTo>
                      <a:pt x="30004" y="84296"/>
                      <a:pt x="43339" y="96679"/>
                      <a:pt x="58579" y="96679"/>
                    </a:cubicBezTo>
                    <a:cubicBezTo>
                      <a:pt x="74771" y="96679"/>
                      <a:pt x="87154" y="83344"/>
                      <a:pt x="87154" y="68104"/>
                    </a:cubicBezTo>
                    <a:cubicBezTo>
                      <a:pt x="88106" y="52864"/>
                      <a:pt x="74771" y="39529"/>
                      <a:pt x="58579" y="39529"/>
                    </a:cubicBezTo>
                    <a:cubicBezTo>
                      <a:pt x="58579" y="39529"/>
                      <a:pt x="58579" y="39529"/>
                      <a:pt x="58579" y="395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C56035D6-08AE-40A6-9556-BDAFAC158CCF}"/>
                  </a:ext>
                </a:extLst>
              </p:cNvPr>
              <p:cNvSpPr/>
              <p:nvPr/>
            </p:nvSpPr>
            <p:spPr>
              <a:xfrm>
                <a:off x="5965031" y="4117181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6669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37CD0DD-28C7-40E5-A0A8-613AC3E2AFA9}"/>
                  </a:ext>
                </a:extLst>
              </p:cNvPr>
              <p:cNvSpPr/>
              <p:nvPr/>
            </p:nvSpPr>
            <p:spPr>
              <a:xfrm>
                <a:off x="5866924" y="3722846"/>
                <a:ext cx="76200" cy="76200"/>
              </a:xfrm>
              <a:custGeom>
                <a:avLst/>
                <a:gdLst>
                  <a:gd name="connsiteX0" fmla="*/ 65246 w 76200"/>
                  <a:gd name="connsiteY0" fmla="*/ 75724 h 76200"/>
                  <a:gd name="connsiteX1" fmla="*/ 75724 w 76200"/>
                  <a:gd name="connsiteY1" fmla="*/ 65246 h 76200"/>
                  <a:gd name="connsiteX2" fmla="*/ 65246 w 76200"/>
                  <a:gd name="connsiteY2" fmla="*/ 54769 h 76200"/>
                  <a:gd name="connsiteX3" fmla="*/ 62389 w 76200"/>
                  <a:gd name="connsiteY3" fmla="*/ 55721 h 76200"/>
                  <a:gd name="connsiteX4" fmla="*/ 68104 w 76200"/>
                  <a:gd name="connsiteY4" fmla="*/ 42386 h 76200"/>
                  <a:gd name="connsiteX5" fmla="*/ 50006 w 76200"/>
                  <a:gd name="connsiteY5" fmla="*/ 24289 h 76200"/>
                  <a:gd name="connsiteX6" fmla="*/ 42386 w 76200"/>
                  <a:gd name="connsiteY6" fmla="*/ 26194 h 76200"/>
                  <a:gd name="connsiteX7" fmla="*/ 30956 w 76200"/>
                  <a:gd name="connsiteY7" fmla="*/ 16669 h 76200"/>
                  <a:gd name="connsiteX8" fmla="*/ 31909 w 76200"/>
                  <a:gd name="connsiteY8" fmla="*/ 16669 h 76200"/>
                  <a:gd name="connsiteX9" fmla="*/ 36671 w 76200"/>
                  <a:gd name="connsiteY9" fmla="*/ 11906 h 76200"/>
                  <a:gd name="connsiteX10" fmla="*/ 31909 w 76200"/>
                  <a:gd name="connsiteY10" fmla="*/ 7144 h 76200"/>
                  <a:gd name="connsiteX11" fmla="*/ 27146 w 76200"/>
                  <a:gd name="connsiteY11" fmla="*/ 11906 h 76200"/>
                  <a:gd name="connsiteX12" fmla="*/ 30004 w 76200"/>
                  <a:gd name="connsiteY12" fmla="*/ 16669 h 76200"/>
                  <a:gd name="connsiteX13" fmla="*/ 26194 w 76200"/>
                  <a:gd name="connsiteY13" fmla="*/ 15716 h 76200"/>
                  <a:gd name="connsiteX14" fmla="*/ 7144 w 76200"/>
                  <a:gd name="connsiteY14" fmla="*/ 34766 h 76200"/>
                  <a:gd name="connsiteX15" fmla="*/ 26194 w 76200"/>
                  <a:gd name="connsiteY15" fmla="*/ 53816 h 76200"/>
                  <a:gd name="connsiteX16" fmla="*/ 35719 w 76200"/>
                  <a:gd name="connsiteY16" fmla="*/ 50959 h 76200"/>
                  <a:gd name="connsiteX17" fmla="*/ 50959 w 76200"/>
                  <a:gd name="connsiteY17" fmla="*/ 59531 h 76200"/>
                  <a:gd name="connsiteX18" fmla="*/ 57626 w 76200"/>
                  <a:gd name="connsiteY18" fmla="*/ 58579 h 76200"/>
                  <a:gd name="connsiteX19" fmla="*/ 54769 w 76200"/>
                  <a:gd name="connsiteY19" fmla="*/ 65246 h 76200"/>
                  <a:gd name="connsiteX20" fmla="*/ 65246 w 76200"/>
                  <a:gd name="connsiteY20" fmla="*/ 7572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200" h="76200">
                    <a:moveTo>
                      <a:pt x="65246" y="75724"/>
                    </a:moveTo>
                    <a:cubicBezTo>
                      <a:pt x="70961" y="75724"/>
                      <a:pt x="75724" y="70961"/>
                      <a:pt x="75724" y="65246"/>
                    </a:cubicBezTo>
                    <a:cubicBezTo>
                      <a:pt x="75724" y="59531"/>
                      <a:pt x="70961" y="54769"/>
                      <a:pt x="65246" y="54769"/>
                    </a:cubicBezTo>
                    <a:cubicBezTo>
                      <a:pt x="64294" y="54769"/>
                      <a:pt x="63341" y="54769"/>
                      <a:pt x="62389" y="55721"/>
                    </a:cubicBezTo>
                    <a:cubicBezTo>
                      <a:pt x="66199" y="52864"/>
                      <a:pt x="68104" y="48101"/>
                      <a:pt x="68104" y="42386"/>
                    </a:cubicBezTo>
                    <a:cubicBezTo>
                      <a:pt x="68104" y="32861"/>
                      <a:pt x="60484" y="24289"/>
                      <a:pt x="50006" y="24289"/>
                    </a:cubicBezTo>
                    <a:cubicBezTo>
                      <a:pt x="47149" y="24289"/>
                      <a:pt x="44291" y="25241"/>
                      <a:pt x="42386" y="26194"/>
                    </a:cubicBezTo>
                    <a:cubicBezTo>
                      <a:pt x="39529" y="21431"/>
                      <a:pt x="35719" y="18574"/>
                      <a:pt x="30956" y="16669"/>
                    </a:cubicBezTo>
                    <a:cubicBezTo>
                      <a:pt x="30956" y="16669"/>
                      <a:pt x="31909" y="16669"/>
                      <a:pt x="31909" y="16669"/>
                    </a:cubicBezTo>
                    <a:cubicBezTo>
                      <a:pt x="34766" y="16669"/>
                      <a:pt x="36671" y="14764"/>
                      <a:pt x="36671" y="11906"/>
                    </a:cubicBezTo>
                    <a:cubicBezTo>
                      <a:pt x="36671" y="9049"/>
                      <a:pt x="34766" y="7144"/>
                      <a:pt x="31909" y="7144"/>
                    </a:cubicBezTo>
                    <a:cubicBezTo>
                      <a:pt x="29051" y="7144"/>
                      <a:pt x="27146" y="9049"/>
                      <a:pt x="27146" y="11906"/>
                    </a:cubicBezTo>
                    <a:cubicBezTo>
                      <a:pt x="27146" y="13811"/>
                      <a:pt x="28099" y="15716"/>
                      <a:pt x="30004" y="16669"/>
                    </a:cubicBezTo>
                    <a:cubicBezTo>
                      <a:pt x="29051" y="16669"/>
                      <a:pt x="27146" y="15716"/>
                      <a:pt x="26194" y="15716"/>
                    </a:cubicBezTo>
                    <a:cubicBezTo>
                      <a:pt x="15716" y="15716"/>
                      <a:pt x="7144" y="24289"/>
                      <a:pt x="7144" y="34766"/>
                    </a:cubicBezTo>
                    <a:cubicBezTo>
                      <a:pt x="7144" y="45244"/>
                      <a:pt x="15716" y="53816"/>
                      <a:pt x="26194" y="53816"/>
                    </a:cubicBezTo>
                    <a:cubicBezTo>
                      <a:pt x="29051" y="53816"/>
                      <a:pt x="32861" y="52864"/>
                      <a:pt x="35719" y="50959"/>
                    </a:cubicBezTo>
                    <a:cubicBezTo>
                      <a:pt x="38576" y="55721"/>
                      <a:pt x="44291" y="59531"/>
                      <a:pt x="50959" y="59531"/>
                    </a:cubicBezTo>
                    <a:cubicBezTo>
                      <a:pt x="52864" y="59531"/>
                      <a:pt x="55721" y="58579"/>
                      <a:pt x="57626" y="58579"/>
                    </a:cubicBezTo>
                    <a:cubicBezTo>
                      <a:pt x="55721" y="60484"/>
                      <a:pt x="54769" y="62389"/>
                      <a:pt x="54769" y="65246"/>
                    </a:cubicBezTo>
                    <a:cubicBezTo>
                      <a:pt x="54769" y="70961"/>
                      <a:pt x="59531" y="75724"/>
                      <a:pt x="65246" y="7572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6C7D56-3578-4C1B-B092-89643210F859}"/>
                  </a:ext>
                </a:extLst>
              </p:cNvPr>
              <p:cNvSpPr/>
              <p:nvPr/>
            </p:nvSpPr>
            <p:spPr>
              <a:xfrm>
                <a:off x="6027896" y="2811304"/>
                <a:ext cx="95250" cy="85725"/>
              </a:xfrm>
              <a:custGeom>
                <a:avLst/>
                <a:gdLst>
                  <a:gd name="connsiteX0" fmla="*/ 27146 w 95250"/>
                  <a:gd name="connsiteY0" fmla="*/ 7144 h 85725"/>
                  <a:gd name="connsiteX1" fmla="*/ 7144 w 95250"/>
                  <a:gd name="connsiteY1" fmla="*/ 27146 h 85725"/>
                  <a:gd name="connsiteX2" fmla="*/ 16669 w 95250"/>
                  <a:gd name="connsiteY2" fmla="*/ 44291 h 85725"/>
                  <a:gd name="connsiteX3" fmla="*/ 15716 w 95250"/>
                  <a:gd name="connsiteY3" fmla="*/ 49054 h 85725"/>
                  <a:gd name="connsiteX4" fmla="*/ 32861 w 95250"/>
                  <a:gd name="connsiteY4" fmla="*/ 66199 h 85725"/>
                  <a:gd name="connsiteX5" fmla="*/ 42386 w 95250"/>
                  <a:gd name="connsiteY5" fmla="*/ 63341 h 85725"/>
                  <a:gd name="connsiteX6" fmla="*/ 66199 w 95250"/>
                  <a:gd name="connsiteY6" fmla="*/ 84296 h 85725"/>
                  <a:gd name="connsiteX7" fmla="*/ 90964 w 95250"/>
                  <a:gd name="connsiteY7" fmla="*/ 59531 h 85725"/>
                  <a:gd name="connsiteX8" fmla="*/ 66199 w 95250"/>
                  <a:gd name="connsiteY8" fmla="*/ 34766 h 85725"/>
                  <a:gd name="connsiteX9" fmla="*/ 49054 w 95250"/>
                  <a:gd name="connsiteY9" fmla="*/ 41434 h 85725"/>
                  <a:gd name="connsiteX10" fmla="*/ 45244 w 95250"/>
                  <a:gd name="connsiteY10" fmla="*/ 34766 h 85725"/>
                  <a:gd name="connsiteX11" fmla="*/ 47149 w 95250"/>
                  <a:gd name="connsiteY11" fmla="*/ 25241 h 85725"/>
                  <a:gd name="connsiteX12" fmla="*/ 27146 w 95250"/>
                  <a:gd name="connsiteY12" fmla="*/ 71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5250" h="85725">
                    <a:moveTo>
                      <a:pt x="27146" y="7144"/>
                    </a:moveTo>
                    <a:cubicBezTo>
                      <a:pt x="15716" y="7144"/>
                      <a:pt x="7144" y="15716"/>
                      <a:pt x="7144" y="27146"/>
                    </a:cubicBezTo>
                    <a:cubicBezTo>
                      <a:pt x="7144" y="33814"/>
                      <a:pt x="10954" y="40481"/>
                      <a:pt x="16669" y="44291"/>
                    </a:cubicBezTo>
                    <a:cubicBezTo>
                      <a:pt x="15716" y="46196"/>
                      <a:pt x="15716" y="47149"/>
                      <a:pt x="15716" y="49054"/>
                    </a:cubicBezTo>
                    <a:cubicBezTo>
                      <a:pt x="15716" y="58579"/>
                      <a:pt x="23336" y="66199"/>
                      <a:pt x="32861" y="66199"/>
                    </a:cubicBezTo>
                    <a:cubicBezTo>
                      <a:pt x="36671" y="66199"/>
                      <a:pt x="39529" y="65246"/>
                      <a:pt x="42386" y="63341"/>
                    </a:cubicBezTo>
                    <a:cubicBezTo>
                      <a:pt x="44291" y="74771"/>
                      <a:pt x="53816" y="84296"/>
                      <a:pt x="66199" y="84296"/>
                    </a:cubicBezTo>
                    <a:cubicBezTo>
                      <a:pt x="79534" y="84296"/>
                      <a:pt x="90964" y="72866"/>
                      <a:pt x="90964" y="59531"/>
                    </a:cubicBezTo>
                    <a:cubicBezTo>
                      <a:pt x="90964" y="46196"/>
                      <a:pt x="80486" y="34766"/>
                      <a:pt x="66199" y="34766"/>
                    </a:cubicBezTo>
                    <a:cubicBezTo>
                      <a:pt x="59531" y="34766"/>
                      <a:pt x="53816" y="37624"/>
                      <a:pt x="49054" y="41434"/>
                    </a:cubicBezTo>
                    <a:cubicBezTo>
                      <a:pt x="48101" y="38576"/>
                      <a:pt x="46196" y="36671"/>
                      <a:pt x="45244" y="34766"/>
                    </a:cubicBezTo>
                    <a:cubicBezTo>
                      <a:pt x="47149" y="31909"/>
                      <a:pt x="47149" y="29051"/>
                      <a:pt x="47149" y="25241"/>
                    </a:cubicBezTo>
                    <a:cubicBezTo>
                      <a:pt x="47149" y="16669"/>
                      <a:pt x="37624" y="7144"/>
                      <a:pt x="2714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3A1114-4C13-4F2B-8DD1-A5EB52739306}"/>
                  </a:ext>
                </a:extLst>
              </p:cNvPr>
              <p:cNvSpPr/>
              <p:nvPr/>
            </p:nvSpPr>
            <p:spPr>
              <a:xfrm>
                <a:off x="6005989" y="2619851"/>
                <a:ext cx="76200" cy="76200"/>
              </a:xfrm>
              <a:custGeom>
                <a:avLst/>
                <a:gdLst>
                  <a:gd name="connsiteX0" fmla="*/ 42386 w 76200"/>
                  <a:gd name="connsiteY0" fmla="*/ 77629 h 76200"/>
                  <a:gd name="connsiteX1" fmla="*/ 77629 w 76200"/>
                  <a:gd name="connsiteY1" fmla="*/ 42386 h 76200"/>
                  <a:gd name="connsiteX2" fmla="*/ 42386 w 76200"/>
                  <a:gd name="connsiteY2" fmla="*/ 7144 h 76200"/>
                  <a:gd name="connsiteX3" fmla="*/ 7144 w 76200"/>
                  <a:gd name="connsiteY3" fmla="*/ 42386 h 76200"/>
                  <a:gd name="connsiteX4" fmla="*/ 42386 w 76200"/>
                  <a:gd name="connsiteY4" fmla="*/ 77629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00" h="76200">
                    <a:moveTo>
                      <a:pt x="42386" y="77629"/>
                    </a:moveTo>
                    <a:cubicBezTo>
                      <a:pt x="61436" y="77629"/>
                      <a:pt x="77629" y="62389"/>
                      <a:pt x="77629" y="42386"/>
                    </a:cubicBezTo>
                    <a:cubicBezTo>
                      <a:pt x="77629" y="23336"/>
                      <a:pt x="62389" y="7144"/>
                      <a:pt x="42386" y="7144"/>
                    </a:cubicBezTo>
                    <a:cubicBezTo>
                      <a:pt x="23336" y="7144"/>
                      <a:pt x="7144" y="22384"/>
                      <a:pt x="7144" y="42386"/>
                    </a:cubicBezTo>
                    <a:cubicBezTo>
                      <a:pt x="7144" y="62389"/>
                      <a:pt x="23336" y="77629"/>
                      <a:pt x="42386" y="7762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AFA8663A-157C-4059-9152-6761FDF21AEC}"/>
                  </a:ext>
                </a:extLst>
              </p:cNvPr>
              <p:cNvSpPr/>
              <p:nvPr/>
            </p:nvSpPr>
            <p:spPr>
              <a:xfrm>
                <a:off x="5885021" y="3175159"/>
                <a:ext cx="38100" cy="38100"/>
              </a:xfrm>
              <a:custGeom>
                <a:avLst/>
                <a:gdLst>
                  <a:gd name="connsiteX0" fmla="*/ 19526 w 38100"/>
                  <a:gd name="connsiteY0" fmla="*/ 31909 h 38100"/>
                  <a:gd name="connsiteX1" fmla="*/ 31909 w 38100"/>
                  <a:gd name="connsiteY1" fmla="*/ 19526 h 38100"/>
                  <a:gd name="connsiteX2" fmla="*/ 19526 w 38100"/>
                  <a:gd name="connsiteY2" fmla="*/ 7144 h 38100"/>
                  <a:gd name="connsiteX3" fmla="*/ 7144 w 38100"/>
                  <a:gd name="connsiteY3" fmla="*/ 19526 h 38100"/>
                  <a:gd name="connsiteX4" fmla="*/ 19526 w 38100"/>
                  <a:gd name="connsiteY4" fmla="*/ 3190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9526" y="31909"/>
                    </a:moveTo>
                    <a:cubicBezTo>
                      <a:pt x="26194" y="31909"/>
                      <a:pt x="31909" y="26194"/>
                      <a:pt x="31909" y="19526"/>
                    </a:cubicBez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ACB31553-F0B4-4AC2-B75B-D3F6CD7C506C}"/>
                  </a:ext>
                </a:extLst>
              </p:cNvPr>
              <p:cNvSpPr/>
              <p:nvPr/>
            </p:nvSpPr>
            <p:spPr>
              <a:xfrm>
                <a:off x="6279356" y="3024664"/>
                <a:ext cx="38100" cy="38100"/>
              </a:xfrm>
              <a:custGeom>
                <a:avLst/>
                <a:gdLst>
                  <a:gd name="connsiteX0" fmla="*/ 21431 w 38100"/>
                  <a:gd name="connsiteY0" fmla="*/ 35719 h 38100"/>
                  <a:gd name="connsiteX1" fmla="*/ 35719 w 38100"/>
                  <a:gd name="connsiteY1" fmla="*/ 21431 h 38100"/>
                  <a:gd name="connsiteX2" fmla="*/ 21431 w 38100"/>
                  <a:gd name="connsiteY2" fmla="*/ 7144 h 38100"/>
                  <a:gd name="connsiteX3" fmla="*/ 7144 w 38100"/>
                  <a:gd name="connsiteY3" fmla="*/ 21431 h 38100"/>
                  <a:gd name="connsiteX4" fmla="*/ 21431 w 38100"/>
                  <a:gd name="connsiteY4" fmla="*/ 3571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35719"/>
                    </a:move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2859" y="35719"/>
                      <a:pt x="21431" y="3571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3F20BF26-70E7-4BF3-98E5-C3B240D4E467}"/>
                  </a:ext>
                </a:extLst>
              </p:cNvPr>
              <p:cNvSpPr/>
              <p:nvPr/>
            </p:nvSpPr>
            <p:spPr>
              <a:xfrm>
                <a:off x="5935504" y="2767489"/>
                <a:ext cx="57150" cy="57150"/>
              </a:xfrm>
              <a:custGeom>
                <a:avLst/>
                <a:gdLst>
                  <a:gd name="connsiteX0" fmla="*/ 29051 w 57150"/>
                  <a:gd name="connsiteY0" fmla="*/ 50959 h 57150"/>
                  <a:gd name="connsiteX1" fmla="*/ 50959 w 57150"/>
                  <a:gd name="connsiteY1" fmla="*/ 29051 h 57150"/>
                  <a:gd name="connsiteX2" fmla="*/ 29051 w 57150"/>
                  <a:gd name="connsiteY2" fmla="*/ 7144 h 57150"/>
                  <a:gd name="connsiteX3" fmla="*/ 7144 w 57150"/>
                  <a:gd name="connsiteY3" fmla="*/ 29051 h 57150"/>
                  <a:gd name="connsiteX4" fmla="*/ 29051 w 57150"/>
                  <a:gd name="connsiteY4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29051" y="50959"/>
                    </a:moveTo>
                    <a:cubicBezTo>
                      <a:pt x="40481" y="50959"/>
                      <a:pt x="50959" y="41434"/>
                      <a:pt x="50959" y="29051"/>
                    </a:cubicBezTo>
                    <a:cubicBezTo>
                      <a:pt x="50959" y="16669"/>
                      <a:pt x="41434" y="7144"/>
                      <a:pt x="29051" y="7144"/>
                    </a:cubicBezTo>
                    <a:cubicBezTo>
                      <a:pt x="17621" y="7144"/>
                      <a:pt x="7144" y="16669"/>
                      <a:pt x="7144" y="29051"/>
                    </a:cubicBezTo>
                    <a:cubicBezTo>
                      <a:pt x="7144" y="41434"/>
                      <a:pt x="17621" y="50959"/>
                      <a:pt x="29051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AA297DE4-1132-4D8D-9E9C-EBEE0D69E51C}"/>
                  </a:ext>
                </a:extLst>
              </p:cNvPr>
              <p:cNvSpPr/>
              <p:nvPr/>
            </p:nvSpPr>
            <p:spPr>
              <a:xfrm>
                <a:off x="5359241" y="3210401"/>
                <a:ext cx="95250" cy="95250"/>
              </a:xfrm>
              <a:custGeom>
                <a:avLst/>
                <a:gdLst>
                  <a:gd name="connsiteX0" fmla="*/ 49054 w 95250"/>
                  <a:gd name="connsiteY0" fmla="*/ 90964 h 95250"/>
                  <a:gd name="connsiteX1" fmla="*/ 90964 w 95250"/>
                  <a:gd name="connsiteY1" fmla="*/ 49054 h 95250"/>
                  <a:gd name="connsiteX2" fmla="*/ 49054 w 95250"/>
                  <a:gd name="connsiteY2" fmla="*/ 7144 h 95250"/>
                  <a:gd name="connsiteX3" fmla="*/ 7144 w 95250"/>
                  <a:gd name="connsiteY3" fmla="*/ 49054 h 95250"/>
                  <a:gd name="connsiteX4" fmla="*/ 49054 w 95250"/>
                  <a:gd name="connsiteY4" fmla="*/ 9096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49054" y="90964"/>
                    </a:moveTo>
                    <a:cubicBezTo>
                      <a:pt x="71914" y="90964"/>
                      <a:pt x="90964" y="71914"/>
                      <a:pt x="90964" y="49054"/>
                    </a:cubicBezTo>
                    <a:cubicBezTo>
                      <a:pt x="90964" y="26194"/>
                      <a:pt x="71914" y="7144"/>
                      <a:pt x="49054" y="7144"/>
                    </a:cubicBezTo>
                    <a:cubicBezTo>
                      <a:pt x="26194" y="7144"/>
                      <a:pt x="7144" y="26194"/>
                      <a:pt x="7144" y="49054"/>
                    </a:cubicBezTo>
                    <a:cubicBezTo>
                      <a:pt x="7144" y="72866"/>
                      <a:pt x="25241" y="90964"/>
                      <a:pt x="49054" y="909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6747521A-B145-4861-BB8D-9E295E04C0B1}"/>
                  </a:ext>
                </a:extLst>
              </p:cNvPr>
              <p:cNvSpPr/>
              <p:nvPr/>
            </p:nvSpPr>
            <p:spPr>
              <a:xfrm>
                <a:off x="6099187" y="3747611"/>
                <a:ext cx="28575" cy="28575"/>
              </a:xfrm>
              <a:custGeom>
                <a:avLst/>
                <a:gdLst>
                  <a:gd name="connsiteX0" fmla="*/ 14911 w 28575"/>
                  <a:gd name="connsiteY0" fmla="*/ 22384 h 28575"/>
                  <a:gd name="connsiteX1" fmla="*/ 22531 w 28575"/>
                  <a:gd name="connsiteY1" fmla="*/ 14764 h 28575"/>
                  <a:gd name="connsiteX2" fmla="*/ 14911 w 28575"/>
                  <a:gd name="connsiteY2" fmla="*/ 7144 h 28575"/>
                  <a:gd name="connsiteX3" fmla="*/ 7291 w 28575"/>
                  <a:gd name="connsiteY3" fmla="*/ 14764 h 28575"/>
                  <a:gd name="connsiteX4" fmla="*/ 14911 w 28575"/>
                  <a:gd name="connsiteY4" fmla="*/ 2238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4911" y="22384"/>
                    </a:moveTo>
                    <a:cubicBezTo>
                      <a:pt x="18721" y="22384"/>
                      <a:pt x="22531" y="18574"/>
                      <a:pt x="22531" y="14764"/>
                    </a:cubicBezTo>
                    <a:cubicBezTo>
                      <a:pt x="22531" y="10954"/>
                      <a:pt x="18721" y="7144"/>
                      <a:pt x="14911" y="7144"/>
                    </a:cubicBezTo>
                    <a:cubicBezTo>
                      <a:pt x="10148" y="7144"/>
                      <a:pt x="7291" y="10954"/>
                      <a:pt x="7291" y="14764"/>
                    </a:cubicBezTo>
                    <a:cubicBezTo>
                      <a:pt x="6338" y="18574"/>
                      <a:pt x="10148" y="22384"/>
                      <a:pt x="14911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022B39A1-6ACA-43DA-A66B-38CEE1FF3BF9}"/>
                  </a:ext>
                </a:extLst>
              </p:cNvPr>
              <p:cNvSpPr/>
              <p:nvPr/>
            </p:nvSpPr>
            <p:spPr>
              <a:xfrm>
                <a:off x="5931694" y="3081814"/>
                <a:ext cx="19050" cy="19050"/>
              </a:xfrm>
              <a:custGeom>
                <a:avLst/>
                <a:gdLst>
                  <a:gd name="connsiteX0" fmla="*/ 13811 w 19050"/>
                  <a:gd name="connsiteY0" fmla="*/ 7144 h 19050"/>
                  <a:gd name="connsiteX1" fmla="*/ 7144 w 19050"/>
                  <a:gd name="connsiteY1" fmla="*/ 13811 h 19050"/>
                  <a:gd name="connsiteX2" fmla="*/ 13811 w 19050"/>
                  <a:gd name="connsiteY2" fmla="*/ 20479 h 19050"/>
                  <a:gd name="connsiteX3" fmla="*/ 20479 w 19050"/>
                  <a:gd name="connsiteY3" fmla="*/ 13811 h 19050"/>
                  <a:gd name="connsiteX4" fmla="*/ 13811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7144"/>
                    </a:move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19526" y="10001"/>
                      <a:pt x="16669" y="7144"/>
                      <a:pt x="138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4E9BE96-2BBD-449A-8FB5-0937F43383D5}"/>
                  </a:ext>
                </a:extLst>
              </p:cNvPr>
              <p:cNvSpPr/>
              <p:nvPr/>
            </p:nvSpPr>
            <p:spPr>
              <a:xfrm>
                <a:off x="5689759" y="3202634"/>
                <a:ext cx="28575" cy="28575"/>
              </a:xfrm>
              <a:custGeom>
                <a:avLst/>
                <a:gdLst>
                  <a:gd name="connsiteX0" fmla="*/ 7144 w 28575"/>
                  <a:gd name="connsiteY0" fmla="*/ 14911 h 28575"/>
                  <a:gd name="connsiteX1" fmla="*/ 14764 w 28575"/>
                  <a:gd name="connsiteY1" fmla="*/ 22531 h 28575"/>
                  <a:gd name="connsiteX2" fmla="*/ 22384 w 28575"/>
                  <a:gd name="connsiteY2" fmla="*/ 14911 h 28575"/>
                  <a:gd name="connsiteX3" fmla="*/ 14764 w 28575"/>
                  <a:gd name="connsiteY3" fmla="*/ 7291 h 28575"/>
                  <a:gd name="connsiteX4" fmla="*/ 7144 w 28575"/>
                  <a:gd name="connsiteY4" fmla="*/ 1491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911"/>
                    </a:moveTo>
                    <a:cubicBezTo>
                      <a:pt x="7144" y="19673"/>
                      <a:pt x="10954" y="22531"/>
                      <a:pt x="14764" y="22531"/>
                    </a:cubicBezTo>
                    <a:cubicBezTo>
                      <a:pt x="19526" y="22531"/>
                      <a:pt x="22384" y="18721"/>
                      <a:pt x="22384" y="14911"/>
                    </a:cubicBezTo>
                    <a:cubicBezTo>
                      <a:pt x="22384" y="11101"/>
                      <a:pt x="18574" y="7291"/>
                      <a:pt x="14764" y="7291"/>
                    </a:cubicBezTo>
                    <a:cubicBezTo>
                      <a:pt x="10954" y="6338"/>
                      <a:pt x="7144" y="10148"/>
                      <a:pt x="7144" y="149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D2D3213-2908-4806-82E9-3BCDAC62FE6D}"/>
                  </a:ext>
                </a:extLst>
              </p:cNvPr>
              <p:cNvSpPr/>
              <p:nvPr/>
            </p:nvSpPr>
            <p:spPr>
              <a:xfrm>
                <a:off x="5458301" y="3294221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1431" y="7144"/>
                      <a:pt x="16669" y="7144"/>
                    </a:cubicBezTo>
                    <a:cubicBezTo>
                      <a:pt x="11906" y="7144"/>
                      <a:pt x="7144" y="11906"/>
                      <a:pt x="7144" y="16669"/>
                    </a:cubicBezTo>
                    <a:cubicBezTo>
                      <a:pt x="7144" y="21431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7F38F479-96E2-4A4C-98FE-B09DF54D892D}"/>
                  </a:ext>
                </a:extLst>
              </p:cNvPr>
              <p:cNvSpPr/>
              <p:nvPr/>
            </p:nvSpPr>
            <p:spPr>
              <a:xfrm>
                <a:off x="5470684" y="3204686"/>
                <a:ext cx="19050" cy="19050"/>
              </a:xfrm>
              <a:custGeom>
                <a:avLst/>
                <a:gdLst>
                  <a:gd name="connsiteX0" fmla="*/ 13811 w 19050"/>
                  <a:gd name="connsiteY0" fmla="*/ 20479 h 19050"/>
                  <a:gd name="connsiteX1" fmla="*/ 20479 w 19050"/>
                  <a:gd name="connsiteY1" fmla="*/ 13811 h 19050"/>
                  <a:gd name="connsiteX2" fmla="*/ 13811 w 19050"/>
                  <a:gd name="connsiteY2" fmla="*/ 7144 h 19050"/>
                  <a:gd name="connsiteX3" fmla="*/ 7144 w 19050"/>
                  <a:gd name="connsiteY3" fmla="*/ 13811 h 19050"/>
                  <a:gd name="connsiteX4" fmla="*/ 13811 w 19050"/>
                  <a:gd name="connsiteY4" fmla="*/ 2047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3811" y="20479"/>
                    </a:move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451F0846-6ABA-47EE-8398-62738039AB22}"/>
                  </a:ext>
                </a:extLst>
              </p:cNvPr>
              <p:cNvSpPr/>
              <p:nvPr/>
            </p:nvSpPr>
            <p:spPr>
              <a:xfrm>
                <a:off x="5970746" y="3748564"/>
                <a:ext cx="57150" cy="57150"/>
              </a:xfrm>
              <a:custGeom>
                <a:avLst/>
                <a:gdLst>
                  <a:gd name="connsiteX0" fmla="*/ 29051 w 57150"/>
                  <a:gd name="connsiteY0" fmla="*/ 53816 h 57150"/>
                  <a:gd name="connsiteX1" fmla="*/ 50959 w 57150"/>
                  <a:gd name="connsiteY1" fmla="*/ 34766 h 57150"/>
                  <a:gd name="connsiteX2" fmla="*/ 55721 w 57150"/>
                  <a:gd name="connsiteY2" fmla="*/ 23336 h 57150"/>
                  <a:gd name="connsiteX3" fmla="*/ 39529 w 57150"/>
                  <a:gd name="connsiteY3" fmla="*/ 7144 h 57150"/>
                  <a:gd name="connsiteX4" fmla="*/ 30004 w 57150"/>
                  <a:gd name="connsiteY4" fmla="*/ 10001 h 57150"/>
                  <a:gd name="connsiteX5" fmla="*/ 29051 w 57150"/>
                  <a:gd name="connsiteY5" fmla="*/ 10001 h 57150"/>
                  <a:gd name="connsiteX6" fmla="*/ 7144 w 57150"/>
                  <a:gd name="connsiteY6" fmla="*/ 31909 h 57150"/>
                  <a:gd name="connsiteX7" fmla="*/ 29051 w 57150"/>
                  <a:gd name="connsiteY7" fmla="*/ 5381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150" h="57150">
                    <a:moveTo>
                      <a:pt x="29051" y="53816"/>
                    </a:moveTo>
                    <a:cubicBezTo>
                      <a:pt x="40481" y="53816"/>
                      <a:pt x="49054" y="45244"/>
                      <a:pt x="50959" y="34766"/>
                    </a:cubicBezTo>
                    <a:cubicBezTo>
                      <a:pt x="53816" y="31909"/>
                      <a:pt x="55721" y="28099"/>
                      <a:pt x="55721" y="23336"/>
                    </a:cubicBezTo>
                    <a:cubicBezTo>
                      <a:pt x="55721" y="14764"/>
                      <a:pt x="48101" y="7144"/>
                      <a:pt x="39529" y="7144"/>
                    </a:cubicBezTo>
                    <a:cubicBezTo>
                      <a:pt x="35719" y="7144"/>
                      <a:pt x="32861" y="8096"/>
                      <a:pt x="30004" y="10001"/>
                    </a:cubicBezTo>
                    <a:cubicBezTo>
                      <a:pt x="30004" y="10001"/>
                      <a:pt x="29051" y="10001"/>
                      <a:pt x="29051" y="10001"/>
                    </a:cubicBezTo>
                    <a:cubicBezTo>
                      <a:pt x="16669" y="10001"/>
                      <a:pt x="7144" y="19526"/>
                      <a:pt x="7144" y="31909"/>
                    </a:cubicBezTo>
                    <a:cubicBezTo>
                      <a:pt x="7144" y="44291"/>
                      <a:pt x="17621" y="53816"/>
                      <a:pt x="29051" y="538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F1E3290-6A5E-4362-BEF5-2D3D9A47048A}"/>
                  </a:ext>
                </a:extLst>
              </p:cNvPr>
              <p:cNvSpPr/>
              <p:nvPr/>
            </p:nvSpPr>
            <p:spPr>
              <a:xfrm>
                <a:off x="5732621" y="3876199"/>
                <a:ext cx="180975" cy="114300"/>
              </a:xfrm>
              <a:custGeom>
                <a:avLst/>
                <a:gdLst>
                  <a:gd name="connsiteX0" fmla="*/ 15716 w 180975"/>
                  <a:gd name="connsiteY0" fmla="*/ 79534 h 114300"/>
                  <a:gd name="connsiteX1" fmla="*/ 7144 w 180975"/>
                  <a:gd name="connsiteY1" fmla="*/ 93821 h 114300"/>
                  <a:gd name="connsiteX2" fmla="*/ 23336 w 180975"/>
                  <a:gd name="connsiteY2" fmla="*/ 110014 h 114300"/>
                  <a:gd name="connsiteX3" fmla="*/ 29051 w 180975"/>
                  <a:gd name="connsiteY3" fmla="*/ 109061 h 114300"/>
                  <a:gd name="connsiteX4" fmla="*/ 49054 w 180975"/>
                  <a:gd name="connsiteY4" fmla="*/ 115729 h 114300"/>
                  <a:gd name="connsiteX5" fmla="*/ 82391 w 180975"/>
                  <a:gd name="connsiteY5" fmla="*/ 82391 h 114300"/>
                  <a:gd name="connsiteX6" fmla="*/ 77629 w 180975"/>
                  <a:gd name="connsiteY6" fmla="*/ 66199 h 114300"/>
                  <a:gd name="connsiteX7" fmla="*/ 81439 w 180975"/>
                  <a:gd name="connsiteY7" fmla="*/ 65246 h 114300"/>
                  <a:gd name="connsiteX8" fmla="*/ 119539 w 180975"/>
                  <a:gd name="connsiteY8" fmla="*/ 98584 h 114300"/>
                  <a:gd name="connsiteX9" fmla="*/ 155734 w 180975"/>
                  <a:gd name="connsiteY9" fmla="*/ 73819 h 114300"/>
                  <a:gd name="connsiteX10" fmla="*/ 159544 w 180975"/>
                  <a:gd name="connsiteY10" fmla="*/ 72866 h 114300"/>
                  <a:gd name="connsiteX11" fmla="*/ 168116 w 180975"/>
                  <a:gd name="connsiteY11" fmla="*/ 77629 h 114300"/>
                  <a:gd name="connsiteX12" fmla="*/ 178594 w 180975"/>
                  <a:gd name="connsiteY12" fmla="*/ 67151 h 114300"/>
                  <a:gd name="connsiteX13" fmla="*/ 172879 w 180975"/>
                  <a:gd name="connsiteY13" fmla="*/ 58579 h 114300"/>
                  <a:gd name="connsiteX14" fmla="*/ 179546 w 180975"/>
                  <a:gd name="connsiteY14" fmla="*/ 48101 h 114300"/>
                  <a:gd name="connsiteX15" fmla="*/ 169069 w 180975"/>
                  <a:gd name="connsiteY15" fmla="*/ 36671 h 114300"/>
                  <a:gd name="connsiteX16" fmla="*/ 153829 w 180975"/>
                  <a:gd name="connsiteY16" fmla="*/ 27146 h 114300"/>
                  <a:gd name="connsiteX17" fmla="*/ 154781 w 180975"/>
                  <a:gd name="connsiteY17" fmla="*/ 24289 h 114300"/>
                  <a:gd name="connsiteX18" fmla="*/ 148114 w 180975"/>
                  <a:gd name="connsiteY18" fmla="*/ 17621 h 114300"/>
                  <a:gd name="connsiteX19" fmla="*/ 141446 w 180975"/>
                  <a:gd name="connsiteY19" fmla="*/ 24289 h 114300"/>
                  <a:gd name="connsiteX20" fmla="*/ 142399 w 180975"/>
                  <a:gd name="connsiteY20" fmla="*/ 28099 h 114300"/>
                  <a:gd name="connsiteX21" fmla="*/ 140494 w 180975"/>
                  <a:gd name="connsiteY21" fmla="*/ 29051 h 114300"/>
                  <a:gd name="connsiteX22" fmla="*/ 125254 w 180975"/>
                  <a:gd name="connsiteY22" fmla="*/ 22384 h 114300"/>
                  <a:gd name="connsiteX23" fmla="*/ 110966 w 180975"/>
                  <a:gd name="connsiteY23" fmla="*/ 14764 h 114300"/>
                  <a:gd name="connsiteX24" fmla="*/ 95726 w 180975"/>
                  <a:gd name="connsiteY24" fmla="*/ 24289 h 114300"/>
                  <a:gd name="connsiteX25" fmla="*/ 69056 w 180975"/>
                  <a:gd name="connsiteY25" fmla="*/ 7144 h 114300"/>
                  <a:gd name="connsiteX26" fmla="*/ 38576 w 180975"/>
                  <a:gd name="connsiteY26" fmla="*/ 37624 h 114300"/>
                  <a:gd name="connsiteX27" fmla="*/ 41434 w 180975"/>
                  <a:gd name="connsiteY27" fmla="*/ 50959 h 114300"/>
                  <a:gd name="connsiteX28" fmla="*/ 15716 w 180975"/>
                  <a:gd name="connsiteY28" fmla="*/ 79534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80975" h="114300">
                    <a:moveTo>
                      <a:pt x="15716" y="79534"/>
                    </a:moveTo>
                    <a:cubicBezTo>
                      <a:pt x="10954" y="82391"/>
                      <a:pt x="7144" y="88106"/>
                      <a:pt x="7144" y="93821"/>
                    </a:cubicBezTo>
                    <a:cubicBezTo>
                      <a:pt x="7144" y="103346"/>
                      <a:pt x="14764" y="110014"/>
                      <a:pt x="23336" y="110014"/>
                    </a:cubicBezTo>
                    <a:cubicBezTo>
                      <a:pt x="25241" y="110014"/>
                      <a:pt x="27146" y="110014"/>
                      <a:pt x="29051" y="109061"/>
                    </a:cubicBezTo>
                    <a:cubicBezTo>
                      <a:pt x="34766" y="112871"/>
                      <a:pt x="41434" y="115729"/>
                      <a:pt x="49054" y="115729"/>
                    </a:cubicBezTo>
                    <a:cubicBezTo>
                      <a:pt x="67151" y="115729"/>
                      <a:pt x="82391" y="100489"/>
                      <a:pt x="82391" y="82391"/>
                    </a:cubicBezTo>
                    <a:cubicBezTo>
                      <a:pt x="82391" y="76676"/>
                      <a:pt x="80486" y="70961"/>
                      <a:pt x="77629" y="66199"/>
                    </a:cubicBezTo>
                    <a:cubicBezTo>
                      <a:pt x="78581" y="66199"/>
                      <a:pt x="79534" y="65246"/>
                      <a:pt x="81439" y="65246"/>
                    </a:cubicBezTo>
                    <a:cubicBezTo>
                      <a:pt x="84296" y="84296"/>
                      <a:pt x="100489" y="98584"/>
                      <a:pt x="119539" y="98584"/>
                    </a:cubicBezTo>
                    <a:cubicBezTo>
                      <a:pt x="135731" y="98584"/>
                      <a:pt x="150019" y="88106"/>
                      <a:pt x="155734" y="73819"/>
                    </a:cubicBezTo>
                    <a:cubicBezTo>
                      <a:pt x="157639" y="73819"/>
                      <a:pt x="158591" y="72866"/>
                      <a:pt x="159544" y="72866"/>
                    </a:cubicBezTo>
                    <a:cubicBezTo>
                      <a:pt x="161449" y="75724"/>
                      <a:pt x="164306" y="77629"/>
                      <a:pt x="168116" y="77629"/>
                    </a:cubicBezTo>
                    <a:cubicBezTo>
                      <a:pt x="173831" y="77629"/>
                      <a:pt x="178594" y="72866"/>
                      <a:pt x="178594" y="67151"/>
                    </a:cubicBezTo>
                    <a:cubicBezTo>
                      <a:pt x="178594" y="63341"/>
                      <a:pt x="176689" y="59531"/>
                      <a:pt x="172879" y="58579"/>
                    </a:cubicBezTo>
                    <a:cubicBezTo>
                      <a:pt x="176689" y="56674"/>
                      <a:pt x="179546" y="52864"/>
                      <a:pt x="179546" y="48101"/>
                    </a:cubicBezTo>
                    <a:cubicBezTo>
                      <a:pt x="179546" y="42386"/>
                      <a:pt x="174784" y="37624"/>
                      <a:pt x="169069" y="36671"/>
                    </a:cubicBezTo>
                    <a:cubicBezTo>
                      <a:pt x="165259" y="31909"/>
                      <a:pt x="160496" y="28099"/>
                      <a:pt x="153829" y="27146"/>
                    </a:cubicBezTo>
                    <a:cubicBezTo>
                      <a:pt x="154781" y="26194"/>
                      <a:pt x="154781" y="25241"/>
                      <a:pt x="154781" y="24289"/>
                    </a:cubicBezTo>
                    <a:cubicBezTo>
                      <a:pt x="154781" y="20479"/>
                      <a:pt x="151924" y="17621"/>
                      <a:pt x="148114" y="17621"/>
                    </a:cubicBezTo>
                    <a:cubicBezTo>
                      <a:pt x="144304" y="17621"/>
                      <a:pt x="141446" y="20479"/>
                      <a:pt x="141446" y="24289"/>
                    </a:cubicBezTo>
                    <a:cubicBezTo>
                      <a:pt x="141446" y="26194"/>
                      <a:pt x="142399" y="27146"/>
                      <a:pt x="142399" y="28099"/>
                    </a:cubicBezTo>
                    <a:cubicBezTo>
                      <a:pt x="141446" y="28099"/>
                      <a:pt x="141446" y="28099"/>
                      <a:pt x="140494" y="29051"/>
                    </a:cubicBezTo>
                    <a:cubicBezTo>
                      <a:pt x="135731" y="26194"/>
                      <a:pt x="130969" y="23336"/>
                      <a:pt x="125254" y="22384"/>
                    </a:cubicBezTo>
                    <a:cubicBezTo>
                      <a:pt x="122396" y="17621"/>
                      <a:pt x="116681" y="14764"/>
                      <a:pt x="110966" y="14764"/>
                    </a:cubicBezTo>
                    <a:cubicBezTo>
                      <a:pt x="104299" y="14764"/>
                      <a:pt x="98584" y="18574"/>
                      <a:pt x="95726" y="24289"/>
                    </a:cubicBezTo>
                    <a:cubicBezTo>
                      <a:pt x="90964" y="14764"/>
                      <a:pt x="80486" y="7144"/>
                      <a:pt x="69056" y="7144"/>
                    </a:cubicBezTo>
                    <a:cubicBezTo>
                      <a:pt x="52864" y="7144"/>
                      <a:pt x="38576" y="20479"/>
                      <a:pt x="38576" y="37624"/>
                    </a:cubicBezTo>
                    <a:cubicBezTo>
                      <a:pt x="38576" y="42386"/>
                      <a:pt x="39529" y="46196"/>
                      <a:pt x="41434" y="50959"/>
                    </a:cubicBezTo>
                    <a:cubicBezTo>
                      <a:pt x="28099" y="52864"/>
                      <a:pt x="16669" y="64294"/>
                      <a:pt x="15716" y="7953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4B37DB7F-2668-45F1-9CF9-885994D38866}"/>
                  </a:ext>
                </a:extLst>
              </p:cNvPr>
              <p:cNvSpPr/>
              <p:nvPr/>
            </p:nvSpPr>
            <p:spPr>
              <a:xfrm>
                <a:off x="5716429" y="4020026"/>
                <a:ext cx="28575" cy="28575"/>
              </a:xfrm>
              <a:custGeom>
                <a:avLst/>
                <a:gdLst>
                  <a:gd name="connsiteX0" fmla="*/ 24289 w 28575"/>
                  <a:gd name="connsiteY0" fmla="*/ 15716 h 28575"/>
                  <a:gd name="connsiteX1" fmla="*/ 15716 w 28575"/>
                  <a:gd name="connsiteY1" fmla="*/ 7144 h 28575"/>
                  <a:gd name="connsiteX2" fmla="*/ 7144 w 28575"/>
                  <a:gd name="connsiteY2" fmla="*/ 15716 h 28575"/>
                  <a:gd name="connsiteX3" fmla="*/ 15716 w 28575"/>
                  <a:gd name="connsiteY3" fmla="*/ 24289 h 28575"/>
                  <a:gd name="connsiteX4" fmla="*/ 24289 w 28575"/>
                  <a:gd name="connsiteY4" fmla="*/ 15716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4289" y="15716"/>
                    </a:moveTo>
                    <a:cubicBezTo>
                      <a:pt x="24289" y="10954"/>
                      <a:pt x="20479" y="7144"/>
                      <a:pt x="15716" y="7144"/>
                    </a:cubicBez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3336"/>
                      <a:pt x="24289" y="19526"/>
                      <a:pt x="24289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990E9F2-6D2C-4717-A3EF-1BFB0A312549}"/>
                  </a:ext>
                </a:extLst>
              </p:cNvPr>
              <p:cNvSpPr/>
              <p:nvPr/>
            </p:nvSpPr>
            <p:spPr>
              <a:xfrm>
                <a:off x="6147911" y="2889318"/>
                <a:ext cx="66675" cy="57150"/>
              </a:xfrm>
              <a:custGeom>
                <a:avLst/>
                <a:gdLst>
                  <a:gd name="connsiteX0" fmla="*/ 7144 w 66675"/>
                  <a:gd name="connsiteY0" fmla="*/ 21522 h 57150"/>
                  <a:gd name="connsiteX1" fmla="*/ 15716 w 66675"/>
                  <a:gd name="connsiteY1" fmla="*/ 35809 h 57150"/>
                  <a:gd name="connsiteX2" fmla="*/ 39529 w 66675"/>
                  <a:gd name="connsiteY2" fmla="*/ 58670 h 57150"/>
                  <a:gd name="connsiteX3" fmla="*/ 63341 w 66675"/>
                  <a:gd name="connsiteY3" fmla="*/ 34857 h 57150"/>
                  <a:gd name="connsiteX4" fmla="*/ 39529 w 66675"/>
                  <a:gd name="connsiteY4" fmla="*/ 11045 h 57150"/>
                  <a:gd name="connsiteX5" fmla="*/ 33814 w 66675"/>
                  <a:gd name="connsiteY5" fmla="*/ 11997 h 57150"/>
                  <a:gd name="connsiteX6" fmla="*/ 22384 w 66675"/>
                  <a:gd name="connsiteY6" fmla="*/ 7234 h 57150"/>
                  <a:gd name="connsiteX7" fmla="*/ 7144 w 66675"/>
                  <a:gd name="connsiteY7" fmla="*/ 2152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5" h="57150">
                    <a:moveTo>
                      <a:pt x="7144" y="21522"/>
                    </a:moveTo>
                    <a:cubicBezTo>
                      <a:pt x="7144" y="28189"/>
                      <a:pt x="10954" y="32952"/>
                      <a:pt x="15716" y="35809"/>
                    </a:cubicBezTo>
                    <a:cubicBezTo>
                      <a:pt x="16669" y="48192"/>
                      <a:pt x="27146" y="58670"/>
                      <a:pt x="39529" y="58670"/>
                    </a:cubicBezTo>
                    <a:cubicBezTo>
                      <a:pt x="52864" y="58670"/>
                      <a:pt x="63341" y="48192"/>
                      <a:pt x="63341" y="34857"/>
                    </a:cubicBezTo>
                    <a:cubicBezTo>
                      <a:pt x="63341" y="21522"/>
                      <a:pt x="52864" y="11045"/>
                      <a:pt x="39529" y="11045"/>
                    </a:cubicBezTo>
                    <a:cubicBezTo>
                      <a:pt x="37624" y="11045"/>
                      <a:pt x="35719" y="11045"/>
                      <a:pt x="33814" y="11997"/>
                    </a:cubicBezTo>
                    <a:cubicBezTo>
                      <a:pt x="30956" y="9139"/>
                      <a:pt x="27146" y="7234"/>
                      <a:pt x="22384" y="7234"/>
                    </a:cubicBezTo>
                    <a:cubicBezTo>
                      <a:pt x="14764" y="6282"/>
                      <a:pt x="7144" y="12950"/>
                      <a:pt x="7144" y="2152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FE373849-29E2-460A-A367-02D7B42F8413}"/>
                  </a:ext>
                </a:extLst>
              </p:cNvPr>
              <p:cNvSpPr/>
              <p:nvPr/>
            </p:nvSpPr>
            <p:spPr>
              <a:xfrm>
                <a:off x="5862161" y="3860959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370E49B-0D55-4E60-A04E-DA66CC6DFE6A}"/>
                  </a:ext>
                </a:extLst>
              </p:cNvPr>
              <p:cNvSpPr/>
              <p:nvPr/>
            </p:nvSpPr>
            <p:spPr>
              <a:xfrm>
                <a:off x="5269706" y="3384709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5719" y="13811"/>
                      <a:pt x="29051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C34E57-5B92-47A2-B9F0-7D4FA2BB6790}"/>
                  </a:ext>
                </a:extLst>
              </p:cNvPr>
              <p:cNvSpPr/>
              <p:nvPr/>
            </p:nvSpPr>
            <p:spPr>
              <a:xfrm>
                <a:off x="5923121" y="3529489"/>
                <a:ext cx="28575" cy="28575"/>
              </a:xfrm>
              <a:custGeom>
                <a:avLst/>
                <a:gdLst>
                  <a:gd name="connsiteX0" fmla="*/ 17621 w 28575"/>
                  <a:gd name="connsiteY0" fmla="*/ 28099 h 28575"/>
                  <a:gd name="connsiteX1" fmla="*/ 28099 w 28575"/>
                  <a:gd name="connsiteY1" fmla="*/ 17621 h 28575"/>
                  <a:gd name="connsiteX2" fmla="*/ 17621 w 28575"/>
                  <a:gd name="connsiteY2" fmla="*/ 7144 h 28575"/>
                  <a:gd name="connsiteX3" fmla="*/ 7144 w 28575"/>
                  <a:gd name="connsiteY3" fmla="*/ 17621 h 28575"/>
                  <a:gd name="connsiteX4" fmla="*/ 17621 w 28575"/>
                  <a:gd name="connsiteY4" fmla="*/ 28099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28099"/>
                    </a:move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8099" y="11906"/>
                      <a:pt x="23336" y="7144"/>
                      <a:pt x="17621" y="7144"/>
                    </a:cubicBez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8FBE5E8-FD5F-465F-874A-3BD49EC8E4E3}"/>
                  </a:ext>
                </a:extLst>
              </p:cNvPr>
              <p:cNvSpPr/>
              <p:nvPr/>
            </p:nvSpPr>
            <p:spPr>
              <a:xfrm>
                <a:off x="6133624" y="2769394"/>
                <a:ext cx="38100" cy="38100"/>
              </a:xfrm>
              <a:custGeom>
                <a:avLst/>
                <a:gdLst>
                  <a:gd name="connsiteX0" fmla="*/ 33814 w 38100"/>
                  <a:gd name="connsiteY0" fmla="*/ 20479 h 38100"/>
                  <a:gd name="connsiteX1" fmla="*/ 20479 w 38100"/>
                  <a:gd name="connsiteY1" fmla="*/ 7144 h 38100"/>
                  <a:gd name="connsiteX2" fmla="*/ 7144 w 38100"/>
                  <a:gd name="connsiteY2" fmla="*/ 20479 h 38100"/>
                  <a:gd name="connsiteX3" fmla="*/ 20479 w 38100"/>
                  <a:gd name="connsiteY3" fmla="*/ 33814 h 38100"/>
                  <a:gd name="connsiteX4" fmla="*/ 3381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3814" y="20479"/>
                    </a:move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7146"/>
                      <a:pt x="3381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ABD3B61-66C3-4E74-842F-E787DF9131D6}"/>
                  </a:ext>
                </a:extLst>
              </p:cNvPr>
              <p:cNvSpPr/>
              <p:nvPr/>
            </p:nvSpPr>
            <p:spPr>
              <a:xfrm>
                <a:off x="5578316" y="3253264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BFB51987-35AA-4754-AD11-82CEBFEDF3D7}"/>
                  </a:ext>
                </a:extLst>
              </p:cNvPr>
              <p:cNvSpPr/>
              <p:nvPr/>
            </p:nvSpPr>
            <p:spPr>
              <a:xfrm>
                <a:off x="5571649" y="3619024"/>
                <a:ext cx="28575" cy="28575"/>
              </a:xfrm>
              <a:custGeom>
                <a:avLst/>
                <a:gdLst>
                  <a:gd name="connsiteX0" fmla="*/ 22384 w 28575"/>
                  <a:gd name="connsiteY0" fmla="*/ 14764 h 28575"/>
                  <a:gd name="connsiteX1" fmla="*/ 14764 w 28575"/>
                  <a:gd name="connsiteY1" fmla="*/ 7144 h 28575"/>
                  <a:gd name="connsiteX2" fmla="*/ 7144 w 28575"/>
                  <a:gd name="connsiteY2" fmla="*/ 14764 h 28575"/>
                  <a:gd name="connsiteX3" fmla="*/ 14764 w 28575"/>
                  <a:gd name="connsiteY3" fmla="*/ 22384 h 28575"/>
                  <a:gd name="connsiteX4" fmla="*/ 2238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2384" y="14764"/>
                    </a:moveTo>
                    <a:cubicBezTo>
                      <a:pt x="22384" y="10954"/>
                      <a:pt x="19526" y="7144"/>
                      <a:pt x="14764" y="7144"/>
                    </a:cubicBezTo>
                    <a:cubicBezTo>
                      <a:pt x="10954" y="7144"/>
                      <a:pt x="7144" y="10001"/>
                      <a:pt x="7144" y="14764"/>
                    </a:cubicBez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1431"/>
                      <a:pt x="22384" y="18574"/>
                      <a:pt x="2238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40CA820-0F60-47A8-BFB9-CA49656589B6}"/>
                  </a:ext>
                </a:extLst>
              </p:cNvPr>
              <p:cNvSpPr/>
              <p:nvPr/>
            </p:nvSpPr>
            <p:spPr>
              <a:xfrm>
                <a:off x="5941219" y="413718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0954" y="7144"/>
                      <a:pt x="7144" y="11906"/>
                      <a:pt x="7144" y="16669"/>
                    </a:cubicBezTo>
                    <a:cubicBezTo>
                      <a:pt x="7144" y="21431"/>
                      <a:pt x="11906" y="26194"/>
                      <a:pt x="16669" y="26194"/>
                    </a:cubicBezTo>
                    <a:cubicBezTo>
                      <a:pt x="22384" y="26194"/>
                      <a:pt x="26194" y="21431"/>
                      <a:pt x="26194" y="16669"/>
                    </a:cubicBezTo>
                    <a:cubicBezTo>
                      <a:pt x="26194" y="11906"/>
                      <a:pt x="22384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B3CE679-F512-47A2-840C-6EF7EF233775}"/>
                  </a:ext>
                </a:extLst>
              </p:cNvPr>
              <p:cNvSpPr/>
              <p:nvPr/>
            </p:nvSpPr>
            <p:spPr>
              <a:xfrm>
                <a:off x="6075521" y="3037999"/>
                <a:ext cx="38100" cy="38100"/>
              </a:xfrm>
              <a:custGeom>
                <a:avLst/>
                <a:gdLst>
                  <a:gd name="connsiteX0" fmla="*/ 7144 w 38100"/>
                  <a:gd name="connsiteY0" fmla="*/ 20479 h 38100"/>
                  <a:gd name="connsiteX1" fmla="*/ 20479 w 38100"/>
                  <a:gd name="connsiteY1" fmla="*/ 33814 h 38100"/>
                  <a:gd name="connsiteX2" fmla="*/ 33814 w 38100"/>
                  <a:gd name="connsiteY2" fmla="*/ 20479 h 38100"/>
                  <a:gd name="connsiteX3" fmla="*/ 20479 w 38100"/>
                  <a:gd name="connsiteY3" fmla="*/ 7144 h 38100"/>
                  <a:gd name="connsiteX4" fmla="*/ 7144 w 38100"/>
                  <a:gd name="connsiteY4" fmla="*/ 20479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7144" y="20479"/>
                    </a:move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3811" y="7144"/>
                      <a:pt x="7144" y="13811"/>
                      <a:pt x="7144" y="204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777314DD-0AB2-4AA0-825A-3E8AF4E87B03}"/>
                  </a:ext>
                </a:extLst>
              </p:cNvPr>
              <p:cNvSpPr/>
              <p:nvPr/>
            </p:nvSpPr>
            <p:spPr>
              <a:xfrm>
                <a:off x="5909786" y="3152299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8E33AF1-A709-4DB4-B5A7-378C663BA269}"/>
                  </a:ext>
                </a:extLst>
              </p:cNvPr>
              <p:cNvSpPr/>
              <p:nvPr/>
            </p:nvSpPr>
            <p:spPr>
              <a:xfrm>
                <a:off x="5516404" y="3698081"/>
                <a:ext cx="28575" cy="28575"/>
              </a:xfrm>
              <a:custGeom>
                <a:avLst/>
                <a:gdLst>
                  <a:gd name="connsiteX0" fmla="*/ 15716 w 28575"/>
                  <a:gd name="connsiteY0" fmla="*/ 7144 h 28575"/>
                  <a:gd name="connsiteX1" fmla="*/ 7144 w 28575"/>
                  <a:gd name="connsiteY1" fmla="*/ 15716 h 28575"/>
                  <a:gd name="connsiteX2" fmla="*/ 15716 w 28575"/>
                  <a:gd name="connsiteY2" fmla="*/ 24289 h 28575"/>
                  <a:gd name="connsiteX3" fmla="*/ 24289 w 28575"/>
                  <a:gd name="connsiteY3" fmla="*/ 15716 h 28575"/>
                  <a:gd name="connsiteX4" fmla="*/ 15716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5716" y="7144"/>
                    </a:moveTo>
                    <a:cubicBezTo>
                      <a:pt x="10954" y="7144"/>
                      <a:pt x="7144" y="10954"/>
                      <a:pt x="7144" y="15716"/>
                    </a:cubicBezTo>
                    <a:cubicBezTo>
                      <a:pt x="7144" y="20479"/>
                      <a:pt x="10954" y="24289"/>
                      <a:pt x="15716" y="24289"/>
                    </a:cubicBezTo>
                    <a:cubicBezTo>
                      <a:pt x="20479" y="24289"/>
                      <a:pt x="24289" y="20479"/>
                      <a:pt x="24289" y="15716"/>
                    </a:cubicBezTo>
                    <a:cubicBezTo>
                      <a:pt x="24289" y="10001"/>
                      <a:pt x="20479" y="7144"/>
                      <a:pt x="15716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B4AE3F5C-F315-40DA-8A0C-CD8F79A884F1}"/>
                  </a:ext>
                </a:extLst>
              </p:cNvPr>
              <p:cNvSpPr/>
              <p:nvPr/>
            </p:nvSpPr>
            <p:spPr>
              <a:xfrm>
                <a:off x="5679281" y="3343751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3ACF955-CB52-4F6F-A12E-E5D86BE9D22F}"/>
                  </a:ext>
                </a:extLst>
              </p:cNvPr>
              <p:cNvSpPr/>
              <p:nvPr/>
            </p:nvSpPr>
            <p:spPr>
              <a:xfrm>
                <a:off x="5951696" y="3265646"/>
                <a:ext cx="28575" cy="28575"/>
              </a:xfrm>
              <a:custGeom>
                <a:avLst/>
                <a:gdLst>
                  <a:gd name="connsiteX0" fmla="*/ 30004 w 28575"/>
                  <a:gd name="connsiteY0" fmla="*/ 18574 h 28575"/>
                  <a:gd name="connsiteX1" fmla="*/ 18574 w 28575"/>
                  <a:gd name="connsiteY1" fmla="*/ 7144 h 28575"/>
                  <a:gd name="connsiteX2" fmla="*/ 7144 w 28575"/>
                  <a:gd name="connsiteY2" fmla="*/ 18574 h 28575"/>
                  <a:gd name="connsiteX3" fmla="*/ 18574 w 28575"/>
                  <a:gd name="connsiteY3" fmla="*/ 30004 h 28575"/>
                  <a:gd name="connsiteX4" fmla="*/ 30004 w 28575"/>
                  <a:gd name="connsiteY4" fmla="*/ 1857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30004" y="18574"/>
                    </a:move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7144" y="24289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78491B51-896D-4736-83C8-D51B99C381D3}"/>
                  </a:ext>
                </a:extLst>
              </p:cNvPr>
              <p:cNvSpPr/>
              <p:nvPr/>
            </p:nvSpPr>
            <p:spPr>
              <a:xfrm>
                <a:off x="5435441" y="3113246"/>
                <a:ext cx="28575" cy="28575"/>
              </a:xfrm>
              <a:custGeom>
                <a:avLst/>
                <a:gdLst>
                  <a:gd name="connsiteX0" fmla="*/ 18574 w 28575"/>
                  <a:gd name="connsiteY0" fmla="*/ 30004 h 28575"/>
                  <a:gd name="connsiteX1" fmla="*/ 30004 w 28575"/>
                  <a:gd name="connsiteY1" fmla="*/ 18574 h 28575"/>
                  <a:gd name="connsiteX2" fmla="*/ 18574 w 28575"/>
                  <a:gd name="connsiteY2" fmla="*/ 7144 h 28575"/>
                  <a:gd name="connsiteX3" fmla="*/ 7144 w 28575"/>
                  <a:gd name="connsiteY3" fmla="*/ 18574 h 28575"/>
                  <a:gd name="connsiteX4" fmla="*/ 18574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30004"/>
                    </a:moveTo>
                    <a:cubicBezTo>
                      <a:pt x="24289" y="30004"/>
                      <a:pt x="30004" y="25241"/>
                      <a:pt x="30004" y="18574"/>
                    </a:cubicBezTo>
                    <a:cubicBezTo>
                      <a:pt x="30004" y="12859"/>
                      <a:pt x="25241" y="7144"/>
                      <a:pt x="18574" y="7144"/>
                    </a:cubicBezTo>
                    <a:cubicBezTo>
                      <a:pt x="12859" y="7144"/>
                      <a:pt x="7144" y="11906"/>
                      <a:pt x="7144" y="18574"/>
                    </a:cubicBezTo>
                    <a:cubicBezTo>
                      <a:pt x="8096" y="25241"/>
                      <a:pt x="12859" y="30004"/>
                      <a:pt x="18574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DE1BA76-F977-4888-8DB9-C347B1665918}"/>
                  </a:ext>
                </a:extLst>
              </p:cNvPr>
              <p:cNvSpPr/>
              <p:nvPr/>
            </p:nvSpPr>
            <p:spPr>
              <a:xfrm>
                <a:off x="6027896" y="3622834"/>
                <a:ext cx="28575" cy="28575"/>
              </a:xfrm>
              <a:custGeom>
                <a:avLst/>
                <a:gdLst>
                  <a:gd name="connsiteX0" fmla="*/ 16669 w 28575"/>
                  <a:gd name="connsiteY0" fmla="*/ 7144 h 28575"/>
                  <a:gd name="connsiteX1" fmla="*/ 7144 w 28575"/>
                  <a:gd name="connsiteY1" fmla="*/ 16669 h 28575"/>
                  <a:gd name="connsiteX2" fmla="*/ 16669 w 28575"/>
                  <a:gd name="connsiteY2" fmla="*/ 26194 h 28575"/>
                  <a:gd name="connsiteX3" fmla="*/ 26194 w 28575"/>
                  <a:gd name="connsiteY3" fmla="*/ 16669 h 28575"/>
                  <a:gd name="connsiteX4" fmla="*/ 16669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7144"/>
                    </a:moveTo>
                    <a:cubicBezTo>
                      <a:pt x="11906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1431" y="7144"/>
                      <a:pt x="1666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955D2F3A-8E18-4DFB-B39A-91066A795381}"/>
                  </a:ext>
                </a:extLst>
              </p:cNvPr>
              <p:cNvSpPr/>
              <p:nvPr/>
            </p:nvSpPr>
            <p:spPr>
              <a:xfrm>
                <a:off x="5681186" y="2920841"/>
                <a:ext cx="66675" cy="66675"/>
              </a:xfrm>
              <a:custGeom>
                <a:avLst/>
                <a:gdLst>
                  <a:gd name="connsiteX0" fmla="*/ 35719 w 66675"/>
                  <a:gd name="connsiteY0" fmla="*/ 64294 h 66675"/>
                  <a:gd name="connsiteX1" fmla="*/ 64294 w 66675"/>
                  <a:gd name="connsiteY1" fmla="*/ 35719 h 66675"/>
                  <a:gd name="connsiteX2" fmla="*/ 35719 w 66675"/>
                  <a:gd name="connsiteY2" fmla="*/ 7144 h 66675"/>
                  <a:gd name="connsiteX3" fmla="*/ 7144 w 66675"/>
                  <a:gd name="connsiteY3" fmla="*/ 35719 h 66675"/>
                  <a:gd name="connsiteX4" fmla="*/ 35719 w 66675"/>
                  <a:gd name="connsiteY4" fmla="*/ 6429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" h="66675">
                    <a:moveTo>
                      <a:pt x="35719" y="64294"/>
                    </a:moveTo>
                    <a:cubicBezTo>
                      <a:pt x="50959" y="64294"/>
                      <a:pt x="64294" y="51911"/>
                      <a:pt x="64294" y="35719"/>
                    </a:cubicBezTo>
                    <a:cubicBezTo>
                      <a:pt x="64294" y="19526"/>
                      <a:pt x="51911" y="7144"/>
                      <a:pt x="35719" y="7144"/>
                    </a:cubicBezTo>
                    <a:cubicBezTo>
                      <a:pt x="20479" y="7144"/>
                      <a:pt x="7144" y="19526"/>
                      <a:pt x="7144" y="35719"/>
                    </a:cubicBezTo>
                    <a:cubicBezTo>
                      <a:pt x="7144" y="51911"/>
                      <a:pt x="19526" y="64294"/>
                      <a:pt x="35719" y="642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2C8F3C86-E764-4F11-9052-050F22CCF113}"/>
                  </a:ext>
                </a:extLst>
              </p:cNvPr>
              <p:cNvSpPr/>
              <p:nvPr/>
            </p:nvSpPr>
            <p:spPr>
              <a:xfrm>
                <a:off x="6041231" y="415718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6669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3C20636C-EC4D-439B-BC6A-3D60A53F96ED}"/>
                  </a:ext>
                </a:extLst>
              </p:cNvPr>
              <p:cNvSpPr/>
              <p:nvPr/>
            </p:nvSpPr>
            <p:spPr>
              <a:xfrm>
                <a:off x="6189821" y="2763679"/>
                <a:ext cx="38100" cy="38100"/>
              </a:xfrm>
              <a:custGeom>
                <a:avLst/>
                <a:gdLst>
                  <a:gd name="connsiteX0" fmla="*/ 31909 w 38100"/>
                  <a:gd name="connsiteY0" fmla="*/ 19526 h 38100"/>
                  <a:gd name="connsiteX1" fmla="*/ 19526 w 38100"/>
                  <a:gd name="connsiteY1" fmla="*/ 7144 h 38100"/>
                  <a:gd name="connsiteX2" fmla="*/ 7144 w 38100"/>
                  <a:gd name="connsiteY2" fmla="*/ 19526 h 38100"/>
                  <a:gd name="connsiteX3" fmla="*/ 19526 w 38100"/>
                  <a:gd name="connsiteY3" fmla="*/ 31909 h 38100"/>
                  <a:gd name="connsiteX4" fmla="*/ 31909 w 38100"/>
                  <a:gd name="connsiteY4" fmla="*/ 1952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1909" y="19526"/>
                    </a:moveTo>
                    <a:cubicBezTo>
                      <a:pt x="31909" y="12859"/>
                      <a:pt x="26194" y="7144"/>
                      <a:pt x="19526" y="7144"/>
                    </a:cubicBezTo>
                    <a:cubicBezTo>
                      <a:pt x="12859" y="7144"/>
                      <a:pt x="7144" y="12859"/>
                      <a:pt x="7144" y="19526"/>
                    </a:cubicBezTo>
                    <a:cubicBezTo>
                      <a:pt x="7144" y="26194"/>
                      <a:pt x="12859" y="31909"/>
                      <a:pt x="19526" y="31909"/>
                    </a:cubicBezTo>
                    <a:cubicBezTo>
                      <a:pt x="26194" y="31909"/>
                      <a:pt x="31909" y="26194"/>
                      <a:pt x="31909" y="1952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EDEDB7C-23E8-4C18-ABB8-42E3A8891DAB}"/>
                  </a:ext>
                </a:extLst>
              </p:cNvPr>
              <p:cNvSpPr/>
              <p:nvPr/>
            </p:nvSpPr>
            <p:spPr>
              <a:xfrm>
                <a:off x="5636419" y="3418046"/>
                <a:ext cx="28575" cy="28575"/>
              </a:xfrm>
              <a:custGeom>
                <a:avLst/>
                <a:gdLst>
                  <a:gd name="connsiteX0" fmla="*/ 18574 w 28575"/>
                  <a:gd name="connsiteY0" fmla="*/ 7144 h 28575"/>
                  <a:gd name="connsiteX1" fmla="*/ 7144 w 28575"/>
                  <a:gd name="connsiteY1" fmla="*/ 18574 h 28575"/>
                  <a:gd name="connsiteX2" fmla="*/ 18574 w 28575"/>
                  <a:gd name="connsiteY2" fmla="*/ 30004 h 28575"/>
                  <a:gd name="connsiteX3" fmla="*/ 30004 w 28575"/>
                  <a:gd name="connsiteY3" fmla="*/ 18574 h 28575"/>
                  <a:gd name="connsiteX4" fmla="*/ 18574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574" y="7144"/>
                    </a:moveTo>
                    <a:cubicBezTo>
                      <a:pt x="11906" y="7144"/>
                      <a:pt x="7144" y="11906"/>
                      <a:pt x="7144" y="18574"/>
                    </a:cubicBezTo>
                    <a:cubicBezTo>
                      <a:pt x="7144" y="25241"/>
                      <a:pt x="11906" y="30004"/>
                      <a:pt x="18574" y="30004"/>
                    </a:cubicBezTo>
                    <a:cubicBezTo>
                      <a:pt x="25241" y="30004"/>
                      <a:pt x="30004" y="25241"/>
                      <a:pt x="30004" y="18574"/>
                    </a:cubicBezTo>
                    <a:cubicBezTo>
                      <a:pt x="30004" y="11906"/>
                      <a:pt x="25241" y="7144"/>
                      <a:pt x="18574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6111917E-4622-449B-BF7C-7CC007E62798}"/>
                  </a:ext>
                </a:extLst>
              </p:cNvPr>
              <p:cNvSpPr/>
              <p:nvPr/>
            </p:nvSpPr>
            <p:spPr>
              <a:xfrm>
                <a:off x="5991701" y="4151471"/>
                <a:ext cx="28575" cy="28575"/>
              </a:xfrm>
              <a:custGeom>
                <a:avLst/>
                <a:gdLst>
                  <a:gd name="connsiteX0" fmla="*/ 7144 w 28575"/>
                  <a:gd name="connsiteY0" fmla="*/ 14764 h 28575"/>
                  <a:gd name="connsiteX1" fmla="*/ 14764 w 28575"/>
                  <a:gd name="connsiteY1" fmla="*/ 22384 h 28575"/>
                  <a:gd name="connsiteX2" fmla="*/ 22384 w 28575"/>
                  <a:gd name="connsiteY2" fmla="*/ 14764 h 28575"/>
                  <a:gd name="connsiteX3" fmla="*/ 14764 w 28575"/>
                  <a:gd name="connsiteY3" fmla="*/ 7144 h 28575"/>
                  <a:gd name="connsiteX4" fmla="*/ 7144 w 28575"/>
                  <a:gd name="connsiteY4" fmla="*/ 1476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7144" y="14764"/>
                    </a:moveTo>
                    <a:cubicBezTo>
                      <a:pt x="7144" y="18574"/>
                      <a:pt x="10001" y="22384"/>
                      <a:pt x="14764" y="22384"/>
                    </a:cubicBezTo>
                    <a:cubicBezTo>
                      <a:pt x="19526" y="22384"/>
                      <a:pt x="22384" y="19526"/>
                      <a:pt x="22384" y="14764"/>
                    </a:cubicBezTo>
                    <a:cubicBezTo>
                      <a:pt x="22384" y="10001"/>
                      <a:pt x="19526" y="7144"/>
                      <a:pt x="14764" y="7144"/>
                    </a:cubicBezTo>
                    <a:cubicBezTo>
                      <a:pt x="10001" y="7144"/>
                      <a:pt x="7144" y="10954"/>
                      <a:pt x="7144" y="147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386617A-C682-495B-97E1-9011EEE24E15}"/>
                  </a:ext>
                </a:extLst>
              </p:cNvPr>
              <p:cNvSpPr/>
              <p:nvPr/>
            </p:nvSpPr>
            <p:spPr>
              <a:xfrm>
                <a:off x="5809774" y="4265771"/>
                <a:ext cx="19050" cy="19050"/>
              </a:xfrm>
              <a:custGeom>
                <a:avLst/>
                <a:gdLst>
                  <a:gd name="connsiteX0" fmla="*/ 7144 w 19050"/>
                  <a:gd name="connsiteY0" fmla="*/ 13811 h 19050"/>
                  <a:gd name="connsiteX1" fmla="*/ 13811 w 19050"/>
                  <a:gd name="connsiteY1" fmla="*/ 20479 h 19050"/>
                  <a:gd name="connsiteX2" fmla="*/ 20479 w 19050"/>
                  <a:gd name="connsiteY2" fmla="*/ 13811 h 19050"/>
                  <a:gd name="connsiteX3" fmla="*/ 13811 w 19050"/>
                  <a:gd name="connsiteY3" fmla="*/ 7144 h 19050"/>
                  <a:gd name="connsiteX4" fmla="*/ 7144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7144" y="13811"/>
                    </a:move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20479"/>
                      <a:pt x="20479" y="17621"/>
                      <a:pt x="20479" y="13811"/>
                    </a:cubicBez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0B5CCCA-5A7F-4E17-931D-096DCB41F1FD}"/>
                  </a:ext>
                </a:extLst>
              </p:cNvPr>
              <p:cNvSpPr/>
              <p:nvPr/>
            </p:nvSpPr>
            <p:spPr>
              <a:xfrm>
                <a:off x="5965984" y="3198971"/>
                <a:ext cx="19050" cy="19050"/>
              </a:xfrm>
              <a:custGeom>
                <a:avLst/>
                <a:gdLst>
                  <a:gd name="connsiteX0" fmla="*/ 20479 w 19050"/>
                  <a:gd name="connsiteY0" fmla="*/ 13811 h 19050"/>
                  <a:gd name="connsiteX1" fmla="*/ 13811 w 19050"/>
                  <a:gd name="connsiteY1" fmla="*/ 7144 h 19050"/>
                  <a:gd name="connsiteX2" fmla="*/ 7144 w 19050"/>
                  <a:gd name="connsiteY2" fmla="*/ 13811 h 19050"/>
                  <a:gd name="connsiteX3" fmla="*/ 13811 w 19050"/>
                  <a:gd name="connsiteY3" fmla="*/ 20479 h 19050"/>
                  <a:gd name="connsiteX4" fmla="*/ 20479 w 19050"/>
                  <a:gd name="connsiteY4" fmla="*/ 13811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20479" y="13811"/>
                    </a:moveTo>
                    <a:cubicBezTo>
                      <a:pt x="20479" y="10001"/>
                      <a:pt x="17621" y="7144"/>
                      <a:pt x="13811" y="7144"/>
                    </a:cubicBezTo>
                    <a:cubicBezTo>
                      <a:pt x="10001" y="7144"/>
                      <a:pt x="7144" y="10001"/>
                      <a:pt x="7144" y="13811"/>
                    </a:cubicBezTo>
                    <a:cubicBezTo>
                      <a:pt x="7144" y="17621"/>
                      <a:pt x="10001" y="20479"/>
                      <a:pt x="13811" y="20479"/>
                    </a:cubicBezTo>
                    <a:cubicBezTo>
                      <a:pt x="17621" y="19526"/>
                      <a:pt x="20479" y="16669"/>
                      <a:pt x="20479" y="1381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3408AD7-3304-4134-B7FE-FB23F87E3EBC}"/>
                  </a:ext>
                </a:extLst>
              </p:cNvPr>
              <p:cNvSpPr/>
              <p:nvPr/>
            </p:nvSpPr>
            <p:spPr>
              <a:xfrm>
                <a:off x="5540216" y="3513296"/>
                <a:ext cx="38100" cy="38100"/>
              </a:xfrm>
              <a:custGeom>
                <a:avLst/>
                <a:gdLst>
                  <a:gd name="connsiteX0" fmla="*/ 35719 w 38100"/>
                  <a:gd name="connsiteY0" fmla="*/ 21431 h 38100"/>
                  <a:gd name="connsiteX1" fmla="*/ 21431 w 38100"/>
                  <a:gd name="connsiteY1" fmla="*/ 7144 h 38100"/>
                  <a:gd name="connsiteX2" fmla="*/ 7144 w 38100"/>
                  <a:gd name="connsiteY2" fmla="*/ 21431 h 38100"/>
                  <a:gd name="connsiteX3" fmla="*/ 21431 w 38100"/>
                  <a:gd name="connsiteY3" fmla="*/ 35719 h 38100"/>
                  <a:gd name="connsiteX4" fmla="*/ 35719 w 38100"/>
                  <a:gd name="connsiteY4" fmla="*/ 2143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5719" y="21431"/>
                    </a:moveTo>
                    <a:cubicBezTo>
                      <a:pt x="35719" y="13811"/>
                      <a:pt x="29051" y="7144"/>
                      <a:pt x="21431" y="7144"/>
                    </a:cubicBez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AC32479-8D6C-47D7-8DFD-D4DE8E527F02}"/>
                  </a:ext>
                </a:extLst>
              </p:cNvPr>
              <p:cNvSpPr/>
              <p:nvPr/>
            </p:nvSpPr>
            <p:spPr>
              <a:xfrm>
                <a:off x="5640229" y="3940016"/>
                <a:ext cx="19050" cy="19050"/>
              </a:xfrm>
              <a:custGeom>
                <a:avLst/>
                <a:gdLst>
                  <a:gd name="connsiteX0" fmla="*/ 12859 w 19050"/>
                  <a:gd name="connsiteY0" fmla="*/ 7144 h 19050"/>
                  <a:gd name="connsiteX1" fmla="*/ 7144 w 19050"/>
                  <a:gd name="connsiteY1" fmla="*/ 12859 h 19050"/>
                  <a:gd name="connsiteX2" fmla="*/ 12859 w 19050"/>
                  <a:gd name="connsiteY2" fmla="*/ 18574 h 19050"/>
                  <a:gd name="connsiteX3" fmla="*/ 18574 w 19050"/>
                  <a:gd name="connsiteY3" fmla="*/ 12859 h 19050"/>
                  <a:gd name="connsiteX4" fmla="*/ 12859 w 19050"/>
                  <a:gd name="connsiteY4" fmla="*/ 7144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2859" y="7144"/>
                    </a:move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ubicBezTo>
                      <a:pt x="18574" y="10001"/>
                      <a:pt x="15716" y="7144"/>
                      <a:pt x="1285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EDAD9C1B-6738-4A07-96ED-DE0CB1A8F61C}"/>
                  </a:ext>
                </a:extLst>
              </p:cNvPr>
              <p:cNvSpPr/>
              <p:nvPr/>
            </p:nvSpPr>
            <p:spPr>
              <a:xfrm>
                <a:off x="5954554" y="3885724"/>
                <a:ext cx="47625" cy="38100"/>
              </a:xfrm>
              <a:custGeom>
                <a:avLst/>
                <a:gdLst>
                  <a:gd name="connsiteX0" fmla="*/ 7144 w 47625"/>
                  <a:gd name="connsiteY0" fmla="*/ 17621 h 38100"/>
                  <a:gd name="connsiteX1" fmla="*/ 14764 w 47625"/>
                  <a:gd name="connsiteY1" fmla="*/ 25241 h 38100"/>
                  <a:gd name="connsiteX2" fmla="*/ 16669 w 47625"/>
                  <a:gd name="connsiteY2" fmla="*/ 25241 h 38100"/>
                  <a:gd name="connsiteX3" fmla="*/ 29051 w 47625"/>
                  <a:gd name="connsiteY3" fmla="*/ 33814 h 38100"/>
                  <a:gd name="connsiteX4" fmla="*/ 42386 w 47625"/>
                  <a:gd name="connsiteY4" fmla="*/ 20479 h 38100"/>
                  <a:gd name="connsiteX5" fmla="*/ 29051 w 47625"/>
                  <a:gd name="connsiteY5" fmla="*/ 7144 h 38100"/>
                  <a:gd name="connsiteX6" fmla="*/ 18574 w 47625"/>
                  <a:gd name="connsiteY6" fmla="*/ 11906 h 38100"/>
                  <a:gd name="connsiteX7" fmla="*/ 14764 w 47625"/>
                  <a:gd name="connsiteY7" fmla="*/ 10954 h 38100"/>
                  <a:gd name="connsiteX8" fmla="*/ 7144 w 47625"/>
                  <a:gd name="connsiteY8" fmla="*/ 1762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7144" y="17621"/>
                    </a:moveTo>
                    <a:cubicBezTo>
                      <a:pt x="7144" y="21431"/>
                      <a:pt x="10001" y="25241"/>
                      <a:pt x="14764" y="25241"/>
                    </a:cubicBezTo>
                    <a:cubicBezTo>
                      <a:pt x="15716" y="25241"/>
                      <a:pt x="15716" y="25241"/>
                      <a:pt x="16669" y="25241"/>
                    </a:cubicBezTo>
                    <a:cubicBezTo>
                      <a:pt x="18574" y="30004"/>
                      <a:pt x="23336" y="33814"/>
                      <a:pt x="29051" y="33814"/>
                    </a:cubicBezTo>
                    <a:cubicBezTo>
                      <a:pt x="36671" y="33814"/>
                      <a:pt x="42386" y="28099"/>
                      <a:pt x="42386" y="20479"/>
                    </a:cubicBezTo>
                    <a:cubicBezTo>
                      <a:pt x="42386" y="12859"/>
                      <a:pt x="36671" y="7144"/>
                      <a:pt x="29051" y="7144"/>
                    </a:cubicBezTo>
                    <a:cubicBezTo>
                      <a:pt x="25241" y="7144"/>
                      <a:pt x="21431" y="9049"/>
                      <a:pt x="18574" y="11906"/>
                    </a:cubicBezTo>
                    <a:cubicBezTo>
                      <a:pt x="17621" y="10954"/>
                      <a:pt x="15716" y="10954"/>
                      <a:pt x="14764" y="10954"/>
                    </a:cubicBezTo>
                    <a:cubicBezTo>
                      <a:pt x="10954" y="10001"/>
                      <a:pt x="7144" y="13811"/>
                      <a:pt x="7144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4D29AB1-CA8D-40A0-9BAA-A8BFD60E0238}"/>
                  </a:ext>
                </a:extLst>
              </p:cNvPr>
              <p:cNvSpPr/>
              <p:nvPr/>
            </p:nvSpPr>
            <p:spPr>
              <a:xfrm>
                <a:off x="6050756" y="3398044"/>
                <a:ext cx="19050" cy="19050"/>
              </a:xfrm>
              <a:custGeom>
                <a:avLst/>
                <a:gdLst>
                  <a:gd name="connsiteX0" fmla="*/ 16669 w 19050"/>
                  <a:gd name="connsiteY0" fmla="*/ 11906 h 19050"/>
                  <a:gd name="connsiteX1" fmla="*/ 11906 w 19050"/>
                  <a:gd name="connsiteY1" fmla="*/ 7144 h 19050"/>
                  <a:gd name="connsiteX2" fmla="*/ 7144 w 19050"/>
                  <a:gd name="connsiteY2" fmla="*/ 11906 h 19050"/>
                  <a:gd name="connsiteX3" fmla="*/ 11906 w 19050"/>
                  <a:gd name="connsiteY3" fmla="*/ 16669 h 19050"/>
                  <a:gd name="connsiteX4" fmla="*/ 16669 w 19050"/>
                  <a:gd name="connsiteY4" fmla="*/ 11906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6669" y="11906"/>
                    </a:moveTo>
                    <a:cubicBezTo>
                      <a:pt x="16669" y="9049"/>
                      <a:pt x="14764" y="7144"/>
                      <a:pt x="11906" y="7144"/>
                    </a:cubicBezTo>
                    <a:cubicBezTo>
                      <a:pt x="9049" y="7144"/>
                      <a:pt x="7144" y="9049"/>
                      <a:pt x="7144" y="11906"/>
                    </a:cubicBezTo>
                    <a:cubicBezTo>
                      <a:pt x="7144" y="14764"/>
                      <a:pt x="9049" y="16669"/>
                      <a:pt x="11906" y="16669"/>
                    </a:cubicBezTo>
                    <a:cubicBezTo>
                      <a:pt x="14764" y="17621"/>
                      <a:pt x="16669" y="14764"/>
                      <a:pt x="16669" y="119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8D3C16F-65C7-44D6-8D44-4ADE71304993}"/>
                  </a:ext>
                </a:extLst>
              </p:cNvPr>
              <p:cNvSpPr/>
              <p:nvPr/>
            </p:nvSpPr>
            <p:spPr>
              <a:xfrm>
                <a:off x="5920160" y="3238976"/>
                <a:ext cx="28575" cy="28575"/>
              </a:xfrm>
              <a:custGeom>
                <a:avLst/>
                <a:gdLst>
                  <a:gd name="connsiteX0" fmla="*/ 18678 w 28575"/>
                  <a:gd name="connsiteY0" fmla="*/ 30004 h 28575"/>
                  <a:gd name="connsiteX1" fmla="*/ 30108 w 28575"/>
                  <a:gd name="connsiteY1" fmla="*/ 18574 h 28575"/>
                  <a:gd name="connsiteX2" fmla="*/ 18678 w 28575"/>
                  <a:gd name="connsiteY2" fmla="*/ 7144 h 28575"/>
                  <a:gd name="connsiteX3" fmla="*/ 7248 w 28575"/>
                  <a:gd name="connsiteY3" fmla="*/ 18574 h 28575"/>
                  <a:gd name="connsiteX4" fmla="*/ 18678 w 28575"/>
                  <a:gd name="connsiteY4" fmla="*/ 3000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8678" y="30004"/>
                    </a:moveTo>
                    <a:cubicBezTo>
                      <a:pt x="25345" y="30004"/>
                      <a:pt x="30108" y="25241"/>
                      <a:pt x="30108" y="18574"/>
                    </a:cubicBezTo>
                    <a:cubicBezTo>
                      <a:pt x="30108" y="11906"/>
                      <a:pt x="25345" y="7144"/>
                      <a:pt x="18678" y="7144"/>
                    </a:cubicBezTo>
                    <a:cubicBezTo>
                      <a:pt x="12010" y="7144"/>
                      <a:pt x="7248" y="11906"/>
                      <a:pt x="7248" y="18574"/>
                    </a:cubicBezTo>
                    <a:cubicBezTo>
                      <a:pt x="6295" y="24289"/>
                      <a:pt x="12010" y="30004"/>
                      <a:pt x="18678" y="3000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2F0A647-D6A2-4C87-A83C-4FDDD84CBBE0}"/>
                  </a:ext>
                </a:extLst>
              </p:cNvPr>
              <p:cNvSpPr/>
              <p:nvPr/>
            </p:nvSpPr>
            <p:spPr>
              <a:xfrm>
                <a:off x="5753576" y="3219926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6669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66B7E95C-77FF-41F2-B4F1-89DFB5D4A969}"/>
                  </a:ext>
                </a:extLst>
              </p:cNvPr>
              <p:cNvSpPr/>
              <p:nvPr/>
            </p:nvSpPr>
            <p:spPr>
              <a:xfrm>
                <a:off x="6035516" y="2895124"/>
                <a:ext cx="38100" cy="38100"/>
              </a:xfrm>
              <a:custGeom>
                <a:avLst/>
                <a:gdLst>
                  <a:gd name="connsiteX0" fmla="*/ 21431 w 38100"/>
                  <a:gd name="connsiteY0" fmla="*/ 7144 h 38100"/>
                  <a:gd name="connsiteX1" fmla="*/ 7144 w 38100"/>
                  <a:gd name="connsiteY1" fmla="*/ 21431 h 38100"/>
                  <a:gd name="connsiteX2" fmla="*/ 21431 w 38100"/>
                  <a:gd name="connsiteY2" fmla="*/ 35719 h 38100"/>
                  <a:gd name="connsiteX3" fmla="*/ 35719 w 38100"/>
                  <a:gd name="connsiteY3" fmla="*/ 21431 h 38100"/>
                  <a:gd name="connsiteX4" fmla="*/ 21431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1431" y="7144"/>
                    </a:moveTo>
                    <a:cubicBezTo>
                      <a:pt x="13811" y="7144"/>
                      <a:pt x="7144" y="13811"/>
                      <a:pt x="7144" y="21431"/>
                    </a:cubicBezTo>
                    <a:cubicBezTo>
                      <a:pt x="7144" y="29051"/>
                      <a:pt x="13811" y="35719"/>
                      <a:pt x="21431" y="35719"/>
                    </a:cubicBezTo>
                    <a:cubicBezTo>
                      <a:pt x="29051" y="35719"/>
                      <a:pt x="35719" y="29051"/>
                      <a:pt x="35719" y="21431"/>
                    </a:cubicBezTo>
                    <a:cubicBezTo>
                      <a:pt x="36671" y="13811"/>
                      <a:pt x="30004" y="7144"/>
                      <a:pt x="2143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A51D3A72-4F6B-4E43-8E64-80BE1884AF84}"/>
                  </a:ext>
                </a:extLst>
              </p:cNvPr>
              <p:cNvSpPr/>
              <p:nvPr/>
            </p:nvSpPr>
            <p:spPr>
              <a:xfrm>
                <a:off x="5612606" y="3429476"/>
                <a:ext cx="171450" cy="190500"/>
              </a:xfrm>
              <a:custGeom>
                <a:avLst/>
                <a:gdLst>
                  <a:gd name="connsiteX0" fmla="*/ 60484 w 171450"/>
                  <a:gd name="connsiteY0" fmla="*/ 172879 h 190500"/>
                  <a:gd name="connsiteX1" fmla="*/ 75724 w 171450"/>
                  <a:gd name="connsiteY1" fmla="*/ 188119 h 190500"/>
                  <a:gd name="connsiteX2" fmla="*/ 90964 w 171450"/>
                  <a:gd name="connsiteY2" fmla="*/ 172879 h 190500"/>
                  <a:gd name="connsiteX3" fmla="*/ 88106 w 171450"/>
                  <a:gd name="connsiteY3" fmla="*/ 164306 h 190500"/>
                  <a:gd name="connsiteX4" fmla="*/ 110966 w 171450"/>
                  <a:gd name="connsiteY4" fmla="*/ 131921 h 190500"/>
                  <a:gd name="connsiteX5" fmla="*/ 103346 w 171450"/>
                  <a:gd name="connsiteY5" fmla="*/ 110966 h 190500"/>
                  <a:gd name="connsiteX6" fmla="*/ 104299 w 171450"/>
                  <a:gd name="connsiteY6" fmla="*/ 102394 h 190500"/>
                  <a:gd name="connsiteX7" fmla="*/ 103346 w 171450"/>
                  <a:gd name="connsiteY7" fmla="*/ 94774 h 190500"/>
                  <a:gd name="connsiteX8" fmla="*/ 107156 w 171450"/>
                  <a:gd name="connsiteY8" fmla="*/ 94774 h 190500"/>
                  <a:gd name="connsiteX9" fmla="*/ 137636 w 171450"/>
                  <a:gd name="connsiteY9" fmla="*/ 70009 h 190500"/>
                  <a:gd name="connsiteX10" fmla="*/ 146209 w 171450"/>
                  <a:gd name="connsiteY10" fmla="*/ 71914 h 190500"/>
                  <a:gd name="connsiteX11" fmla="*/ 172879 w 171450"/>
                  <a:gd name="connsiteY11" fmla="*/ 45244 h 190500"/>
                  <a:gd name="connsiteX12" fmla="*/ 146209 w 171450"/>
                  <a:gd name="connsiteY12" fmla="*/ 18574 h 190500"/>
                  <a:gd name="connsiteX13" fmla="*/ 139541 w 171450"/>
                  <a:gd name="connsiteY13" fmla="*/ 19526 h 190500"/>
                  <a:gd name="connsiteX14" fmla="*/ 124301 w 171450"/>
                  <a:gd name="connsiteY14" fmla="*/ 7144 h 190500"/>
                  <a:gd name="connsiteX15" fmla="*/ 108109 w 171450"/>
                  <a:gd name="connsiteY15" fmla="*/ 23336 h 190500"/>
                  <a:gd name="connsiteX16" fmla="*/ 111919 w 171450"/>
                  <a:gd name="connsiteY16" fmla="*/ 33814 h 190500"/>
                  <a:gd name="connsiteX17" fmla="*/ 106204 w 171450"/>
                  <a:gd name="connsiteY17" fmla="*/ 32861 h 190500"/>
                  <a:gd name="connsiteX18" fmla="*/ 90964 w 171450"/>
                  <a:gd name="connsiteY18" fmla="*/ 36671 h 190500"/>
                  <a:gd name="connsiteX19" fmla="*/ 63341 w 171450"/>
                  <a:gd name="connsiteY19" fmla="*/ 19526 h 190500"/>
                  <a:gd name="connsiteX20" fmla="*/ 31909 w 171450"/>
                  <a:gd name="connsiteY20" fmla="*/ 50959 h 190500"/>
                  <a:gd name="connsiteX21" fmla="*/ 39529 w 171450"/>
                  <a:gd name="connsiteY21" fmla="*/ 70961 h 190500"/>
                  <a:gd name="connsiteX22" fmla="*/ 24289 w 171450"/>
                  <a:gd name="connsiteY22" fmla="*/ 101441 h 190500"/>
                  <a:gd name="connsiteX23" fmla="*/ 24289 w 171450"/>
                  <a:gd name="connsiteY23" fmla="*/ 105251 h 190500"/>
                  <a:gd name="connsiteX24" fmla="*/ 18574 w 171450"/>
                  <a:gd name="connsiteY24" fmla="*/ 103346 h 190500"/>
                  <a:gd name="connsiteX25" fmla="*/ 7144 w 171450"/>
                  <a:gd name="connsiteY25" fmla="*/ 114776 h 190500"/>
                  <a:gd name="connsiteX26" fmla="*/ 18574 w 171450"/>
                  <a:gd name="connsiteY26" fmla="*/ 126206 h 190500"/>
                  <a:gd name="connsiteX27" fmla="*/ 26194 w 171450"/>
                  <a:gd name="connsiteY27" fmla="*/ 123349 h 190500"/>
                  <a:gd name="connsiteX28" fmla="*/ 41434 w 171450"/>
                  <a:gd name="connsiteY28" fmla="*/ 140494 h 190500"/>
                  <a:gd name="connsiteX29" fmla="*/ 62389 w 171450"/>
                  <a:gd name="connsiteY29" fmla="*/ 164306 h 190500"/>
                  <a:gd name="connsiteX30" fmla="*/ 60484 w 171450"/>
                  <a:gd name="connsiteY30" fmla="*/ 172879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71450" h="190500">
                    <a:moveTo>
                      <a:pt x="60484" y="172879"/>
                    </a:moveTo>
                    <a:cubicBezTo>
                      <a:pt x="60484" y="181451"/>
                      <a:pt x="67151" y="188119"/>
                      <a:pt x="75724" y="188119"/>
                    </a:cubicBezTo>
                    <a:cubicBezTo>
                      <a:pt x="84296" y="188119"/>
                      <a:pt x="90964" y="181451"/>
                      <a:pt x="90964" y="172879"/>
                    </a:cubicBezTo>
                    <a:cubicBezTo>
                      <a:pt x="90964" y="169069"/>
                      <a:pt x="90011" y="166211"/>
                      <a:pt x="88106" y="164306"/>
                    </a:cubicBezTo>
                    <a:cubicBezTo>
                      <a:pt x="101441" y="159544"/>
                      <a:pt x="110966" y="147161"/>
                      <a:pt x="110966" y="131921"/>
                    </a:cubicBezTo>
                    <a:cubicBezTo>
                      <a:pt x="110966" y="124301"/>
                      <a:pt x="108109" y="116681"/>
                      <a:pt x="103346" y="110966"/>
                    </a:cubicBezTo>
                    <a:cubicBezTo>
                      <a:pt x="104299" y="108109"/>
                      <a:pt x="104299" y="105251"/>
                      <a:pt x="104299" y="102394"/>
                    </a:cubicBezTo>
                    <a:cubicBezTo>
                      <a:pt x="104299" y="99536"/>
                      <a:pt x="104299" y="97631"/>
                      <a:pt x="103346" y="94774"/>
                    </a:cubicBezTo>
                    <a:cubicBezTo>
                      <a:pt x="104299" y="94774"/>
                      <a:pt x="106204" y="94774"/>
                      <a:pt x="107156" y="94774"/>
                    </a:cubicBezTo>
                    <a:cubicBezTo>
                      <a:pt x="122396" y="94774"/>
                      <a:pt x="134779" y="84296"/>
                      <a:pt x="137636" y="70009"/>
                    </a:cubicBezTo>
                    <a:cubicBezTo>
                      <a:pt x="140494" y="70961"/>
                      <a:pt x="143351" y="71914"/>
                      <a:pt x="146209" y="71914"/>
                    </a:cubicBezTo>
                    <a:cubicBezTo>
                      <a:pt x="161449" y="71914"/>
                      <a:pt x="172879" y="59531"/>
                      <a:pt x="172879" y="45244"/>
                    </a:cubicBezTo>
                    <a:cubicBezTo>
                      <a:pt x="172879" y="30956"/>
                      <a:pt x="160496" y="18574"/>
                      <a:pt x="146209" y="18574"/>
                    </a:cubicBezTo>
                    <a:cubicBezTo>
                      <a:pt x="144304" y="18574"/>
                      <a:pt x="141446" y="18574"/>
                      <a:pt x="139541" y="19526"/>
                    </a:cubicBezTo>
                    <a:cubicBezTo>
                      <a:pt x="138589" y="11906"/>
                      <a:pt x="131921" y="7144"/>
                      <a:pt x="124301" y="7144"/>
                    </a:cubicBezTo>
                    <a:cubicBezTo>
                      <a:pt x="115729" y="7144"/>
                      <a:pt x="108109" y="13811"/>
                      <a:pt x="108109" y="23336"/>
                    </a:cubicBezTo>
                    <a:cubicBezTo>
                      <a:pt x="108109" y="27146"/>
                      <a:pt x="110014" y="30956"/>
                      <a:pt x="111919" y="33814"/>
                    </a:cubicBezTo>
                    <a:cubicBezTo>
                      <a:pt x="110014" y="33814"/>
                      <a:pt x="108109" y="32861"/>
                      <a:pt x="106204" y="32861"/>
                    </a:cubicBezTo>
                    <a:cubicBezTo>
                      <a:pt x="100489" y="32861"/>
                      <a:pt x="95726" y="34766"/>
                      <a:pt x="90964" y="36671"/>
                    </a:cubicBezTo>
                    <a:cubicBezTo>
                      <a:pt x="85249" y="27146"/>
                      <a:pt x="75724" y="19526"/>
                      <a:pt x="63341" y="19526"/>
                    </a:cubicBezTo>
                    <a:cubicBezTo>
                      <a:pt x="46196" y="19526"/>
                      <a:pt x="31909" y="33814"/>
                      <a:pt x="31909" y="50959"/>
                    </a:cubicBezTo>
                    <a:cubicBezTo>
                      <a:pt x="31909" y="58579"/>
                      <a:pt x="34766" y="65246"/>
                      <a:pt x="39529" y="70961"/>
                    </a:cubicBezTo>
                    <a:cubicBezTo>
                      <a:pt x="30004" y="78581"/>
                      <a:pt x="24289" y="89059"/>
                      <a:pt x="24289" y="101441"/>
                    </a:cubicBezTo>
                    <a:cubicBezTo>
                      <a:pt x="24289" y="103346"/>
                      <a:pt x="24289" y="104299"/>
                      <a:pt x="24289" y="105251"/>
                    </a:cubicBezTo>
                    <a:cubicBezTo>
                      <a:pt x="22384" y="104299"/>
                      <a:pt x="20479" y="103346"/>
                      <a:pt x="18574" y="103346"/>
                    </a:cubicBezTo>
                    <a:cubicBezTo>
                      <a:pt x="12859" y="103346"/>
                      <a:pt x="7144" y="108109"/>
                      <a:pt x="7144" y="114776"/>
                    </a:cubicBezTo>
                    <a:cubicBezTo>
                      <a:pt x="7144" y="120491"/>
                      <a:pt x="11906" y="126206"/>
                      <a:pt x="18574" y="126206"/>
                    </a:cubicBezTo>
                    <a:cubicBezTo>
                      <a:pt x="21431" y="126206"/>
                      <a:pt x="24289" y="125254"/>
                      <a:pt x="26194" y="123349"/>
                    </a:cubicBezTo>
                    <a:cubicBezTo>
                      <a:pt x="28099" y="130969"/>
                      <a:pt x="33814" y="137636"/>
                      <a:pt x="41434" y="140494"/>
                    </a:cubicBezTo>
                    <a:cubicBezTo>
                      <a:pt x="44291" y="151924"/>
                      <a:pt x="51911" y="160496"/>
                      <a:pt x="62389" y="164306"/>
                    </a:cubicBezTo>
                    <a:cubicBezTo>
                      <a:pt x="61436" y="166211"/>
                      <a:pt x="60484" y="169069"/>
                      <a:pt x="60484" y="17287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B7AF692-3455-4BBD-BDF1-33D22F7D1EFC}"/>
                  </a:ext>
                </a:extLst>
              </p:cNvPr>
              <p:cNvSpPr/>
              <p:nvPr/>
            </p:nvSpPr>
            <p:spPr>
              <a:xfrm>
                <a:off x="5805011" y="4197191"/>
                <a:ext cx="66675" cy="57150"/>
              </a:xfrm>
              <a:custGeom>
                <a:avLst/>
                <a:gdLst>
                  <a:gd name="connsiteX0" fmla="*/ 39529 w 66675"/>
                  <a:gd name="connsiteY0" fmla="*/ 50959 h 57150"/>
                  <a:gd name="connsiteX1" fmla="*/ 61436 w 66675"/>
                  <a:gd name="connsiteY1" fmla="*/ 29051 h 57150"/>
                  <a:gd name="connsiteX2" fmla="*/ 39529 w 66675"/>
                  <a:gd name="connsiteY2" fmla="*/ 7144 h 57150"/>
                  <a:gd name="connsiteX3" fmla="*/ 20479 w 66675"/>
                  <a:gd name="connsiteY3" fmla="*/ 17621 h 57150"/>
                  <a:gd name="connsiteX4" fmla="*/ 19526 w 66675"/>
                  <a:gd name="connsiteY4" fmla="*/ 17621 h 57150"/>
                  <a:gd name="connsiteX5" fmla="*/ 7144 w 66675"/>
                  <a:gd name="connsiteY5" fmla="*/ 30004 h 57150"/>
                  <a:gd name="connsiteX6" fmla="*/ 19526 w 66675"/>
                  <a:gd name="connsiteY6" fmla="*/ 42386 h 57150"/>
                  <a:gd name="connsiteX7" fmla="*/ 22384 w 66675"/>
                  <a:gd name="connsiteY7" fmla="*/ 41434 h 57150"/>
                  <a:gd name="connsiteX8" fmla="*/ 39529 w 66675"/>
                  <a:gd name="connsiteY8" fmla="*/ 5095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57150">
                    <a:moveTo>
                      <a:pt x="39529" y="50959"/>
                    </a:moveTo>
                    <a:cubicBezTo>
                      <a:pt x="51911" y="50959"/>
                      <a:pt x="61436" y="41434"/>
                      <a:pt x="61436" y="29051"/>
                    </a:cubicBezTo>
                    <a:cubicBezTo>
                      <a:pt x="61436" y="16669"/>
                      <a:pt x="51911" y="7144"/>
                      <a:pt x="39529" y="7144"/>
                    </a:cubicBezTo>
                    <a:cubicBezTo>
                      <a:pt x="31909" y="7144"/>
                      <a:pt x="24289" y="11906"/>
                      <a:pt x="20479" y="17621"/>
                    </a:cubicBezTo>
                    <a:cubicBezTo>
                      <a:pt x="20479" y="17621"/>
                      <a:pt x="20479" y="17621"/>
                      <a:pt x="19526" y="17621"/>
                    </a:cubicBezTo>
                    <a:cubicBezTo>
                      <a:pt x="12859" y="17621"/>
                      <a:pt x="7144" y="23336"/>
                      <a:pt x="7144" y="30004"/>
                    </a:cubicBezTo>
                    <a:cubicBezTo>
                      <a:pt x="7144" y="36671"/>
                      <a:pt x="12859" y="42386"/>
                      <a:pt x="19526" y="42386"/>
                    </a:cubicBezTo>
                    <a:cubicBezTo>
                      <a:pt x="20479" y="42386"/>
                      <a:pt x="21431" y="42386"/>
                      <a:pt x="22384" y="41434"/>
                    </a:cubicBezTo>
                    <a:cubicBezTo>
                      <a:pt x="27146" y="48101"/>
                      <a:pt x="32861" y="50959"/>
                      <a:pt x="39529" y="50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36DD38E-04AA-478C-8E46-B641DC6D1DC3}"/>
                  </a:ext>
                </a:extLst>
              </p:cNvPr>
              <p:cNvSpPr/>
              <p:nvPr/>
            </p:nvSpPr>
            <p:spPr>
              <a:xfrm>
                <a:off x="5743099" y="3115151"/>
                <a:ext cx="66675" cy="76200"/>
              </a:xfrm>
              <a:custGeom>
                <a:avLst/>
                <a:gdLst>
                  <a:gd name="connsiteX0" fmla="*/ 18574 w 66675"/>
                  <a:gd name="connsiteY0" fmla="*/ 56674 h 76200"/>
                  <a:gd name="connsiteX1" fmla="*/ 10954 w 66675"/>
                  <a:gd name="connsiteY1" fmla="*/ 67151 h 76200"/>
                  <a:gd name="connsiteX2" fmla="*/ 21431 w 66675"/>
                  <a:gd name="connsiteY2" fmla="*/ 77629 h 76200"/>
                  <a:gd name="connsiteX3" fmla="*/ 31909 w 66675"/>
                  <a:gd name="connsiteY3" fmla="*/ 67151 h 76200"/>
                  <a:gd name="connsiteX4" fmla="*/ 30956 w 66675"/>
                  <a:gd name="connsiteY4" fmla="*/ 62389 h 76200"/>
                  <a:gd name="connsiteX5" fmla="*/ 34766 w 66675"/>
                  <a:gd name="connsiteY5" fmla="*/ 62389 h 76200"/>
                  <a:gd name="connsiteX6" fmla="*/ 62389 w 66675"/>
                  <a:gd name="connsiteY6" fmla="*/ 34766 h 76200"/>
                  <a:gd name="connsiteX7" fmla="*/ 34766 w 66675"/>
                  <a:gd name="connsiteY7" fmla="*/ 7144 h 76200"/>
                  <a:gd name="connsiteX8" fmla="*/ 7144 w 66675"/>
                  <a:gd name="connsiteY8" fmla="*/ 34766 h 76200"/>
                  <a:gd name="connsiteX9" fmla="*/ 18574 w 66675"/>
                  <a:gd name="connsiteY9" fmla="*/ 56674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675" h="76200">
                    <a:moveTo>
                      <a:pt x="18574" y="56674"/>
                    </a:moveTo>
                    <a:cubicBezTo>
                      <a:pt x="13811" y="57626"/>
                      <a:pt x="10954" y="62389"/>
                      <a:pt x="10954" y="67151"/>
                    </a:cubicBezTo>
                    <a:cubicBezTo>
                      <a:pt x="10954" y="72866"/>
                      <a:pt x="15716" y="77629"/>
                      <a:pt x="21431" y="77629"/>
                    </a:cubicBezTo>
                    <a:cubicBezTo>
                      <a:pt x="27146" y="77629"/>
                      <a:pt x="31909" y="72866"/>
                      <a:pt x="31909" y="67151"/>
                    </a:cubicBezTo>
                    <a:cubicBezTo>
                      <a:pt x="31909" y="65246"/>
                      <a:pt x="30956" y="63341"/>
                      <a:pt x="30956" y="62389"/>
                    </a:cubicBezTo>
                    <a:cubicBezTo>
                      <a:pt x="31909" y="62389"/>
                      <a:pt x="33814" y="62389"/>
                      <a:pt x="34766" y="62389"/>
                    </a:cubicBezTo>
                    <a:cubicBezTo>
                      <a:pt x="50006" y="62389"/>
                      <a:pt x="62389" y="50006"/>
                      <a:pt x="62389" y="34766"/>
                    </a:cubicBezTo>
                    <a:cubicBezTo>
                      <a:pt x="62389" y="19526"/>
                      <a:pt x="50006" y="7144"/>
                      <a:pt x="34766" y="7144"/>
                    </a:cubicBezTo>
                    <a:cubicBezTo>
                      <a:pt x="19526" y="7144"/>
                      <a:pt x="7144" y="19526"/>
                      <a:pt x="7144" y="34766"/>
                    </a:cubicBezTo>
                    <a:cubicBezTo>
                      <a:pt x="7144" y="44291"/>
                      <a:pt x="11906" y="51911"/>
                      <a:pt x="18574" y="566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D30117E-AD25-4453-8373-44EE92A4BF05}"/>
                  </a:ext>
                </a:extLst>
              </p:cNvPr>
              <p:cNvSpPr/>
              <p:nvPr/>
            </p:nvSpPr>
            <p:spPr>
              <a:xfrm>
                <a:off x="5561171" y="3656171"/>
                <a:ext cx="28575" cy="28575"/>
              </a:xfrm>
              <a:custGeom>
                <a:avLst/>
                <a:gdLst>
                  <a:gd name="connsiteX0" fmla="*/ 17621 w 28575"/>
                  <a:gd name="connsiteY0" fmla="*/ 7144 h 28575"/>
                  <a:gd name="connsiteX1" fmla="*/ 7144 w 28575"/>
                  <a:gd name="connsiteY1" fmla="*/ 17621 h 28575"/>
                  <a:gd name="connsiteX2" fmla="*/ 17621 w 28575"/>
                  <a:gd name="connsiteY2" fmla="*/ 28099 h 28575"/>
                  <a:gd name="connsiteX3" fmla="*/ 28099 w 28575"/>
                  <a:gd name="connsiteY3" fmla="*/ 17621 h 28575"/>
                  <a:gd name="connsiteX4" fmla="*/ 17621 w 28575"/>
                  <a:gd name="connsiteY4" fmla="*/ 714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7621" y="7144"/>
                    </a:moveTo>
                    <a:cubicBezTo>
                      <a:pt x="11906" y="7144"/>
                      <a:pt x="7144" y="11906"/>
                      <a:pt x="7144" y="17621"/>
                    </a:cubicBezTo>
                    <a:cubicBezTo>
                      <a:pt x="7144" y="23336"/>
                      <a:pt x="11906" y="28099"/>
                      <a:pt x="17621" y="28099"/>
                    </a:cubicBezTo>
                    <a:cubicBezTo>
                      <a:pt x="23336" y="28099"/>
                      <a:pt x="28099" y="23336"/>
                      <a:pt x="28099" y="17621"/>
                    </a:cubicBezTo>
                    <a:cubicBezTo>
                      <a:pt x="27146" y="11906"/>
                      <a:pt x="23336" y="7144"/>
                      <a:pt x="1762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8351072-F5EC-4A68-B60D-CBFBF7D8D4F2}"/>
                  </a:ext>
                </a:extLst>
              </p:cNvPr>
              <p:cNvSpPr/>
              <p:nvPr/>
            </p:nvSpPr>
            <p:spPr>
              <a:xfrm>
                <a:off x="5945981" y="3291038"/>
                <a:ext cx="47625" cy="38100"/>
              </a:xfrm>
              <a:custGeom>
                <a:avLst/>
                <a:gdLst>
                  <a:gd name="connsiteX0" fmla="*/ 7144 w 47625"/>
                  <a:gd name="connsiteY0" fmla="*/ 21757 h 38100"/>
                  <a:gd name="connsiteX1" fmla="*/ 23336 w 47625"/>
                  <a:gd name="connsiteY1" fmla="*/ 37950 h 38100"/>
                  <a:gd name="connsiteX2" fmla="*/ 37624 w 47625"/>
                  <a:gd name="connsiteY2" fmla="*/ 28425 h 38100"/>
                  <a:gd name="connsiteX3" fmla="*/ 47149 w 47625"/>
                  <a:gd name="connsiteY3" fmla="*/ 17947 h 38100"/>
                  <a:gd name="connsiteX4" fmla="*/ 36671 w 47625"/>
                  <a:gd name="connsiteY4" fmla="*/ 7470 h 38100"/>
                  <a:gd name="connsiteX5" fmla="*/ 30956 w 47625"/>
                  <a:gd name="connsiteY5" fmla="*/ 9375 h 38100"/>
                  <a:gd name="connsiteX6" fmla="*/ 23336 w 47625"/>
                  <a:gd name="connsiteY6" fmla="*/ 7470 h 38100"/>
                  <a:gd name="connsiteX7" fmla="*/ 7144 w 47625"/>
                  <a:gd name="connsiteY7" fmla="*/ 2175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25" h="38100">
                    <a:moveTo>
                      <a:pt x="7144" y="21757"/>
                    </a:moveTo>
                    <a:cubicBezTo>
                      <a:pt x="7144" y="30330"/>
                      <a:pt x="13811" y="37950"/>
                      <a:pt x="23336" y="37950"/>
                    </a:cubicBezTo>
                    <a:cubicBezTo>
                      <a:pt x="30004" y="37950"/>
                      <a:pt x="35719" y="34140"/>
                      <a:pt x="37624" y="28425"/>
                    </a:cubicBezTo>
                    <a:cubicBezTo>
                      <a:pt x="43339" y="27472"/>
                      <a:pt x="47149" y="23662"/>
                      <a:pt x="47149" y="17947"/>
                    </a:cubicBezTo>
                    <a:cubicBezTo>
                      <a:pt x="47149" y="12232"/>
                      <a:pt x="42386" y="7470"/>
                      <a:pt x="36671" y="7470"/>
                    </a:cubicBezTo>
                    <a:cubicBezTo>
                      <a:pt x="34766" y="7470"/>
                      <a:pt x="32861" y="8422"/>
                      <a:pt x="30956" y="9375"/>
                    </a:cubicBezTo>
                    <a:cubicBezTo>
                      <a:pt x="29051" y="8422"/>
                      <a:pt x="26194" y="7470"/>
                      <a:pt x="23336" y="7470"/>
                    </a:cubicBezTo>
                    <a:cubicBezTo>
                      <a:pt x="14764" y="5565"/>
                      <a:pt x="7144" y="12232"/>
                      <a:pt x="7144" y="217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F64FE24-BF34-4A8E-A28D-BD0C495B8CC1}"/>
                  </a:ext>
                </a:extLst>
              </p:cNvPr>
              <p:cNvSpPr/>
              <p:nvPr/>
            </p:nvSpPr>
            <p:spPr>
              <a:xfrm>
                <a:off x="5442109" y="3480911"/>
                <a:ext cx="19050" cy="19050"/>
              </a:xfrm>
              <a:custGeom>
                <a:avLst/>
                <a:gdLst>
                  <a:gd name="connsiteX0" fmla="*/ 18574 w 19050"/>
                  <a:gd name="connsiteY0" fmla="*/ 12859 h 19050"/>
                  <a:gd name="connsiteX1" fmla="*/ 12859 w 19050"/>
                  <a:gd name="connsiteY1" fmla="*/ 7144 h 19050"/>
                  <a:gd name="connsiteX2" fmla="*/ 7144 w 19050"/>
                  <a:gd name="connsiteY2" fmla="*/ 12859 h 19050"/>
                  <a:gd name="connsiteX3" fmla="*/ 12859 w 19050"/>
                  <a:gd name="connsiteY3" fmla="*/ 18574 h 19050"/>
                  <a:gd name="connsiteX4" fmla="*/ 18574 w 19050"/>
                  <a:gd name="connsiteY4" fmla="*/ 12859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" h="19050">
                    <a:moveTo>
                      <a:pt x="18574" y="12859"/>
                    </a:moveTo>
                    <a:cubicBezTo>
                      <a:pt x="18574" y="10001"/>
                      <a:pt x="15716" y="7144"/>
                      <a:pt x="12859" y="7144"/>
                    </a:cubicBezTo>
                    <a:cubicBezTo>
                      <a:pt x="10001" y="7144"/>
                      <a:pt x="7144" y="10001"/>
                      <a:pt x="7144" y="12859"/>
                    </a:cubicBezTo>
                    <a:cubicBezTo>
                      <a:pt x="7144" y="15716"/>
                      <a:pt x="10001" y="18574"/>
                      <a:pt x="12859" y="18574"/>
                    </a:cubicBezTo>
                    <a:cubicBezTo>
                      <a:pt x="15716" y="18574"/>
                      <a:pt x="18574" y="15716"/>
                      <a:pt x="18574" y="128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4D236D1-23BB-490D-8D39-4B6B8B884F5B}"/>
                  </a:ext>
                </a:extLst>
              </p:cNvPr>
              <p:cNvSpPr/>
              <p:nvPr/>
            </p:nvSpPr>
            <p:spPr>
              <a:xfrm>
                <a:off x="5835491" y="2999899"/>
                <a:ext cx="47625" cy="38100"/>
              </a:xfrm>
              <a:custGeom>
                <a:avLst/>
                <a:gdLst>
                  <a:gd name="connsiteX0" fmla="*/ 15716 w 47625"/>
                  <a:gd name="connsiteY0" fmla="*/ 15716 h 38100"/>
                  <a:gd name="connsiteX1" fmla="*/ 7144 w 47625"/>
                  <a:gd name="connsiteY1" fmla="*/ 24289 h 38100"/>
                  <a:gd name="connsiteX2" fmla="*/ 15716 w 47625"/>
                  <a:gd name="connsiteY2" fmla="*/ 32861 h 38100"/>
                  <a:gd name="connsiteX3" fmla="*/ 21431 w 47625"/>
                  <a:gd name="connsiteY3" fmla="*/ 30956 h 38100"/>
                  <a:gd name="connsiteX4" fmla="*/ 33814 w 47625"/>
                  <a:gd name="connsiteY4" fmla="*/ 37624 h 38100"/>
                  <a:gd name="connsiteX5" fmla="*/ 49054 w 47625"/>
                  <a:gd name="connsiteY5" fmla="*/ 22384 h 38100"/>
                  <a:gd name="connsiteX6" fmla="*/ 33814 w 47625"/>
                  <a:gd name="connsiteY6" fmla="*/ 7144 h 38100"/>
                  <a:gd name="connsiteX7" fmla="*/ 18574 w 47625"/>
                  <a:gd name="connsiteY7" fmla="*/ 17621 h 38100"/>
                  <a:gd name="connsiteX8" fmla="*/ 15716 w 47625"/>
                  <a:gd name="connsiteY8" fmla="*/ 15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625" h="38100">
                    <a:moveTo>
                      <a:pt x="15716" y="15716"/>
                    </a:moveTo>
                    <a:cubicBezTo>
                      <a:pt x="10954" y="15716"/>
                      <a:pt x="7144" y="19526"/>
                      <a:pt x="7144" y="24289"/>
                    </a:cubicBezTo>
                    <a:cubicBezTo>
                      <a:pt x="7144" y="29051"/>
                      <a:pt x="10954" y="32861"/>
                      <a:pt x="15716" y="32861"/>
                    </a:cubicBezTo>
                    <a:cubicBezTo>
                      <a:pt x="17621" y="32861"/>
                      <a:pt x="19526" y="31909"/>
                      <a:pt x="21431" y="30956"/>
                    </a:cubicBezTo>
                    <a:cubicBezTo>
                      <a:pt x="24289" y="34766"/>
                      <a:pt x="29051" y="37624"/>
                      <a:pt x="33814" y="37624"/>
                    </a:cubicBezTo>
                    <a:cubicBezTo>
                      <a:pt x="42386" y="37624"/>
                      <a:pt x="49054" y="30956"/>
                      <a:pt x="49054" y="22384"/>
                    </a:cubicBezTo>
                    <a:cubicBezTo>
                      <a:pt x="49054" y="13811"/>
                      <a:pt x="42386" y="7144"/>
                      <a:pt x="33814" y="7144"/>
                    </a:cubicBezTo>
                    <a:cubicBezTo>
                      <a:pt x="27146" y="7144"/>
                      <a:pt x="21431" y="11906"/>
                      <a:pt x="18574" y="17621"/>
                    </a:cubicBezTo>
                    <a:cubicBezTo>
                      <a:pt x="17621" y="15716"/>
                      <a:pt x="16669" y="15716"/>
                      <a:pt x="15716" y="15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E0A92FEF-B002-4E23-9FDA-51280F76DEB9}"/>
                  </a:ext>
                </a:extLst>
              </p:cNvPr>
              <p:cNvSpPr/>
              <p:nvPr/>
            </p:nvSpPr>
            <p:spPr>
              <a:xfrm>
                <a:off x="5748814" y="3547586"/>
                <a:ext cx="57150" cy="57150"/>
              </a:xfrm>
              <a:custGeom>
                <a:avLst/>
                <a:gdLst>
                  <a:gd name="connsiteX0" fmla="*/ 7144 w 57150"/>
                  <a:gd name="connsiteY0" fmla="*/ 30956 h 57150"/>
                  <a:gd name="connsiteX1" fmla="*/ 30956 w 57150"/>
                  <a:gd name="connsiteY1" fmla="*/ 54769 h 57150"/>
                  <a:gd name="connsiteX2" fmla="*/ 54769 w 57150"/>
                  <a:gd name="connsiteY2" fmla="*/ 30956 h 57150"/>
                  <a:gd name="connsiteX3" fmla="*/ 30956 w 57150"/>
                  <a:gd name="connsiteY3" fmla="*/ 7144 h 57150"/>
                  <a:gd name="connsiteX4" fmla="*/ 7144 w 57150"/>
                  <a:gd name="connsiteY4" fmla="*/ 30956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0956"/>
                    </a:moveTo>
                    <a:cubicBezTo>
                      <a:pt x="7144" y="44291"/>
                      <a:pt x="17621" y="54769"/>
                      <a:pt x="30956" y="54769"/>
                    </a:cubicBezTo>
                    <a:cubicBezTo>
                      <a:pt x="44291" y="54769"/>
                      <a:pt x="54769" y="44291"/>
                      <a:pt x="54769" y="30956"/>
                    </a:cubicBezTo>
                    <a:cubicBezTo>
                      <a:pt x="54769" y="17621"/>
                      <a:pt x="44291" y="7144"/>
                      <a:pt x="30956" y="7144"/>
                    </a:cubicBezTo>
                    <a:cubicBezTo>
                      <a:pt x="17621" y="7144"/>
                      <a:pt x="7144" y="17621"/>
                      <a:pt x="7144" y="3095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CA4181A-FF1B-4D59-8A4D-1B8DBD565C2C}"/>
                  </a:ext>
                </a:extLst>
              </p:cNvPr>
              <p:cNvSpPr/>
              <p:nvPr/>
            </p:nvSpPr>
            <p:spPr>
              <a:xfrm>
                <a:off x="6052661" y="2749336"/>
                <a:ext cx="57150" cy="57150"/>
              </a:xfrm>
              <a:custGeom>
                <a:avLst/>
                <a:gdLst>
                  <a:gd name="connsiteX0" fmla="*/ 7144 w 57150"/>
                  <a:gd name="connsiteY0" fmla="*/ 31012 h 57150"/>
                  <a:gd name="connsiteX1" fmla="*/ 30956 w 57150"/>
                  <a:gd name="connsiteY1" fmla="*/ 54824 h 57150"/>
                  <a:gd name="connsiteX2" fmla="*/ 54769 w 57150"/>
                  <a:gd name="connsiteY2" fmla="*/ 31012 h 57150"/>
                  <a:gd name="connsiteX3" fmla="*/ 30956 w 57150"/>
                  <a:gd name="connsiteY3" fmla="*/ 7199 h 57150"/>
                  <a:gd name="connsiteX4" fmla="*/ 7144 w 57150"/>
                  <a:gd name="connsiteY4" fmla="*/ 3101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7144" y="31012"/>
                    </a:moveTo>
                    <a:cubicBezTo>
                      <a:pt x="7144" y="44347"/>
                      <a:pt x="17621" y="54824"/>
                      <a:pt x="30956" y="54824"/>
                    </a:cubicBezTo>
                    <a:cubicBezTo>
                      <a:pt x="44291" y="54824"/>
                      <a:pt x="54769" y="44347"/>
                      <a:pt x="54769" y="31012"/>
                    </a:cubicBezTo>
                    <a:cubicBezTo>
                      <a:pt x="54769" y="17677"/>
                      <a:pt x="44291" y="7199"/>
                      <a:pt x="30956" y="7199"/>
                    </a:cubicBezTo>
                    <a:cubicBezTo>
                      <a:pt x="17621" y="6247"/>
                      <a:pt x="7144" y="17677"/>
                      <a:pt x="7144" y="3101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3FAA2C2-E986-41C7-B925-900D890F13B9}"/>
                  </a:ext>
                </a:extLst>
              </p:cNvPr>
              <p:cNvSpPr/>
              <p:nvPr/>
            </p:nvSpPr>
            <p:spPr>
              <a:xfrm>
                <a:off x="5403056" y="3395186"/>
                <a:ext cx="38100" cy="38100"/>
              </a:xfrm>
              <a:custGeom>
                <a:avLst/>
                <a:gdLst>
                  <a:gd name="connsiteX0" fmla="*/ 37624 w 38100"/>
                  <a:gd name="connsiteY0" fmla="*/ 22384 h 38100"/>
                  <a:gd name="connsiteX1" fmla="*/ 22384 w 38100"/>
                  <a:gd name="connsiteY1" fmla="*/ 37624 h 38100"/>
                  <a:gd name="connsiteX2" fmla="*/ 7144 w 38100"/>
                  <a:gd name="connsiteY2" fmla="*/ 22384 h 38100"/>
                  <a:gd name="connsiteX3" fmla="*/ 22384 w 38100"/>
                  <a:gd name="connsiteY3" fmla="*/ 7144 h 38100"/>
                  <a:gd name="connsiteX4" fmla="*/ 37624 w 38100"/>
                  <a:gd name="connsiteY4" fmla="*/ 2238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624" y="22384"/>
                    </a:moveTo>
                    <a:cubicBezTo>
                      <a:pt x="37624" y="30801"/>
                      <a:pt x="30801" y="37624"/>
                      <a:pt x="22384" y="37624"/>
                    </a:cubicBezTo>
                    <a:cubicBezTo>
                      <a:pt x="13967" y="37624"/>
                      <a:pt x="7144" y="30801"/>
                      <a:pt x="7144" y="22384"/>
                    </a:cubicBezTo>
                    <a:cubicBezTo>
                      <a:pt x="7144" y="13967"/>
                      <a:pt x="13967" y="7144"/>
                      <a:pt x="22384" y="7144"/>
                    </a:cubicBezTo>
                    <a:cubicBezTo>
                      <a:pt x="30801" y="7144"/>
                      <a:pt x="37624" y="13967"/>
                      <a:pt x="37624" y="2238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C5DECD03-B711-421D-8AAF-868B75A5F9AC}"/>
                  </a:ext>
                </a:extLst>
              </p:cNvPr>
              <p:cNvSpPr/>
              <p:nvPr/>
            </p:nvSpPr>
            <p:spPr>
              <a:xfrm>
                <a:off x="5899309" y="3254216"/>
                <a:ext cx="28575" cy="28575"/>
              </a:xfrm>
              <a:custGeom>
                <a:avLst/>
                <a:gdLst>
                  <a:gd name="connsiteX0" fmla="*/ 16669 w 28575"/>
                  <a:gd name="connsiteY0" fmla="*/ 26194 h 28575"/>
                  <a:gd name="connsiteX1" fmla="*/ 26194 w 28575"/>
                  <a:gd name="connsiteY1" fmla="*/ 16669 h 28575"/>
                  <a:gd name="connsiteX2" fmla="*/ 16669 w 28575"/>
                  <a:gd name="connsiteY2" fmla="*/ 7144 h 28575"/>
                  <a:gd name="connsiteX3" fmla="*/ 7144 w 28575"/>
                  <a:gd name="connsiteY3" fmla="*/ 16669 h 28575"/>
                  <a:gd name="connsiteX4" fmla="*/ 16669 w 28575"/>
                  <a:gd name="connsiteY4" fmla="*/ 26194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16669" y="26194"/>
                    </a:moveTo>
                    <a:cubicBezTo>
                      <a:pt x="22384" y="26194"/>
                      <a:pt x="26194" y="22384"/>
                      <a:pt x="26194" y="16669"/>
                    </a:cubicBezTo>
                    <a:cubicBezTo>
                      <a:pt x="26194" y="10954"/>
                      <a:pt x="22384" y="7144"/>
                      <a:pt x="16669" y="7144"/>
                    </a:cubicBezTo>
                    <a:cubicBezTo>
                      <a:pt x="10954" y="7144"/>
                      <a:pt x="7144" y="10954"/>
                      <a:pt x="7144" y="16669"/>
                    </a:cubicBezTo>
                    <a:cubicBezTo>
                      <a:pt x="7144" y="22384"/>
                      <a:pt x="10954" y="26194"/>
                      <a:pt x="16669" y="261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C02E529-A06C-4A6B-A15E-A39535290171}"/>
                  </a:ext>
                </a:extLst>
              </p:cNvPr>
              <p:cNvSpPr/>
              <p:nvPr/>
            </p:nvSpPr>
            <p:spPr>
              <a:xfrm>
                <a:off x="5721191" y="4040029"/>
                <a:ext cx="38100" cy="38100"/>
              </a:xfrm>
              <a:custGeom>
                <a:avLst/>
                <a:gdLst>
                  <a:gd name="connsiteX0" fmla="*/ 39529 w 38100"/>
                  <a:gd name="connsiteY0" fmla="*/ 23336 h 38100"/>
                  <a:gd name="connsiteX1" fmla="*/ 23336 w 38100"/>
                  <a:gd name="connsiteY1" fmla="*/ 7144 h 38100"/>
                  <a:gd name="connsiteX2" fmla="*/ 7144 w 38100"/>
                  <a:gd name="connsiteY2" fmla="*/ 23336 h 38100"/>
                  <a:gd name="connsiteX3" fmla="*/ 23336 w 38100"/>
                  <a:gd name="connsiteY3" fmla="*/ 39529 h 38100"/>
                  <a:gd name="connsiteX4" fmla="*/ 39529 w 38100"/>
                  <a:gd name="connsiteY4" fmla="*/ 2333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9529" y="23336"/>
                    </a:moveTo>
                    <a:cubicBezTo>
                      <a:pt x="39529" y="14764"/>
                      <a:pt x="31909" y="7144"/>
                      <a:pt x="23336" y="7144"/>
                    </a:cubicBezTo>
                    <a:cubicBezTo>
                      <a:pt x="14764" y="7144"/>
                      <a:pt x="7144" y="14764"/>
                      <a:pt x="7144" y="23336"/>
                    </a:cubicBezTo>
                    <a:cubicBezTo>
                      <a:pt x="7144" y="31909"/>
                      <a:pt x="14764" y="39529"/>
                      <a:pt x="23336" y="39529"/>
                    </a:cubicBezTo>
                    <a:cubicBezTo>
                      <a:pt x="31909" y="39529"/>
                      <a:pt x="39529" y="31909"/>
                      <a:pt x="39529" y="2333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409F2D4-BA2D-47E6-B7CA-CB0829DAE39D}"/>
                  </a:ext>
                </a:extLst>
              </p:cNvPr>
              <p:cNvSpPr/>
              <p:nvPr/>
            </p:nvSpPr>
            <p:spPr>
              <a:xfrm>
                <a:off x="5850731" y="3401854"/>
                <a:ext cx="28575" cy="28575"/>
              </a:xfrm>
              <a:custGeom>
                <a:avLst/>
                <a:gdLst>
                  <a:gd name="connsiteX0" fmla="*/ 28099 w 28575"/>
                  <a:gd name="connsiteY0" fmla="*/ 17621 h 28575"/>
                  <a:gd name="connsiteX1" fmla="*/ 17621 w 28575"/>
                  <a:gd name="connsiteY1" fmla="*/ 28099 h 28575"/>
                  <a:gd name="connsiteX2" fmla="*/ 7144 w 28575"/>
                  <a:gd name="connsiteY2" fmla="*/ 17621 h 28575"/>
                  <a:gd name="connsiteX3" fmla="*/ 17621 w 28575"/>
                  <a:gd name="connsiteY3" fmla="*/ 7144 h 28575"/>
                  <a:gd name="connsiteX4" fmla="*/ 28099 w 28575"/>
                  <a:gd name="connsiteY4" fmla="*/ 17621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575" h="28575">
                    <a:moveTo>
                      <a:pt x="28099" y="17621"/>
                    </a:moveTo>
                    <a:cubicBezTo>
                      <a:pt x="28099" y="23408"/>
                      <a:pt x="23408" y="28099"/>
                      <a:pt x="17621" y="28099"/>
                    </a:cubicBezTo>
                    <a:cubicBezTo>
                      <a:pt x="11835" y="28099"/>
                      <a:pt x="7144" y="23408"/>
                      <a:pt x="7144" y="17621"/>
                    </a:cubicBezTo>
                    <a:cubicBezTo>
                      <a:pt x="7144" y="11835"/>
                      <a:pt x="11835" y="7144"/>
                      <a:pt x="17621" y="7144"/>
                    </a:cubicBezTo>
                    <a:cubicBezTo>
                      <a:pt x="23408" y="7144"/>
                      <a:pt x="28099" y="11835"/>
                      <a:pt x="28099" y="1762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6" name="Graphic 166">
              <a:extLst>
                <a:ext uri="{FF2B5EF4-FFF2-40B4-BE49-F238E27FC236}">
                  <a16:creationId xmlns:a16="http://schemas.microsoft.com/office/drawing/2014/main" id="{74AA5A7E-3071-4529-8419-E735F24C903B}"/>
                </a:ext>
              </a:extLst>
            </p:cNvPr>
            <p:cNvGrpSpPr/>
            <p:nvPr/>
          </p:nvGrpSpPr>
          <p:grpSpPr>
            <a:xfrm>
              <a:off x="5052311" y="4171348"/>
              <a:ext cx="5032531" cy="1057366"/>
              <a:chOff x="4305300" y="3052762"/>
              <a:chExt cx="3581400" cy="752475"/>
            </a:xfrm>
            <a:solidFill>
              <a:schemeClr val="bg1"/>
            </a:solidFill>
          </p:grpSpPr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DF8DA59A-4D3D-483D-851E-20F3439558AD}"/>
                  </a:ext>
                </a:extLst>
              </p:cNvPr>
              <p:cNvSpPr/>
              <p:nvPr/>
            </p:nvSpPr>
            <p:spPr>
              <a:xfrm>
                <a:off x="4401979" y="3311366"/>
                <a:ext cx="3476625" cy="200025"/>
              </a:xfrm>
              <a:custGeom>
                <a:avLst/>
                <a:gdLst>
                  <a:gd name="connsiteX0" fmla="*/ 1497806 w 3476625"/>
                  <a:gd name="connsiteY0" fmla="*/ 7144 h 200025"/>
                  <a:gd name="connsiteX1" fmla="*/ 1822609 w 3476625"/>
                  <a:gd name="connsiteY1" fmla="*/ 7144 h 200025"/>
                  <a:gd name="connsiteX2" fmla="*/ 1899761 w 3476625"/>
                  <a:gd name="connsiteY2" fmla="*/ 84296 h 200025"/>
                  <a:gd name="connsiteX3" fmla="*/ 2174081 w 3476625"/>
                  <a:gd name="connsiteY3" fmla="*/ 84296 h 200025"/>
                  <a:gd name="connsiteX4" fmla="*/ 2240756 w 3476625"/>
                  <a:gd name="connsiteY4" fmla="*/ 17621 h 200025"/>
                  <a:gd name="connsiteX5" fmla="*/ 3470434 w 3476625"/>
                  <a:gd name="connsiteY5" fmla="*/ 17621 h 200025"/>
                  <a:gd name="connsiteX6" fmla="*/ 3470434 w 3476625"/>
                  <a:gd name="connsiteY6" fmla="*/ 24289 h 200025"/>
                  <a:gd name="connsiteX7" fmla="*/ 2243614 w 3476625"/>
                  <a:gd name="connsiteY7" fmla="*/ 24289 h 200025"/>
                  <a:gd name="connsiteX8" fmla="*/ 2176939 w 3476625"/>
                  <a:gd name="connsiteY8" fmla="*/ 90964 h 200025"/>
                  <a:gd name="connsiteX9" fmla="*/ 1896904 w 3476625"/>
                  <a:gd name="connsiteY9" fmla="*/ 90964 h 200025"/>
                  <a:gd name="connsiteX10" fmla="*/ 1819751 w 3476625"/>
                  <a:gd name="connsiteY10" fmla="*/ 13811 h 200025"/>
                  <a:gd name="connsiteX11" fmla="*/ 1500664 w 3476625"/>
                  <a:gd name="connsiteY11" fmla="*/ 13811 h 200025"/>
                  <a:gd name="connsiteX12" fmla="*/ 1432084 w 3476625"/>
                  <a:gd name="connsiteY12" fmla="*/ 120491 h 200025"/>
                  <a:gd name="connsiteX13" fmla="*/ 1057751 w 3476625"/>
                  <a:gd name="connsiteY13" fmla="*/ 120491 h 200025"/>
                  <a:gd name="connsiteX14" fmla="*/ 971074 w 3476625"/>
                  <a:gd name="connsiteY14" fmla="*/ 14764 h 200025"/>
                  <a:gd name="connsiteX15" fmla="*/ 379571 w 3476625"/>
                  <a:gd name="connsiteY15" fmla="*/ 14764 h 200025"/>
                  <a:gd name="connsiteX16" fmla="*/ 11906 w 3476625"/>
                  <a:gd name="connsiteY16" fmla="*/ 201454 h 200025"/>
                  <a:gd name="connsiteX17" fmla="*/ 7144 w 3476625"/>
                  <a:gd name="connsiteY17" fmla="*/ 196691 h 200025"/>
                  <a:gd name="connsiteX18" fmla="*/ 376714 w 3476625"/>
                  <a:gd name="connsiteY18" fmla="*/ 8096 h 200025"/>
                  <a:gd name="connsiteX19" fmla="*/ 973931 w 3476625"/>
                  <a:gd name="connsiteY19" fmla="*/ 8096 h 200025"/>
                  <a:gd name="connsiteX20" fmla="*/ 1061561 w 3476625"/>
                  <a:gd name="connsiteY20" fmla="*/ 113824 h 200025"/>
                  <a:gd name="connsiteX21" fmla="*/ 1429226 w 3476625"/>
                  <a:gd name="connsiteY21" fmla="*/ 113824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476625" h="200025">
                    <a:moveTo>
                      <a:pt x="1497806" y="7144"/>
                    </a:moveTo>
                    <a:lnTo>
                      <a:pt x="1822609" y="7144"/>
                    </a:lnTo>
                    <a:lnTo>
                      <a:pt x="1899761" y="84296"/>
                    </a:lnTo>
                    <a:lnTo>
                      <a:pt x="2174081" y="84296"/>
                    </a:lnTo>
                    <a:lnTo>
                      <a:pt x="2240756" y="17621"/>
                    </a:lnTo>
                    <a:lnTo>
                      <a:pt x="3470434" y="17621"/>
                    </a:lnTo>
                    <a:lnTo>
                      <a:pt x="3470434" y="24289"/>
                    </a:lnTo>
                    <a:lnTo>
                      <a:pt x="2243614" y="24289"/>
                    </a:lnTo>
                    <a:lnTo>
                      <a:pt x="2176939" y="90964"/>
                    </a:lnTo>
                    <a:lnTo>
                      <a:pt x="1896904" y="90964"/>
                    </a:lnTo>
                    <a:lnTo>
                      <a:pt x="1819751" y="13811"/>
                    </a:lnTo>
                    <a:lnTo>
                      <a:pt x="1500664" y="13811"/>
                    </a:lnTo>
                    <a:lnTo>
                      <a:pt x="1432084" y="120491"/>
                    </a:lnTo>
                    <a:lnTo>
                      <a:pt x="1057751" y="120491"/>
                    </a:lnTo>
                    <a:lnTo>
                      <a:pt x="971074" y="14764"/>
                    </a:lnTo>
                    <a:lnTo>
                      <a:pt x="379571" y="14764"/>
                    </a:lnTo>
                    <a:lnTo>
                      <a:pt x="11906" y="201454"/>
                    </a:lnTo>
                    <a:lnTo>
                      <a:pt x="7144" y="196691"/>
                    </a:lnTo>
                    <a:lnTo>
                      <a:pt x="376714" y="8096"/>
                    </a:lnTo>
                    <a:lnTo>
                      <a:pt x="973931" y="8096"/>
                    </a:lnTo>
                    <a:lnTo>
                      <a:pt x="1061561" y="113824"/>
                    </a:lnTo>
                    <a:lnTo>
                      <a:pt x="1429226" y="11382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3B6F978-6241-48F7-AD77-547C4300EB56}"/>
                  </a:ext>
                </a:extLst>
              </p:cNvPr>
              <p:cNvSpPr/>
              <p:nvPr/>
            </p:nvSpPr>
            <p:spPr>
              <a:xfrm>
                <a:off x="7851934" y="33123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2859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F07AD39-36BB-42ED-80C5-E99AF70CB79A}"/>
                  </a:ext>
                </a:extLst>
              </p:cNvPr>
              <p:cNvSpPr/>
              <p:nvPr/>
            </p:nvSpPr>
            <p:spPr>
              <a:xfrm>
                <a:off x="4391739" y="348972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E2D0023-3E1D-4B8B-9E6E-31E8D0373A3E}"/>
                  </a:ext>
                </a:extLst>
              </p:cNvPr>
              <p:cNvSpPr/>
              <p:nvPr/>
            </p:nvSpPr>
            <p:spPr>
              <a:xfrm>
                <a:off x="4559141" y="3055143"/>
                <a:ext cx="2552700" cy="142875"/>
              </a:xfrm>
              <a:custGeom>
                <a:avLst/>
                <a:gdLst>
                  <a:gd name="connsiteX0" fmla="*/ 7144 w 2552700"/>
                  <a:gd name="connsiteY0" fmla="*/ 7144 h 142875"/>
                  <a:gd name="connsiteX1" fmla="*/ 101441 w 2552700"/>
                  <a:gd name="connsiteY1" fmla="*/ 7144 h 142875"/>
                  <a:gd name="connsiteX2" fmla="*/ 222409 w 2552700"/>
                  <a:gd name="connsiteY2" fmla="*/ 128111 h 142875"/>
                  <a:gd name="connsiteX3" fmla="*/ 813911 w 2552700"/>
                  <a:gd name="connsiteY3" fmla="*/ 128111 h 142875"/>
                  <a:gd name="connsiteX4" fmla="*/ 881539 w 2552700"/>
                  <a:gd name="connsiteY4" fmla="*/ 21431 h 142875"/>
                  <a:gd name="connsiteX5" fmla="*/ 1284446 w 2552700"/>
                  <a:gd name="connsiteY5" fmla="*/ 21431 h 142875"/>
                  <a:gd name="connsiteX6" fmla="*/ 1343501 w 2552700"/>
                  <a:gd name="connsiteY6" fmla="*/ 129064 h 142875"/>
                  <a:gd name="connsiteX7" fmla="*/ 1662589 w 2552700"/>
                  <a:gd name="connsiteY7" fmla="*/ 129064 h 142875"/>
                  <a:gd name="connsiteX8" fmla="*/ 1739741 w 2552700"/>
                  <a:gd name="connsiteY8" fmla="*/ 51911 h 142875"/>
                  <a:gd name="connsiteX9" fmla="*/ 2019776 w 2552700"/>
                  <a:gd name="connsiteY9" fmla="*/ 51911 h 142875"/>
                  <a:gd name="connsiteX10" fmla="*/ 2086451 w 2552700"/>
                  <a:gd name="connsiteY10" fmla="*/ 117634 h 142875"/>
                  <a:gd name="connsiteX11" fmla="*/ 2551271 w 2552700"/>
                  <a:gd name="connsiteY11" fmla="*/ 117634 h 142875"/>
                  <a:gd name="connsiteX12" fmla="*/ 2551271 w 2552700"/>
                  <a:gd name="connsiteY12" fmla="*/ 125254 h 142875"/>
                  <a:gd name="connsiteX13" fmla="*/ 2083594 w 2552700"/>
                  <a:gd name="connsiteY13" fmla="*/ 125254 h 142875"/>
                  <a:gd name="connsiteX14" fmla="*/ 2016919 w 2552700"/>
                  <a:gd name="connsiteY14" fmla="*/ 58579 h 142875"/>
                  <a:gd name="connsiteX15" fmla="*/ 1742599 w 2552700"/>
                  <a:gd name="connsiteY15" fmla="*/ 58579 h 142875"/>
                  <a:gd name="connsiteX16" fmla="*/ 1665446 w 2552700"/>
                  <a:gd name="connsiteY16" fmla="*/ 135731 h 142875"/>
                  <a:gd name="connsiteX17" fmla="*/ 1340644 w 2552700"/>
                  <a:gd name="connsiteY17" fmla="*/ 135731 h 142875"/>
                  <a:gd name="connsiteX18" fmla="*/ 1281589 w 2552700"/>
                  <a:gd name="connsiteY18" fmla="*/ 29051 h 142875"/>
                  <a:gd name="connsiteX19" fmla="*/ 885349 w 2552700"/>
                  <a:gd name="connsiteY19" fmla="*/ 29051 h 142875"/>
                  <a:gd name="connsiteX20" fmla="*/ 816769 w 2552700"/>
                  <a:gd name="connsiteY20" fmla="*/ 134779 h 142875"/>
                  <a:gd name="connsiteX21" fmla="*/ 219551 w 2552700"/>
                  <a:gd name="connsiteY21" fmla="*/ 134779 h 142875"/>
                  <a:gd name="connsiteX22" fmla="*/ 98584 w 2552700"/>
                  <a:gd name="connsiteY22" fmla="*/ 14764 h 142875"/>
                  <a:gd name="connsiteX23" fmla="*/ 7144 w 2552700"/>
                  <a:gd name="connsiteY23" fmla="*/ 14764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52700" h="142875">
                    <a:moveTo>
                      <a:pt x="7144" y="7144"/>
                    </a:moveTo>
                    <a:lnTo>
                      <a:pt x="101441" y="7144"/>
                    </a:lnTo>
                    <a:lnTo>
                      <a:pt x="222409" y="128111"/>
                    </a:lnTo>
                    <a:lnTo>
                      <a:pt x="813911" y="128111"/>
                    </a:lnTo>
                    <a:lnTo>
                      <a:pt x="881539" y="21431"/>
                    </a:lnTo>
                    <a:lnTo>
                      <a:pt x="1284446" y="21431"/>
                    </a:lnTo>
                    <a:lnTo>
                      <a:pt x="1343501" y="129064"/>
                    </a:lnTo>
                    <a:lnTo>
                      <a:pt x="1662589" y="129064"/>
                    </a:lnTo>
                    <a:lnTo>
                      <a:pt x="1739741" y="51911"/>
                    </a:lnTo>
                    <a:lnTo>
                      <a:pt x="2019776" y="51911"/>
                    </a:lnTo>
                    <a:lnTo>
                      <a:pt x="2086451" y="117634"/>
                    </a:lnTo>
                    <a:lnTo>
                      <a:pt x="2551271" y="117634"/>
                    </a:lnTo>
                    <a:lnTo>
                      <a:pt x="2551271" y="125254"/>
                    </a:lnTo>
                    <a:lnTo>
                      <a:pt x="2083594" y="125254"/>
                    </a:lnTo>
                    <a:lnTo>
                      <a:pt x="2016919" y="58579"/>
                    </a:lnTo>
                    <a:lnTo>
                      <a:pt x="1742599" y="58579"/>
                    </a:lnTo>
                    <a:lnTo>
                      <a:pt x="1665446" y="135731"/>
                    </a:lnTo>
                    <a:lnTo>
                      <a:pt x="1340644" y="135731"/>
                    </a:lnTo>
                    <a:lnTo>
                      <a:pt x="1281589" y="29051"/>
                    </a:lnTo>
                    <a:lnTo>
                      <a:pt x="885349" y="29051"/>
                    </a:lnTo>
                    <a:lnTo>
                      <a:pt x="816769" y="134779"/>
                    </a:lnTo>
                    <a:lnTo>
                      <a:pt x="219551" y="134779"/>
                    </a:lnTo>
                    <a:lnTo>
                      <a:pt x="98584" y="14764"/>
                    </a:lnTo>
                    <a:lnTo>
                      <a:pt x="7144" y="14764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CD39220-19B6-4469-A62D-03D3CA0C4C89}"/>
                  </a:ext>
                </a:extLst>
              </p:cNvPr>
              <p:cNvSpPr/>
              <p:nvPr/>
            </p:nvSpPr>
            <p:spPr>
              <a:xfrm>
                <a:off x="7089934" y="315610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33814 w 38100"/>
                  <a:gd name="connsiteY1" fmla="*/ 20479 h 38100"/>
                  <a:gd name="connsiteX2" fmla="*/ 20479 w 38100"/>
                  <a:gd name="connsiteY2" fmla="*/ 33814 h 38100"/>
                  <a:gd name="connsiteX3" fmla="*/ 714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28099" y="7144"/>
                      <a:pt x="33814" y="12859"/>
                      <a:pt x="33814" y="20479"/>
                    </a:cubicBezTo>
                    <a:cubicBezTo>
                      <a:pt x="33814" y="28099"/>
                      <a:pt x="28099" y="33814"/>
                      <a:pt x="20479" y="33814"/>
                    </a:cubicBezTo>
                    <a:cubicBezTo>
                      <a:pt x="12859" y="33814"/>
                      <a:pt x="7144" y="28099"/>
                      <a:pt x="7144" y="20479"/>
                    </a:cubicBezTo>
                    <a:cubicBezTo>
                      <a:pt x="7144" y="13811"/>
                      <a:pt x="1285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E209FAF-FE80-4178-B319-3C119A9D563A}"/>
                  </a:ext>
                </a:extLst>
              </p:cNvPr>
              <p:cNvSpPr/>
              <p:nvPr/>
            </p:nvSpPr>
            <p:spPr>
              <a:xfrm>
                <a:off x="4546759" y="3045618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7848517B-A75F-4431-BFDE-F38E41C4229B}"/>
                  </a:ext>
                </a:extLst>
              </p:cNvPr>
              <p:cNvSpPr/>
              <p:nvPr/>
            </p:nvSpPr>
            <p:spPr>
              <a:xfrm>
                <a:off x="6717506" y="3322796"/>
                <a:ext cx="676275" cy="104775"/>
              </a:xfrm>
              <a:custGeom>
                <a:avLst/>
                <a:gdLst>
                  <a:gd name="connsiteX0" fmla="*/ 668179 w 676275"/>
                  <a:gd name="connsiteY0" fmla="*/ 7144 h 104775"/>
                  <a:gd name="connsiteX1" fmla="*/ 672941 w 676275"/>
                  <a:gd name="connsiteY1" fmla="*/ 11906 h 104775"/>
                  <a:gd name="connsiteX2" fmla="*/ 471964 w 676275"/>
                  <a:gd name="connsiteY2" fmla="*/ 98584 h 104775"/>
                  <a:gd name="connsiteX3" fmla="*/ 7144 w 676275"/>
                  <a:gd name="connsiteY3" fmla="*/ 98584 h 104775"/>
                  <a:gd name="connsiteX4" fmla="*/ 7144 w 676275"/>
                  <a:gd name="connsiteY4" fmla="*/ 91916 h 104775"/>
                  <a:gd name="connsiteX5" fmla="*/ 469106 w 676275"/>
                  <a:gd name="connsiteY5" fmla="*/ 91916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6275" h="104775">
                    <a:moveTo>
                      <a:pt x="668179" y="7144"/>
                    </a:moveTo>
                    <a:lnTo>
                      <a:pt x="672941" y="11906"/>
                    </a:lnTo>
                    <a:lnTo>
                      <a:pt x="471964" y="98584"/>
                    </a:lnTo>
                    <a:lnTo>
                      <a:pt x="7144" y="98584"/>
                    </a:lnTo>
                    <a:lnTo>
                      <a:pt x="7144" y="91916"/>
                    </a:lnTo>
                    <a:lnTo>
                      <a:pt x="469106" y="9191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77198BAB-EDC0-4CBA-BBA2-F06584E28571}"/>
                  </a:ext>
                </a:extLst>
              </p:cNvPr>
              <p:cNvSpPr/>
              <p:nvPr/>
            </p:nvSpPr>
            <p:spPr>
              <a:xfrm>
                <a:off x="6705124" y="3398043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F63D475-BF3A-4D00-9C15-40113846E61A}"/>
                  </a:ext>
                </a:extLst>
              </p:cNvPr>
              <p:cNvSpPr/>
              <p:nvPr/>
            </p:nvSpPr>
            <p:spPr>
              <a:xfrm>
                <a:off x="5352574" y="3312318"/>
                <a:ext cx="742950" cy="485775"/>
              </a:xfrm>
              <a:custGeom>
                <a:avLst/>
                <a:gdLst>
                  <a:gd name="connsiteX0" fmla="*/ 736759 w 742950"/>
                  <a:gd name="connsiteY0" fmla="*/ 7144 h 485775"/>
                  <a:gd name="connsiteX1" fmla="*/ 741521 w 742950"/>
                  <a:gd name="connsiteY1" fmla="*/ 11906 h 485775"/>
                  <a:gd name="connsiteX2" fmla="*/ 552926 w 742950"/>
                  <a:gd name="connsiteY2" fmla="*/ 200501 h 485775"/>
                  <a:gd name="connsiteX3" fmla="*/ 260509 w 742950"/>
                  <a:gd name="connsiteY3" fmla="*/ 200501 h 485775"/>
                  <a:gd name="connsiteX4" fmla="*/ 12859 w 742950"/>
                  <a:gd name="connsiteY4" fmla="*/ 486251 h 485775"/>
                  <a:gd name="connsiteX5" fmla="*/ 7144 w 742950"/>
                  <a:gd name="connsiteY5" fmla="*/ 481489 h 485775"/>
                  <a:gd name="connsiteX6" fmla="*/ 257651 w 742950"/>
                  <a:gd name="connsiteY6" fmla="*/ 192881 h 485775"/>
                  <a:gd name="connsiteX7" fmla="*/ 550069 w 742950"/>
                  <a:gd name="connsiteY7" fmla="*/ 19288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42950" h="485775">
                    <a:moveTo>
                      <a:pt x="736759" y="7144"/>
                    </a:moveTo>
                    <a:lnTo>
                      <a:pt x="741521" y="11906"/>
                    </a:lnTo>
                    <a:lnTo>
                      <a:pt x="552926" y="200501"/>
                    </a:lnTo>
                    <a:lnTo>
                      <a:pt x="260509" y="200501"/>
                    </a:lnTo>
                    <a:lnTo>
                      <a:pt x="12859" y="486251"/>
                    </a:lnTo>
                    <a:lnTo>
                      <a:pt x="7144" y="481489"/>
                    </a:lnTo>
                    <a:lnTo>
                      <a:pt x="257651" y="192881"/>
                    </a:lnTo>
                    <a:lnTo>
                      <a:pt x="550069" y="1928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8E4AF63-2EC3-4859-9A8A-D8B8B3BB2CE1}"/>
                  </a:ext>
                </a:extLst>
              </p:cNvPr>
              <p:cNvSpPr/>
              <p:nvPr/>
            </p:nvSpPr>
            <p:spPr>
              <a:xfrm>
                <a:off x="5343287" y="3775709"/>
                <a:ext cx="38100" cy="38100"/>
              </a:xfrm>
              <a:custGeom>
                <a:avLst/>
                <a:gdLst>
                  <a:gd name="connsiteX0" fmla="*/ 10716 w 38100"/>
                  <a:gd name="connsiteY0" fmla="*/ 11430 h 38100"/>
                  <a:gd name="connsiteX1" fmla="*/ 10716 w 38100"/>
                  <a:gd name="connsiteY1" fmla="*/ 30480 h 38100"/>
                  <a:gd name="connsiteX2" fmla="*/ 29766 w 38100"/>
                  <a:gd name="connsiteY2" fmla="*/ 30480 h 38100"/>
                  <a:gd name="connsiteX3" fmla="*/ 29766 w 38100"/>
                  <a:gd name="connsiteY3" fmla="*/ 11430 h 38100"/>
                  <a:gd name="connsiteX4" fmla="*/ 10716 w 38100"/>
                  <a:gd name="connsiteY4" fmla="*/ 1143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1430"/>
                    </a:moveTo>
                    <a:cubicBezTo>
                      <a:pt x="5953" y="16192"/>
                      <a:pt x="5953" y="24765"/>
                      <a:pt x="10716" y="30480"/>
                    </a:cubicBezTo>
                    <a:cubicBezTo>
                      <a:pt x="15478" y="35242"/>
                      <a:pt x="24051" y="35242"/>
                      <a:pt x="29766" y="30480"/>
                    </a:cubicBezTo>
                    <a:cubicBezTo>
                      <a:pt x="34528" y="25717"/>
                      <a:pt x="34528" y="17145"/>
                      <a:pt x="29766" y="11430"/>
                    </a:cubicBezTo>
                    <a:cubicBezTo>
                      <a:pt x="24051" y="5715"/>
                      <a:pt x="15478" y="5715"/>
                      <a:pt x="10716" y="114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A531783A-5E48-4BA9-B715-F4ED9558FABE}"/>
                  </a:ext>
                </a:extLst>
              </p:cNvPr>
              <p:cNvSpPr/>
              <p:nvPr/>
            </p:nvSpPr>
            <p:spPr>
              <a:xfrm>
                <a:off x="4308634" y="3313271"/>
                <a:ext cx="1009650" cy="428625"/>
              </a:xfrm>
              <a:custGeom>
                <a:avLst/>
                <a:gdLst>
                  <a:gd name="connsiteX0" fmla="*/ 998696 w 1009650"/>
                  <a:gd name="connsiteY0" fmla="*/ 7144 h 428625"/>
                  <a:gd name="connsiteX1" fmla="*/ 1003459 w 1009650"/>
                  <a:gd name="connsiteY1" fmla="*/ 11906 h 428625"/>
                  <a:gd name="connsiteX2" fmla="*/ 912019 w 1009650"/>
                  <a:gd name="connsiteY2" fmla="*/ 103346 h 428625"/>
                  <a:gd name="connsiteX3" fmla="*/ 646271 w 1009650"/>
                  <a:gd name="connsiteY3" fmla="*/ 103346 h 428625"/>
                  <a:gd name="connsiteX4" fmla="*/ 476726 w 1009650"/>
                  <a:gd name="connsiteY4" fmla="*/ 272891 h 428625"/>
                  <a:gd name="connsiteX5" fmla="*/ 306229 w 1009650"/>
                  <a:gd name="connsiteY5" fmla="*/ 272891 h 428625"/>
                  <a:gd name="connsiteX6" fmla="*/ 11906 w 1009650"/>
                  <a:gd name="connsiteY6" fmla="*/ 424339 h 428625"/>
                  <a:gd name="connsiteX7" fmla="*/ 7144 w 1009650"/>
                  <a:gd name="connsiteY7" fmla="*/ 419576 h 428625"/>
                  <a:gd name="connsiteX8" fmla="*/ 303371 w 1009650"/>
                  <a:gd name="connsiteY8" fmla="*/ 266224 h 428625"/>
                  <a:gd name="connsiteX9" fmla="*/ 472916 w 1009650"/>
                  <a:gd name="connsiteY9" fmla="*/ 266224 h 428625"/>
                  <a:gd name="connsiteX10" fmla="*/ 643414 w 1009650"/>
                  <a:gd name="connsiteY10" fmla="*/ 95726 h 428625"/>
                  <a:gd name="connsiteX11" fmla="*/ 909161 w 1009650"/>
                  <a:gd name="connsiteY11" fmla="*/ 95726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09650" h="428625">
                    <a:moveTo>
                      <a:pt x="998696" y="7144"/>
                    </a:moveTo>
                    <a:lnTo>
                      <a:pt x="1003459" y="11906"/>
                    </a:lnTo>
                    <a:lnTo>
                      <a:pt x="912019" y="103346"/>
                    </a:lnTo>
                    <a:lnTo>
                      <a:pt x="646271" y="103346"/>
                    </a:lnTo>
                    <a:lnTo>
                      <a:pt x="476726" y="272891"/>
                    </a:lnTo>
                    <a:lnTo>
                      <a:pt x="306229" y="272891"/>
                    </a:lnTo>
                    <a:lnTo>
                      <a:pt x="11906" y="424339"/>
                    </a:lnTo>
                    <a:lnTo>
                      <a:pt x="7144" y="419576"/>
                    </a:lnTo>
                    <a:lnTo>
                      <a:pt x="303371" y="266224"/>
                    </a:lnTo>
                    <a:lnTo>
                      <a:pt x="472916" y="266224"/>
                    </a:lnTo>
                    <a:lnTo>
                      <a:pt x="643414" y="95726"/>
                    </a:lnTo>
                    <a:lnTo>
                      <a:pt x="909161" y="957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8D700BB-E751-48DA-8AB8-914B3CD8E41B}"/>
                  </a:ext>
                </a:extLst>
              </p:cNvPr>
              <p:cNvSpPr/>
              <p:nvPr/>
            </p:nvSpPr>
            <p:spPr>
              <a:xfrm>
                <a:off x="4298394" y="3714511"/>
                <a:ext cx="38100" cy="38100"/>
              </a:xfrm>
              <a:custGeom>
                <a:avLst/>
                <a:gdLst>
                  <a:gd name="connsiteX0" fmla="*/ 10716 w 38100"/>
                  <a:gd name="connsiteY0" fmla="*/ 10716 h 38100"/>
                  <a:gd name="connsiteX1" fmla="*/ 10716 w 38100"/>
                  <a:gd name="connsiteY1" fmla="*/ 29766 h 38100"/>
                  <a:gd name="connsiteX2" fmla="*/ 29766 w 38100"/>
                  <a:gd name="connsiteY2" fmla="*/ 29766 h 38100"/>
                  <a:gd name="connsiteX3" fmla="*/ 29766 w 38100"/>
                  <a:gd name="connsiteY3" fmla="*/ 10716 h 38100"/>
                  <a:gd name="connsiteX4" fmla="*/ 1071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10716" y="10716"/>
                    </a:move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5003"/>
                      <a:pt x="34528" y="16431"/>
                      <a:pt x="29766" y="10716"/>
                    </a:cubicBezTo>
                    <a:cubicBezTo>
                      <a:pt x="24051" y="5953"/>
                      <a:pt x="15478" y="5953"/>
                      <a:pt x="1071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89BF9FB-7483-4A69-AA49-A35A6D3C5FAE}"/>
                  </a:ext>
                </a:extLst>
              </p:cNvPr>
              <p:cNvSpPr/>
              <p:nvPr/>
            </p:nvSpPr>
            <p:spPr>
              <a:xfrm>
                <a:off x="6470809" y="3194208"/>
                <a:ext cx="1076325" cy="142875"/>
              </a:xfrm>
              <a:custGeom>
                <a:avLst/>
                <a:gdLst>
                  <a:gd name="connsiteX0" fmla="*/ 11906 w 1076325"/>
                  <a:gd name="connsiteY0" fmla="*/ 7144 h 142875"/>
                  <a:gd name="connsiteX1" fmla="*/ 50006 w 1076325"/>
                  <a:gd name="connsiteY1" fmla="*/ 45244 h 142875"/>
                  <a:gd name="connsiteX2" fmla="*/ 869156 w 1076325"/>
                  <a:gd name="connsiteY2" fmla="*/ 45244 h 142875"/>
                  <a:gd name="connsiteX3" fmla="*/ 1072991 w 1076325"/>
                  <a:gd name="connsiteY3" fmla="*/ 134779 h 142875"/>
                  <a:gd name="connsiteX4" fmla="*/ 1068229 w 1076325"/>
                  <a:gd name="connsiteY4" fmla="*/ 139541 h 142875"/>
                  <a:gd name="connsiteX5" fmla="*/ 866299 w 1076325"/>
                  <a:gd name="connsiteY5" fmla="*/ 51911 h 142875"/>
                  <a:gd name="connsiteX6" fmla="*/ 47149 w 1076325"/>
                  <a:gd name="connsiteY6" fmla="*/ 51911 h 142875"/>
                  <a:gd name="connsiteX7" fmla="*/ 7144 w 1076325"/>
                  <a:gd name="connsiteY7" fmla="*/ 12859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6325" h="142875">
                    <a:moveTo>
                      <a:pt x="11906" y="7144"/>
                    </a:moveTo>
                    <a:lnTo>
                      <a:pt x="50006" y="45244"/>
                    </a:lnTo>
                    <a:lnTo>
                      <a:pt x="869156" y="45244"/>
                    </a:lnTo>
                    <a:lnTo>
                      <a:pt x="1072991" y="134779"/>
                    </a:lnTo>
                    <a:lnTo>
                      <a:pt x="1068229" y="139541"/>
                    </a:lnTo>
                    <a:lnTo>
                      <a:pt x="866299" y="51911"/>
                    </a:lnTo>
                    <a:lnTo>
                      <a:pt x="47149" y="51911"/>
                    </a:lnTo>
                    <a:lnTo>
                      <a:pt x="7144" y="12859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5152BDF-1BEB-4150-8993-9317915EA6B9}"/>
                  </a:ext>
                </a:extLst>
              </p:cNvPr>
              <p:cNvSpPr/>
              <p:nvPr/>
            </p:nvSpPr>
            <p:spPr>
              <a:xfrm>
                <a:off x="6460569" y="3184921"/>
                <a:ext cx="38100" cy="38100"/>
              </a:xfrm>
              <a:custGeom>
                <a:avLst/>
                <a:gdLst>
                  <a:gd name="connsiteX0" fmla="*/ 29766 w 38100"/>
                  <a:gd name="connsiteY0" fmla="*/ 10716 h 38100"/>
                  <a:gd name="connsiteX1" fmla="*/ 10716 w 38100"/>
                  <a:gd name="connsiteY1" fmla="*/ 10716 h 38100"/>
                  <a:gd name="connsiteX2" fmla="*/ 10716 w 38100"/>
                  <a:gd name="connsiteY2" fmla="*/ 29766 h 38100"/>
                  <a:gd name="connsiteX3" fmla="*/ 29766 w 38100"/>
                  <a:gd name="connsiteY3" fmla="*/ 29766 h 38100"/>
                  <a:gd name="connsiteX4" fmla="*/ 29766 w 38100"/>
                  <a:gd name="connsiteY4" fmla="*/ 10716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9766" y="10716"/>
                    </a:moveTo>
                    <a:cubicBezTo>
                      <a:pt x="25003" y="5953"/>
                      <a:pt x="16431" y="5953"/>
                      <a:pt x="10716" y="10716"/>
                    </a:cubicBezTo>
                    <a:cubicBezTo>
                      <a:pt x="5953" y="15478"/>
                      <a:pt x="5953" y="24051"/>
                      <a:pt x="10716" y="29766"/>
                    </a:cubicBezTo>
                    <a:cubicBezTo>
                      <a:pt x="15478" y="34528"/>
                      <a:pt x="24051" y="34528"/>
                      <a:pt x="29766" y="29766"/>
                    </a:cubicBezTo>
                    <a:cubicBezTo>
                      <a:pt x="34528" y="24051"/>
                      <a:pt x="34528" y="15478"/>
                      <a:pt x="29766" y="1071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7971C53-AABC-4071-B599-F09FEC77B278}"/>
                  </a:ext>
                </a:extLst>
              </p:cNvPr>
              <p:cNvSpPr/>
              <p:nvPr/>
            </p:nvSpPr>
            <p:spPr>
              <a:xfrm>
                <a:off x="5156359" y="3240881"/>
                <a:ext cx="590550" cy="190500"/>
              </a:xfrm>
              <a:custGeom>
                <a:avLst/>
                <a:gdLst>
                  <a:gd name="connsiteX0" fmla="*/ 7144 w 590550"/>
                  <a:gd name="connsiteY0" fmla="*/ 7144 h 190500"/>
                  <a:gd name="connsiteX1" fmla="*/ 408146 w 590550"/>
                  <a:gd name="connsiteY1" fmla="*/ 7144 h 190500"/>
                  <a:gd name="connsiteX2" fmla="*/ 585311 w 590550"/>
                  <a:gd name="connsiteY2" fmla="*/ 184309 h 190500"/>
                  <a:gd name="connsiteX3" fmla="*/ 580549 w 590550"/>
                  <a:gd name="connsiteY3" fmla="*/ 189071 h 190500"/>
                  <a:gd name="connsiteX4" fmla="*/ 405289 w 590550"/>
                  <a:gd name="connsiteY4" fmla="*/ 13811 h 190500"/>
                  <a:gd name="connsiteX5" fmla="*/ 7144 w 590550"/>
                  <a:gd name="connsiteY5" fmla="*/ 13811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0550" h="190500">
                    <a:moveTo>
                      <a:pt x="7144" y="7144"/>
                    </a:moveTo>
                    <a:lnTo>
                      <a:pt x="408146" y="7144"/>
                    </a:lnTo>
                    <a:lnTo>
                      <a:pt x="585311" y="184309"/>
                    </a:lnTo>
                    <a:lnTo>
                      <a:pt x="580549" y="189071"/>
                    </a:lnTo>
                    <a:lnTo>
                      <a:pt x="405289" y="13811"/>
                    </a:lnTo>
                    <a:lnTo>
                      <a:pt x="7144" y="1381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3A78273-7BDD-4C8C-B817-C7279EDDFFF4}"/>
                  </a:ext>
                </a:extLst>
              </p:cNvPr>
              <p:cNvSpPr/>
              <p:nvPr/>
            </p:nvSpPr>
            <p:spPr>
              <a:xfrm>
                <a:off x="5134451" y="323135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A4907EC0-58F4-453F-8DF4-09584F491C5C}"/>
                  </a:ext>
                </a:extLst>
              </p:cNvPr>
              <p:cNvSpPr/>
              <p:nvPr/>
            </p:nvSpPr>
            <p:spPr>
              <a:xfrm>
                <a:off x="5084921" y="3377088"/>
                <a:ext cx="361950" cy="95250"/>
              </a:xfrm>
              <a:custGeom>
                <a:avLst/>
                <a:gdLst>
                  <a:gd name="connsiteX0" fmla="*/ 349091 w 361950"/>
                  <a:gd name="connsiteY0" fmla="*/ 7144 h 95250"/>
                  <a:gd name="connsiteX1" fmla="*/ 354806 w 361950"/>
                  <a:gd name="connsiteY1" fmla="*/ 12859 h 95250"/>
                  <a:gd name="connsiteX2" fmla="*/ 271939 w 361950"/>
                  <a:gd name="connsiteY2" fmla="*/ 94774 h 95250"/>
                  <a:gd name="connsiteX3" fmla="*/ 7144 w 361950"/>
                  <a:gd name="connsiteY3" fmla="*/ 94774 h 95250"/>
                  <a:gd name="connsiteX4" fmla="*/ 7144 w 361950"/>
                  <a:gd name="connsiteY4" fmla="*/ 88106 h 95250"/>
                  <a:gd name="connsiteX5" fmla="*/ 269081 w 361950"/>
                  <a:gd name="connsiteY5" fmla="*/ 88106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1950" h="95250">
                    <a:moveTo>
                      <a:pt x="349091" y="7144"/>
                    </a:moveTo>
                    <a:lnTo>
                      <a:pt x="354806" y="12859"/>
                    </a:lnTo>
                    <a:lnTo>
                      <a:pt x="271939" y="94774"/>
                    </a:lnTo>
                    <a:lnTo>
                      <a:pt x="7144" y="94774"/>
                    </a:lnTo>
                    <a:lnTo>
                      <a:pt x="7144" y="88106"/>
                    </a:lnTo>
                    <a:lnTo>
                      <a:pt x="269081" y="881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8776D23D-4F47-4257-A697-32F36CE05B86}"/>
                  </a:ext>
                </a:extLst>
              </p:cNvPr>
              <p:cNvSpPr/>
              <p:nvPr/>
            </p:nvSpPr>
            <p:spPr>
              <a:xfrm>
                <a:off x="5072539" y="3448526"/>
                <a:ext cx="38100" cy="38100"/>
              </a:xfrm>
              <a:custGeom>
                <a:avLst/>
                <a:gdLst>
                  <a:gd name="connsiteX0" fmla="*/ 20479 w 38100"/>
                  <a:gd name="connsiteY0" fmla="*/ 7144 h 38100"/>
                  <a:gd name="connsiteX1" fmla="*/ 7144 w 38100"/>
                  <a:gd name="connsiteY1" fmla="*/ 20479 h 38100"/>
                  <a:gd name="connsiteX2" fmla="*/ 20479 w 38100"/>
                  <a:gd name="connsiteY2" fmla="*/ 33814 h 38100"/>
                  <a:gd name="connsiteX3" fmla="*/ 33814 w 38100"/>
                  <a:gd name="connsiteY3" fmla="*/ 20479 h 38100"/>
                  <a:gd name="connsiteX4" fmla="*/ 20479 w 38100"/>
                  <a:gd name="connsiteY4" fmla="*/ 714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7144"/>
                    </a:move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2859" y="33814"/>
                      <a:pt x="20479" y="33814"/>
                    </a:cubicBez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2861" y="12859"/>
                      <a:pt x="27146" y="7144"/>
                      <a:pt x="20479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BFCB0B76-FAC5-4775-AE50-CF8A5E580541}"/>
                  </a:ext>
                </a:extLst>
              </p:cNvPr>
              <p:cNvSpPr/>
              <p:nvPr/>
            </p:nvSpPr>
            <p:spPr>
              <a:xfrm>
                <a:off x="5571649" y="3071336"/>
                <a:ext cx="809625" cy="200025"/>
              </a:xfrm>
              <a:custGeom>
                <a:avLst/>
                <a:gdLst>
                  <a:gd name="connsiteX0" fmla="*/ 11906 w 809625"/>
                  <a:gd name="connsiteY0" fmla="*/ 7144 h 200025"/>
                  <a:gd name="connsiteX1" fmla="*/ 192881 w 809625"/>
                  <a:gd name="connsiteY1" fmla="*/ 188119 h 200025"/>
                  <a:gd name="connsiteX2" fmla="*/ 808196 w 809625"/>
                  <a:gd name="connsiteY2" fmla="*/ 188119 h 200025"/>
                  <a:gd name="connsiteX3" fmla="*/ 808196 w 809625"/>
                  <a:gd name="connsiteY3" fmla="*/ 195739 h 200025"/>
                  <a:gd name="connsiteX4" fmla="*/ 190024 w 809625"/>
                  <a:gd name="connsiteY4" fmla="*/ 194786 h 200025"/>
                  <a:gd name="connsiteX5" fmla="*/ 7144 w 809625"/>
                  <a:gd name="connsiteY5" fmla="*/ 11906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9625" h="200025">
                    <a:moveTo>
                      <a:pt x="11906" y="7144"/>
                    </a:moveTo>
                    <a:lnTo>
                      <a:pt x="192881" y="188119"/>
                    </a:lnTo>
                    <a:lnTo>
                      <a:pt x="808196" y="188119"/>
                    </a:lnTo>
                    <a:lnTo>
                      <a:pt x="808196" y="195739"/>
                    </a:lnTo>
                    <a:lnTo>
                      <a:pt x="190024" y="194786"/>
                    </a:lnTo>
                    <a:lnTo>
                      <a:pt x="7144" y="1190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B39CFCF1-BF3A-45CC-8CA6-E6F4EF69F04E}"/>
                  </a:ext>
                </a:extLst>
              </p:cNvPr>
              <p:cNvSpPr/>
              <p:nvPr/>
            </p:nvSpPr>
            <p:spPr>
              <a:xfrm>
                <a:off x="6358414" y="3242786"/>
                <a:ext cx="38100" cy="38100"/>
              </a:xfrm>
              <a:custGeom>
                <a:avLst/>
                <a:gdLst>
                  <a:gd name="connsiteX0" fmla="*/ 20479 w 38100"/>
                  <a:gd name="connsiteY0" fmla="*/ 33814 h 38100"/>
                  <a:gd name="connsiteX1" fmla="*/ 33814 w 38100"/>
                  <a:gd name="connsiteY1" fmla="*/ 20479 h 38100"/>
                  <a:gd name="connsiteX2" fmla="*/ 20479 w 38100"/>
                  <a:gd name="connsiteY2" fmla="*/ 7144 h 38100"/>
                  <a:gd name="connsiteX3" fmla="*/ 7144 w 38100"/>
                  <a:gd name="connsiteY3" fmla="*/ 20479 h 38100"/>
                  <a:gd name="connsiteX4" fmla="*/ 20479 w 38100"/>
                  <a:gd name="connsiteY4" fmla="*/ 33814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20479" y="33814"/>
                    </a:moveTo>
                    <a:cubicBezTo>
                      <a:pt x="28099" y="33814"/>
                      <a:pt x="33814" y="28099"/>
                      <a:pt x="33814" y="20479"/>
                    </a:cubicBezTo>
                    <a:cubicBezTo>
                      <a:pt x="33814" y="12859"/>
                      <a:pt x="28099" y="7144"/>
                      <a:pt x="20479" y="7144"/>
                    </a:cubicBezTo>
                    <a:cubicBezTo>
                      <a:pt x="12859" y="7144"/>
                      <a:pt x="7144" y="12859"/>
                      <a:pt x="7144" y="20479"/>
                    </a:cubicBezTo>
                    <a:cubicBezTo>
                      <a:pt x="7144" y="28099"/>
                      <a:pt x="13811" y="33814"/>
                      <a:pt x="20479" y="338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5DD160A-C05E-48FF-928C-F1ED840FB0B3}"/>
              </a:ext>
            </a:extLst>
          </p:cNvPr>
          <p:cNvSpPr/>
          <p:nvPr/>
        </p:nvSpPr>
        <p:spPr>
          <a:xfrm>
            <a:off x="734571" y="846659"/>
            <a:ext cx="40018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sz="3600" dirty="0">
                <a:solidFill>
                  <a:schemeClr val="bg1"/>
                </a:solidFill>
              </a:rPr>
              <a:t>Intel Image Classification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9B7B593-D656-452E-AFE4-89D6370C70F6}"/>
              </a:ext>
            </a:extLst>
          </p:cNvPr>
          <p:cNvSpPr/>
          <p:nvPr/>
        </p:nvSpPr>
        <p:spPr>
          <a:xfrm>
            <a:off x="649718" y="2655210"/>
            <a:ext cx="4114800" cy="636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E74C795-9882-4BD3-AA8A-89B346E39665}"/>
              </a:ext>
            </a:extLst>
          </p:cNvPr>
          <p:cNvSpPr txBox="1"/>
          <p:nvPr/>
        </p:nvSpPr>
        <p:spPr>
          <a:xfrm>
            <a:off x="593977" y="3275628"/>
            <a:ext cx="42585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This Data set contains around 17k images of size 150x150 distributed under 6 categories.</a:t>
            </a:r>
          </a:p>
          <a:p>
            <a:endParaRPr lang="en-GB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There are around 14k images for training</a:t>
            </a:r>
          </a:p>
          <a:p>
            <a:r>
              <a:rPr lang="en-GB" altLang="ko-KR" sz="1400" dirty="0">
                <a:solidFill>
                  <a:schemeClr val="bg1"/>
                </a:solidFill>
                <a:cs typeface="Arial" pitchFamily="34" charset="0"/>
              </a:rPr>
              <a:t>And 3k for testing.</a:t>
            </a: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1st Place Solution for Intel Scene Classification Challenge | by Afzal  Sayed | Medium">
            <a:extLst>
              <a:ext uri="{FF2B5EF4-FFF2-40B4-BE49-F238E27FC236}">
                <a16:creationId xmlns:a16="http://schemas.microsoft.com/office/drawing/2014/main" id="{0067B752-85A8-4512-99B0-959963A6C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247" y="1169824"/>
            <a:ext cx="5443965" cy="489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09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65211" y="2921168"/>
            <a:ext cx="1106157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6000" dirty="0">
                <a:solidFill>
                  <a:schemeClr val="bg1"/>
                </a:solidFill>
                <a:cs typeface="Arial" pitchFamily="34" charset="0"/>
              </a:rPr>
              <a:t>Convolutional Neural Networks</a:t>
            </a:r>
            <a:endParaRPr lang="en-US" altLang="ko-KR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6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nsors | Free Full-Text | A Convolutional Neural Network for Impact  Detection and Characterization of Complex Composite Structures">
            <a:extLst>
              <a:ext uri="{FF2B5EF4-FFF2-40B4-BE49-F238E27FC236}">
                <a16:creationId xmlns:a16="http://schemas.microsoft.com/office/drawing/2014/main" id="{28CA1DEB-EB5B-45C2-92C5-1B3A1A40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1425"/>
            <a:ext cx="12192000" cy="43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17554" y="444784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WHY USING CNNs?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057967" y="2674027"/>
            <a:ext cx="5383988" cy="1284310"/>
            <a:chOff x="1848112" y="1575921"/>
            <a:chExt cx="5383988" cy="1284310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rgbClr val="292929"/>
                  </a:solidFill>
                  <a:effectLst/>
                  <a:latin typeface="charter"/>
                </a:rPr>
                <a:t>All the layers of a CNN have multiple convolutional filters working and scanning the complete feature matrix and carry out the dimensionality reduction.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Dimensionality Reduction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057967" y="3809005"/>
            <a:ext cx="5383988" cy="1099644"/>
            <a:chOff x="1848112" y="1575921"/>
            <a:chExt cx="5383988" cy="10996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rgbClr val="292929"/>
                  </a:solidFill>
                  <a:effectLst/>
                  <a:latin typeface="charter"/>
                </a:rPr>
                <a:t>CNNs were originally developed for training to identify the edges of objects in any image.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Identifying Edges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057967" y="4943983"/>
            <a:ext cx="5383988" cy="1284310"/>
            <a:chOff x="1848112" y="1575921"/>
            <a:chExt cx="5383988" cy="12843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rgbClr val="292929"/>
                  </a:solidFill>
                  <a:effectLst/>
                  <a:latin typeface="charter"/>
                </a:rPr>
                <a:t>CNNs are fully connected feed forward neural networks. CNNs are very effective in reducing the number of parameters without losing on the quality of models.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Reducing parameters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26551BB-D8FB-4657-A3AD-AE0BA035756E}"/>
              </a:ext>
            </a:extLst>
          </p:cNvPr>
          <p:cNvGrpSpPr/>
          <p:nvPr/>
        </p:nvGrpSpPr>
        <p:grpSpPr>
          <a:xfrm>
            <a:off x="1046284" y="1524486"/>
            <a:ext cx="5383988" cy="1099644"/>
            <a:chOff x="1848112" y="1575921"/>
            <a:chExt cx="5383988" cy="1099644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B73EAC42-FBD4-4E94-AF31-2283CDA9088B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0" i="0" dirty="0">
                  <a:solidFill>
                    <a:srgbClr val="292929"/>
                  </a:solidFill>
                  <a:effectLst/>
                  <a:latin typeface="charter"/>
                </a:rPr>
                <a:t>CNN Is the Best network in classification since it was designed especially for this purpose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4FFAE5C-83DC-41B0-A45B-1C4CAD12947E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Best Architecture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0B93B3AC-9488-4B5C-954F-B3538DF874E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96">
            <a:extLst>
              <a:ext uri="{FF2B5EF4-FFF2-40B4-BE49-F238E27FC236}">
                <a16:creationId xmlns:a16="http://schemas.microsoft.com/office/drawing/2014/main" id="{6FA90F40-9475-44A4-B029-E7ADB0595DF4}"/>
              </a:ext>
            </a:extLst>
          </p:cNvPr>
          <p:cNvSpPr/>
          <p:nvPr/>
        </p:nvSpPr>
        <p:spPr>
          <a:xfrm>
            <a:off x="5726635" y="1929229"/>
            <a:ext cx="1219926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Circle: Hollow 49">
            <a:extLst>
              <a:ext uri="{FF2B5EF4-FFF2-40B4-BE49-F238E27FC236}">
                <a16:creationId xmlns:a16="http://schemas.microsoft.com/office/drawing/2014/main" id="{80B45867-92D9-4512-8CCF-98BEEB4C6674}"/>
              </a:ext>
            </a:extLst>
          </p:cNvPr>
          <p:cNvSpPr/>
          <p:nvPr/>
        </p:nvSpPr>
        <p:spPr>
          <a:xfrm>
            <a:off x="6205608" y="789658"/>
            <a:ext cx="1519599" cy="1519599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Rounded Rectangle 96">
            <a:extLst>
              <a:ext uri="{FF2B5EF4-FFF2-40B4-BE49-F238E27FC236}">
                <a16:creationId xmlns:a16="http://schemas.microsoft.com/office/drawing/2014/main" id="{C0AE763C-858D-4C72-80CE-27833870E988}"/>
              </a:ext>
            </a:extLst>
          </p:cNvPr>
          <p:cNvSpPr/>
          <p:nvPr/>
        </p:nvSpPr>
        <p:spPr>
          <a:xfrm>
            <a:off x="6984253" y="789658"/>
            <a:ext cx="5207747" cy="3836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Rounded Rectangle 96">
            <a:extLst>
              <a:ext uri="{FF2B5EF4-FFF2-40B4-BE49-F238E27FC236}">
                <a16:creationId xmlns:a16="http://schemas.microsoft.com/office/drawing/2014/main" id="{A292042E-5456-45FE-9561-9F5C8ECAEFDD}"/>
              </a:ext>
            </a:extLst>
          </p:cNvPr>
          <p:cNvSpPr/>
          <p:nvPr/>
        </p:nvSpPr>
        <p:spPr>
          <a:xfrm>
            <a:off x="4469016" y="3068800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Circle: Hollow 47">
            <a:extLst>
              <a:ext uri="{FF2B5EF4-FFF2-40B4-BE49-F238E27FC236}">
                <a16:creationId xmlns:a16="http://schemas.microsoft.com/office/drawing/2014/main" id="{A8F75F8E-32CF-42B7-A103-B15C60E18B98}"/>
              </a:ext>
            </a:extLst>
          </p:cNvPr>
          <p:cNvSpPr/>
          <p:nvPr/>
        </p:nvSpPr>
        <p:spPr>
          <a:xfrm>
            <a:off x="4947989" y="1929229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96">
            <a:extLst>
              <a:ext uri="{FF2B5EF4-FFF2-40B4-BE49-F238E27FC236}">
                <a16:creationId xmlns:a16="http://schemas.microsoft.com/office/drawing/2014/main" id="{A9160358-B538-4278-B4F9-A84DB164311D}"/>
              </a:ext>
            </a:extLst>
          </p:cNvPr>
          <p:cNvSpPr/>
          <p:nvPr/>
        </p:nvSpPr>
        <p:spPr>
          <a:xfrm>
            <a:off x="3211397" y="4208371"/>
            <a:ext cx="1219926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0A8F7C65-833E-4F34-8F38-B5D7F7D92A52}"/>
              </a:ext>
            </a:extLst>
          </p:cNvPr>
          <p:cNvSpPr/>
          <p:nvPr/>
        </p:nvSpPr>
        <p:spPr>
          <a:xfrm>
            <a:off x="3690370" y="3068800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18CDC64-CB6F-46A4-BC82-EB7408C05A62}"/>
              </a:ext>
            </a:extLst>
          </p:cNvPr>
          <p:cNvSpPr/>
          <p:nvPr/>
        </p:nvSpPr>
        <p:spPr>
          <a:xfrm>
            <a:off x="2451895" y="4417178"/>
            <a:ext cx="1319030" cy="1319030"/>
          </a:xfrm>
          <a:prstGeom prst="ellipse">
            <a:avLst/>
          </a:prstGeom>
          <a:noFill/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96">
            <a:extLst>
              <a:ext uri="{FF2B5EF4-FFF2-40B4-BE49-F238E27FC236}">
                <a16:creationId xmlns:a16="http://schemas.microsoft.com/office/drawing/2014/main" id="{05A6C3BF-7F50-45A5-A56B-779D85BB39F7}"/>
              </a:ext>
            </a:extLst>
          </p:cNvPr>
          <p:cNvSpPr/>
          <p:nvPr/>
        </p:nvSpPr>
        <p:spPr>
          <a:xfrm>
            <a:off x="0" y="5344314"/>
            <a:ext cx="3188778" cy="383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82974F-B797-4E76-AD13-C0CC36D5EE2C}"/>
              </a:ext>
            </a:extLst>
          </p:cNvPr>
          <p:cNvGrpSpPr/>
          <p:nvPr/>
        </p:nvGrpSpPr>
        <p:grpSpPr>
          <a:xfrm>
            <a:off x="5574812" y="3879118"/>
            <a:ext cx="3680309" cy="709281"/>
            <a:chOff x="1199735" y="1275606"/>
            <a:chExt cx="1962585" cy="709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E0BD255-E849-4B96-8138-47504FA2F7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Data Augmentation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E84779-35EA-4872-8367-0EAE74E67CA7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Flipping some of the images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vertically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by y axis to gain more data and reducing the overfitting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7F4B41-8FE6-4001-9A2A-827590645136}"/>
              </a:ext>
            </a:extLst>
          </p:cNvPr>
          <p:cNvGrpSpPr/>
          <p:nvPr/>
        </p:nvGrpSpPr>
        <p:grpSpPr>
          <a:xfrm>
            <a:off x="8076949" y="1415310"/>
            <a:ext cx="2888511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2EFD62-6459-4D1D-A108-B91C2A40EB2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Reducing Images Size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8DF01A-F232-4963-BC94-2163305D53A2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Reducing all images from 150x150 to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128x128 to reduce memory usage, and using np.float16 as the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arrays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datatype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D0AC7F8-60D5-4568-BECE-72F7896670B4}"/>
              </a:ext>
            </a:extLst>
          </p:cNvPr>
          <p:cNvGrpSpPr/>
          <p:nvPr/>
        </p:nvGrpSpPr>
        <p:grpSpPr>
          <a:xfrm>
            <a:off x="4323743" y="5018689"/>
            <a:ext cx="3680309" cy="893947"/>
            <a:chOff x="1199735" y="1275606"/>
            <a:chExt cx="1962585" cy="8939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FBBC4A-2A0B-48C2-8B1A-A9231E1F848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Shuffle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1AAF1D-D949-4E4A-B377-A8E496D66BA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Paring each image with it’s label, and then shuffling the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set to ensure having some randomness, and make the dataset as natural as possible.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Donut 8">
            <a:extLst>
              <a:ext uri="{FF2B5EF4-FFF2-40B4-BE49-F238E27FC236}">
                <a16:creationId xmlns:a16="http://schemas.microsoft.com/office/drawing/2014/main" id="{5DD4C900-7672-4C45-A30E-397B41D18687}"/>
              </a:ext>
            </a:extLst>
          </p:cNvPr>
          <p:cNvSpPr/>
          <p:nvPr/>
        </p:nvSpPr>
        <p:spPr>
          <a:xfrm>
            <a:off x="5537081" y="2455480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32AA287B-CF9F-467C-A5C0-CE3CC2F1A3D7}"/>
              </a:ext>
            </a:extLst>
          </p:cNvPr>
          <p:cNvSpPr/>
          <p:nvPr/>
        </p:nvSpPr>
        <p:spPr>
          <a:xfrm>
            <a:off x="6767798" y="1342851"/>
            <a:ext cx="395217" cy="3984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31FE919C-941E-4BE6-A9BE-8BF45AA177F7}"/>
              </a:ext>
            </a:extLst>
          </p:cNvPr>
          <p:cNvSpPr>
            <a:spLocks noChangeAspect="1"/>
          </p:cNvSpPr>
          <p:nvPr/>
        </p:nvSpPr>
        <p:spPr>
          <a:xfrm>
            <a:off x="3069507" y="4737822"/>
            <a:ext cx="283779" cy="4099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15F5A486-914E-4CD1-A4C9-53BA05E124B6}"/>
              </a:ext>
            </a:extLst>
          </p:cNvPr>
          <p:cNvSpPr/>
          <p:nvPr/>
        </p:nvSpPr>
        <p:spPr>
          <a:xfrm>
            <a:off x="4246777" y="3657678"/>
            <a:ext cx="369092" cy="387388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DEC173AA-C82E-4B92-B550-6E65463C41A6}"/>
              </a:ext>
            </a:extLst>
          </p:cNvPr>
          <p:cNvSpPr/>
          <p:nvPr/>
        </p:nvSpPr>
        <p:spPr>
          <a:xfrm>
            <a:off x="2432751" y="4208371"/>
            <a:ext cx="1519599" cy="1519599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21FF8C-469D-44EA-AA83-0E347346E98D}"/>
              </a:ext>
            </a:extLst>
          </p:cNvPr>
          <p:cNvGrpSpPr/>
          <p:nvPr/>
        </p:nvGrpSpPr>
        <p:grpSpPr>
          <a:xfrm>
            <a:off x="6825881" y="2739547"/>
            <a:ext cx="3680309" cy="709281"/>
            <a:chOff x="1199735" y="1275606"/>
            <a:chExt cx="1962585" cy="70928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1C556D-4B7E-4FBC-8F1D-B1FF6A996E07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Normalizing The Features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919B331-E5DF-4207-8F99-4863206F079D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Dividing the features by 255 to </a:t>
              </a:r>
              <a:r>
                <a:rPr lang="en-GB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ensure that the data is ranging between [0, 1], and not [0, 255]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FFD1FFE-EE5D-4508-BC53-E1CBBA637A09}"/>
              </a:ext>
            </a:extLst>
          </p:cNvPr>
          <p:cNvSpPr txBox="1"/>
          <p:nvPr/>
        </p:nvSpPr>
        <p:spPr>
          <a:xfrm>
            <a:off x="94531" y="1121792"/>
            <a:ext cx="4663904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How We Prepare The Dataset?</a:t>
            </a:r>
            <a:endParaRPr lang="en-US" altLang="ko-KR" sz="4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511103" cy="724247"/>
          </a:xfrm>
        </p:spPr>
        <p:txBody>
          <a:bodyPr/>
          <a:lstStyle/>
          <a:p>
            <a:pPr algn="l"/>
            <a:r>
              <a:rPr lang="en-US" sz="4000" dirty="0"/>
              <a:t>Our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87AEE-412C-4DA5-B181-862858AB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2" y="1380775"/>
            <a:ext cx="11345858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ECB33-3891-4D7C-BE50-1B63015AF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8511103" cy="724247"/>
          </a:xfrm>
        </p:spPr>
        <p:txBody>
          <a:bodyPr/>
          <a:lstStyle/>
          <a:p>
            <a:pPr algn="l"/>
            <a:r>
              <a:rPr lang="en-US" sz="4000" dirty="0"/>
              <a:t>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D6593-A12D-4F57-999E-ABD9DD7F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9" y="1301858"/>
            <a:ext cx="11715463" cy="541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07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565211" y="2459504"/>
            <a:ext cx="110615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6000" dirty="0">
                <a:solidFill>
                  <a:schemeClr val="bg1"/>
                </a:solidFill>
                <a:cs typeface="Arial" pitchFamily="34" charset="0"/>
              </a:rPr>
              <a:t>Comparing with other </a:t>
            </a:r>
            <a:r>
              <a:rPr lang="en-US" sz="6000" dirty="0">
                <a:solidFill>
                  <a:schemeClr val="bg1"/>
                </a:solidFill>
              </a:rPr>
              <a:t>architectures</a:t>
            </a:r>
            <a:endParaRPr lang="en-US" altLang="ko-KR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908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4404</TotalTime>
  <Words>258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charter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ahmad alghadban</cp:lastModifiedBy>
  <cp:revision>119</cp:revision>
  <dcterms:created xsi:type="dcterms:W3CDTF">2018-04-24T17:14:44Z</dcterms:created>
  <dcterms:modified xsi:type="dcterms:W3CDTF">2021-12-30T08:58:15Z</dcterms:modified>
</cp:coreProperties>
</file>