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Inconsolata"/>
      <p:regular r:id="rId22"/>
      <p:bold r:id="rId23"/>
    </p:embeddedFont>
    <p:embeddedFont>
      <p:font typeface="Amiko"/>
      <p:regular r:id="rId24"/>
      <p:bold r:id="rId25"/>
    </p:embeddedFont>
    <p:embeddedFont>
      <p:font typeface="Barlow"/>
      <p:regular r:id="rId26"/>
      <p:bold r:id="rId27"/>
      <p:italic r:id="rId28"/>
      <p:boldItalic r:id="rId29"/>
    </p:embeddedFont>
    <p:embeddedFont>
      <p:font typeface="Barlow Light"/>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AAAF661-0914-47F2-9822-85206A29B74B}">
  <a:tblStyle styleId="{5AAAF661-0914-47F2-9822-85206A29B74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9138DC9-E7DD-4339-8D12-26B93A6860E9}"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Inconsolata-regular.fntdata"/><Relationship Id="rId21" Type="http://schemas.openxmlformats.org/officeDocument/2006/relationships/slide" Target="slides/slide15.xml"/><Relationship Id="rId24" Type="http://schemas.openxmlformats.org/officeDocument/2006/relationships/font" Target="fonts/Amiko-regular.fntdata"/><Relationship Id="rId23" Type="http://schemas.openxmlformats.org/officeDocument/2006/relationships/font" Target="fonts/Inconsolat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Barlow-regular.fntdata"/><Relationship Id="rId25" Type="http://schemas.openxmlformats.org/officeDocument/2006/relationships/font" Target="fonts/Amiko-bold.fntdata"/><Relationship Id="rId28" Type="http://schemas.openxmlformats.org/officeDocument/2006/relationships/font" Target="fonts/Barlow-italic.fntdata"/><Relationship Id="rId27" Type="http://schemas.openxmlformats.org/officeDocument/2006/relationships/font" Target="fonts/Barlow-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Barlow-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BarlowLight-bold.fntdata"/><Relationship Id="rId30" Type="http://schemas.openxmlformats.org/officeDocument/2006/relationships/font" Target="fonts/BarlowLight-regular.fntdata"/><Relationship Id="rId11" Type="http://schemas.openxmlformats.org/officeDocument/2006/relationships/slide" Target="slides/slide5.xml"/><Relationship Id="rId33" Type="http://schemas.openxmlformats.org/officeDocument/2006/relationships/font" Target="fonts/BarlowLight-boldItalic.fntdata"/><Relationship Id="rId10" Type="http://schemas.openxmlformats.org/officeDocument/2006/relationships/slide" Target="slides/slide4.xml"/><Relationship Id="rId32" Type="http://schemas.openxmlformats.org/officeDocument/2006/relationships/font" Target="fonts/BarlowLight-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9583c889d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9583c889d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94ae54b11e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194ae54b11e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3217c3b3e88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3217c3b3e88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9583c889de_21_27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9583c889de_21_27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9583c889de_21_28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9583c889de_21_28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3217c3b3e8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3217c3b3e8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9583c889de_21_27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9583c889de_21_27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94ae54b11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94ae54b11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9583c889de_19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9583c889de_19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9583c889de_21_28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9583c889de_21_28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3216c28eb6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3216c28eb6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94ae54b11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94ae54b11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3216c28eb6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3216c28eb6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94ae54b11e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94ae54b11e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94ae54b11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94ae54b11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0.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3F3F3"/>
        </a:solidFill>
      </p:bgPr>
    </p:bg>
    <p:spTree>
      <p:nvGrpSpPr>
        <p:cNvPr id="8" name="Shape 8"/>
        <p:cNvGrpSpPr/>
        <p:nvPr/>
      </p:nvGrpSpPr>
      <p:grpSpPr>
        <a:xfrm>
          <a:off x="0" y="0"/>
          <a:ext cx="0" cy="0"/>
          <a:chOff x="0" y="0"/>
          <a:chExt cx="0" cy="0"/>
        </a:xfrm>
      </p:grpSpPr>
      <p:grpSp>
        <p:nvGrpSpPr>
          <p:cNvPr id="9" name="Google Shape;9;p2"/>
          <p:cNvGrpSpPr/>
          <p:nvPr/>
        </p:nvGrpSpPr>
        <p:grpSpPr>
          <a:xfrm>
            <a:off x="-1844533" y="-1957750"/>
            <a:ext cx="12285958" cy="9528627"/>
            <a:chOff x="-1795245" y="-2027100"/>
            <a:chExt cx="12285958" cy="9528627"/>
          </a:xfrm>
        </p:grpSpPr>
        <p:pic>
          <p:nvPicPr>
            <p:cNvPr id="10" name="Google Shape;10;p2"/>
            <p:cNvPicPr preferRelativeResize="0"/>
            <p:nvPr/>
          </p:nvPicPr>
          <p:blipFill>
            <a:blip r:embed="rId2">
              <a:alphaModFix/>
            </a:blip>
            <a:stretch>
              <a:fillRect/>
            </a:stretch>
          </p:blipFill>
          <p:spPr>
            <a:xfrm flipH="1" rot="10799997">
              <a:off x="-1179875" y="-1098247"/>
              <a:ext cx="6972175" cy="3921869"/>
            </a:xfrm>
            <a:prstGeom prst="rect">
              <a:avLst/>
            </a:prstGeom>
            <a:noFill/>
            <a:ln>
              <a:noFill/>
            </a:ln>
          </p:spPr>
        </p:pic>
        <p:pic>
          <p:nvPicPr>
            <p:cNvPr id="11" name="Google Shape;11;p2"/>
            <p:cNvPicPr preferRelativeResize="0"/>
            <p:nvPr/>
          </p:nvPicPr>
          <p:blipFill>
            <a:blip r:embed="rId2">
              <a:alphaModFix/>
            </a:blip>
            <a:stretch>
              <a:fillRect/>
            </a:stretch>
          </p:blipFill>
          <p:spPr>
            <a:xfrm rot="-4399709">
              <a:off x="4675748" y="2144885"/>
              <a:ext cx="6369976" cy="3583124"/>
            </a:xfrm>
            <a:prstGeom prst="rect">
              <a:avLst/>
            </a:prstGeom>
            <a:noFill/>
            <a:ln>
              <a:noFill/>
            </a:ln>
          </p:spPr>
        </p:pic>
        <p:pic>
          <p:nvPicPr>
            <p:cNvPr id="12" name="Google Shape;12;p2"/>
            <p:cNvPicPr preferRelativeResize="0"/>
            <p:nvPr/>
          </p:nvPicPr>
          <p:blipFill>
            <a:blip r:embed="rId2">
              <a:alphaModFix/>
            </a:blip>
            <a:stretch>
              <a:fillRect/>
            </a:stretch>
          </p:blipFill>
          <p:spPr>
            <a:xfrm rot="258230">
              <a:off x="-1648876" y="2108101"/>
              <a:ext cx="7431157" cy="4180046"/>
            </a:xfrm>
            <a:prstGeom prst="rect">
              <a:avLst/>
            </a:prstGeom>
            <a:noFill/>
            <a:ln>
              <a:noFill/>
            </a:ln>
          </p:spPr>
        </p:pic>
        <p:pic>
          <p:nvPicPr>
            <p:cNvPr id="13" name="Google Shape;13;p2"/>
            <p:cNvPicPr preferRelativeResize="0"/>
            <p:nvPr/>
          </p:nvPicPr>
          <p:blipFill>
            <a:blip r:embed="rId2">
              <a:alphaModFix/>
            </a:blip>
            <a:stretch>
              <a:fillRect/>
            </a:stretch>
          </p:blipFill>
          <p:spPr>
            <a:xfrm flipH="1" rot="-5837318">
              <a:off x="4680764" y="-389540"/>
              <a:ext cx="6540050" cy="3678807"/>
            </a:xfrm>
            <a:prstGeom prst="rect">
              <a:avLst/>
            </a:prstGeom>
            <a:noFill/>
            <a:ln>
              <a:noFill/>
            </a:ln>
          </p:spPr>
        </p:pic>
      </p:grpSp>
      <p:sp>
        <p:nvSpPr>
          <p:cNvPr id="14" name="Google Shape;14;p2"/>
          <p:cNvSpPr txBox="1"/>
          <p:nvPr>
            <p:ph idx="1" type="subTitle"/>
          </p:nvPr>
        </p:nvSpPr>
        <p:spPr>
          <a:xfrm>
            <a:off x="1907850" y="3260288"/>
            <a:ext cx="5328300" cy="465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700">
                <a:solidFill>
                  <a:srgbClr val="191919"/>
                </a:solidFill>
                <a:latin typeface="Inconsolata"/>
                <a:ea typeface="Inconsolata"/>
                <a:cs typeface="Inconsolata"/>
                <a:sym typeface="Inconsolata"/>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2"/>
          <p:cNvSpPr txBox="1"/>
          <p:nvPr>
            <p:ph type="title"/>
          </p:nvPr>
        </p:nvSpPr>
        <p:spPr>
          <a:xfrm>
            <a:off x="1427700" y="1524400"/>
            <a:ext cx="6288600" cy="14775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SzPts val="3300"/>
              <a:buNone/>
              <a:defRPr sz="60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9" name="Shape 79"/>
        <p:cNvGrpSpPr/>
        <p:nvPr/>
      </p:nvGrpSpPr>
      <p:grpSpPr>
        <a:xfrm>
          <a:off x="0" y="0"/>
          <a:ext cx="0" cy="0"/>
          <a:chOff x="0" y="0"/>
          <a:chExt cx="0" cy="0"/>
        </a:xfrm>
      </p:grpSpPr>
      <p:grpSp>
        <p:nvGrpSpPr>
          <p:cNvPr id="80" name="Google Shape;80;p11"/>
          <p:cNvGrpSpPr/>
          <p:nvPr/>
        </p:nvGrpSpPr>
        <p:grpSpPr>
          <a:xfrm>
            <a:off x="-1528603" y="-1315962"/>
            <a:ext cx="12877533" cy="8643573"/>
            <a:chOff x="-1528603" y="-1315962"/>
            <a:chExt cx="12877533" cy="8643573"/>
          </a:xfrm>
        </p:grpSpPr>
        <p:pic>
          <p:nvPicPr>
            <p:cNvPr id="81" name="Google Shape;81;p11"/>
            <p:cNvPicPr preferRelativeResize="0"/>
            <p:nvPr/>
          </p:nvPicPr>
          <p:blipFill>
            <a:blip r:embed="rId2">
              <a:alphaModFix/>
            </a:blip>
            <a:stretch>
              <a:fillRect/>
            </a:stretch>
          </p:blipFill>
          <p:spPr>
            <a:xfrm rot="-10799997">
              <a:off x="3275315" y="-1315959"/>
              <a:ext cx="6972175" cy="3921869"/>
            </a:xfrm>
            <a:prstGeom prst="rect">
              <a:avLst/>
            </a:prstGeom>
            <a:noFill/>
            <a:ln>
              <a:noFill/>
            </a:ln>
          </p:spPr>
        </p:pic>
        <p:pic>
          <p:nvPicPr>
            <p:cNvPr id="82" name="Google Shape;82;p11"/>
            <p:cNvPicPr preferRelativeResize="0"/>
            <p:nvPr/>
          </p:nvPicPr>
          <p:blipFill>
            <a:blip r:embed="rId2">
              <a:alphaModFix/>
            </a:blip>
            <a:stretch>
              <a:fillRect/>
            </a:stretch>
          </p:blipFill>
          <p:spPr>
            <a:xfrm flipH="1" rot="4770214">
              <a:off x="-2500975" y="1273548"/>
              <a:ext cx="7346070" cy="4132207"/>
            </a:xfrm>
            <a:prstGeom prst="rect">
              <a:avLst/>
            </a:prstGeom>
            <a:noFill/>
            <a:ln>
              <a:noFill/>
            </a:ln>
          </p:spPr>
        </p:pic>
        <p:pic>
          <p:nvPicPr>
            <p:cNvPr id="83" name="Google Shape;83;p11"/>
            <p:cNvPicPr preferRelativeResize="0"/>
            <p:nvPr/>
          </p:nvPicPr>
          <p:blipFill>
            <a:blip r:embed="rId2">
              <a:alphaModFix/>
            </a:blip>
            <a:stretch>
              <a:fillRect/>
            </a:stretch>
          </p:blipFill>
          <p:spPr>
            <a:xfrm flipH="1" rot="-305142">
              <a:off x="2807582" y="1782380"/>
              <a:ext cx="8349614" cy="4696690"/>
            </a:xfrm>
            <a:prstGeom prst="rect">
              <a:avLst/>
            </a:prstGeom>
            <a:noFill/>
            <a:ln>
              <a:noFill/>
            </a:ln>
          </p:spPr>
        </p:pic>
        <p:pic>
          <p:nvPicPr>
            <p:cNvPr id="84" name="Google Shape;84;p11"/>
            <p:cNvPicPr preferRelativeResize="0"/>
            <p:nvPr/>
          </p:nvPicPr>
          <p:blipFill>
            <a:blip r:embed="rId3">
              <a:alphaModFix amt="58000"/>
            </a:blip>
            <a:stretch>
              <a:fillRect/>
            </a:stretch>
          </p:blipFill>
          <p:spPr>
            <a:xfrm>
              <a:off x="-887271" y="-1146500"/>
              <a:ext cx="4315016" cy="5143499"/>
            </a:xfrm>
            <a:prstGeom prst="rect">
              <a:avLst/>
            </a:prstGeom>
            <a:noFill/>
            <a:ln>
              <a:noFill/>
            </a:ln>
          </p:spPr>
        </p:pic>
      </p:grpSp>
      <p:sp>
        <p:nvSpPr>
          <p:cNvPr id="85" name="Google Shape;85;p11"/>
          <p:cNvSpPr txBox="1"/>
          <p:nvPr>
            <p:ph hasCustomPrompt="1" type="title"/>
          </p:nvPr>
        </p:nvSpPr>
        <p:spPr>
          <a:xfrm>
            <a:off x="1430100" y="1217386"/>
            <a:ext cx="62838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6" name="Google Shape;86;p11"/>
          <p:cNvSpPr txBox="1"/>
          <p:nvPr>
            <p:ph idx="1" type="subTitle"/>
          </p:nvPr>
        </p:nvSpPr>
        <p:spPr>
          <a:xfrm>
            <a:off x="1430100" y="3219050"/>
            <a:ext cx="6283800" cy="3936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700">
                <a:solidFill>
                  <a:srgbClr val="191919"/>
                </a:solidFill>
                <a:latin typeface="Inconsolata"/>
                <a:ea typeface="Inconsolata"/>
                <a:cs typeface="Inconsolata"/>
                <a:sym typeface="Inconsolat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87" name="Shape 8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solidFill>
          <a:srgbClr val="F3F3F3"/>
        </a:solidFill>
      </p:bgPr>
    </p:bg>
    <p:spTree>
      <p:nvGrpSpPr>
        <p:cNvPr id="88" name="Shape 88"/>
        <p:cNvGrpSpPr/>
        <p:nvPr/>
      </p:nvGrpSpPr>
      <p:grpSpPr>
        <a:xfrm>
          <a:off x="0" y="0"/>
          <a:ext cx="0" cy="0"/>
          <a:chOff x="0" y="0"/>
          <a:chExt cx="0" cy="0"/>
        </a:xfrm>
      </p:grpSpPr>
      <p:grpSp>
        <p:nvGrpSpPr>
          <p:cNvPr id="89" name="Google Shape;89;p13"/>
          <p:cNvGrpSpPr/>
          <p:nvPr/>
        </p:nvGrpSpPr>
        <p:grpSpPr>
          <a:xfrm>
            <a:off x="-2607999" y="-3337555"/>
            <a:ext cx="13748330" cy="11084005"/>
            <a:chOff x="-2607999" y="-3337555"/>
            <a:chExt cx="13748330" cy="11084005"/>
          </a:xfrm>
        </p:grpSpPr>
        <p:pic>
          <p:nvPicPr>
            <p:cNvPr id="90" name="Google Shape;90;p13"/>
            <p:cNvPicPr preferRelativeResize="0"/>
            <p:nvPr/>
          </p:nvPicPr>
          <p:blipFill>
            <a:blip r:embed="rId2">
              <a:alphaModFix/>
            </a:blip>
            <a:stretch>
              <a:fillRect/>
            </a:stretch>
          </p:blipFill>
          <p:spPr>
            <a:xfrm flipH="1" rot="-328153">
              <a:off x="2304158" y="1693705"/>
              <a:ext cx="7995197" cy="4497324"/>
            </a:xfrm>
            <a:prstGeom prst="rect">
              <a:avLst/>
            </a:prstGeom>
            <a:noFill/>
            <a:ln>
              <a:noFill/>
            </a:ln>
          </p:spPr>
        </p:pic>
        <p:grpSp>
          <p:nvGrpSpPr>
            <p:cNvPr id="91" name="Google Shape;91;p13"/>
            <p:cNvGrpSpPr/>
            <p:nvPr/>
          </p:nvGrpSpPr>
          <p:grpSpPr>
            <a:xfrm>
              <a:off x="-2607999" y="-3337555"/>
              <a:ext cx="13748330" cy="11084005"/>
              <a:chOff x="-2607999" y="-3337555"/>
              <a:chExt cx="13748330" cy="11084005"/>
            </a:xfrm>
          </p:grpSpPr>
          <p:pic>
            <p:nvPicPr>
              <p:cNvPr id="92" name="Google Shape;92;p13"/>
              <p:cNvPicPr preferRelativeResize="0"/>
              <p:nvPr/>
            </p:nvPicPr>
            <p:blipFill>
              <a:blip r:embed="rId2">
                <a:alphaModFix/>
              </a:blip>
              <a:stretch>
                <a:fillRect/>
              </a:stretch>
            </p:blipFill>
            <p:spPr>
              <a:xfrm rot="6669923">
                <a:off x="-2170460" y="-473774"/>
                <a:ext cx="5425044" cy="3051603"/>
              </a:xfrm>
              <a:prstGeom prst="rect">
                <a:avLst/>
              </a:prstGeom>
              <a:noFill/>
              <a:ln>
                <a:noFill/>
              </a:ln>
            </p:spPr>
          </p:pic>
          <p:pic>
            <p:nvPicPr>
              <p:cNvPr id="93" name="Google Shape;93;p13"/>
              <p:cNvPicPr preferRelativeResize="0"/>
              <p:nvPr/>
            </p:nvPicPr>
            <p:blipFill>
              <a:blip r:embed="rId2">
                <a:alphaModFix/>
              </a:blip>
              <a:stretch>
                <a:fillRect/>
              </a:stretch>
            </p:blipFill>
            <p:spPr>
              <a:xfrm rot="1279945">
                <a:off x="-2150892" y="2876054"/>
                <a:ext cx="6716648" cy="3778138"/>
              </a:xfrm>
              <a:prstGeom prst="rect">
                <a:avLst/>
              </a:prstGeom>
              <a:noFill/>
              <a:ln>
                <a:noFill/>
              </a:ln>
            </p:spPr>
          </p:pic>
          <p:pic>
            <p:nvPicPr>
              <p:cNvPr id="94" name="Google Shape;94;p13"/>
              <p:cNvPicPr preferRelativeResize="0"/>
              <p:nvPr/>
            </p:nvPicPr>
            <p:blipFill>
              <a:blip r:embed="rId2">
                <a:alphaModFix/>
              </a:blip>
              <a:stretch>
                <a:fillRect/>
              </a:stretch>
            </p:blipFill>
            <p:spPr>
              <a:xfrm flipH="1" rot="-7448844">
                <a:off x="3755269" y="-1221200"/>
                <a:ext cx="7287230" cy="4099101"/>
              </a:xfrm>
              <a:prstGeom prst="rect">
                <a:avLst/>
              </a:prstGeom>
              <a:noFill/>
              <a:ln>
                <a:noFill/>
              </a:ln>
            </p:spPr>
          </p:pic>
        </p:grpSp>
      </p:grpSp>
      <p:sp>
        <p:nvSpPr>
          <p:cNvPr id="95" name="Google Shape;95;p13"/>
          <p:cNvSpPr txBox="1"/>
          <p:nvPr>
            <p:ph type="title"/>
          </p:nvPr>
        </p:nvSpPr>
        <p:spPr>
          <a:xfrm>
            <a:off x="714575" y="537500"/>
            <a:ext cx="7714800" cy="5817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sz="3300"/>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96" name="Google Shape;96;p13"/>
          <p:cNvSpPr txBox="1"/>
          <p:nvPr>
            <p:ph idx="1" type="subTitle"/>
          </p:nvPr>
        </p:nvSpPr>
        <p:spPr>
          <a:xfrm>
            <a:off x="1513800" y="1421225"/>
            <a:ext cx="2596500" cy="398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i="1" sz="2300">
                <a:solidFill>
                  <a:schemeClr val="dk1"/>
                </a:solidFill>
                <a:latin typeface="Barlow Light"/>
                <a:ea typeface="Barlow Light"/>
                <a:cs typeface="Barlow Light"/>
                <a:sym typeface="Barlow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7" name="Google Shape;97;p13"/>
          <p:cNvSpPr txBox="1"/>
          <p:nvPr>
            <p:ph idx="2" type="subTitle"/>
          </p:nvPr>
        </p:nvSpPr>
        <p:spPr>
          <a:xfrm>
            <a:off x="1513800" y="1730700"/>
            <a:ext cx="2596500" cy="58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Inconsolata"/>
                <a:ea typeface="Inconsolata"/>
                <a:cs typeface="Inconsolata"/>
                <a:sym typeface="Inconsolata"/>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 name="Google Shape;98;p13"/>
          <p:cNvSpPr txBox="1"/>
          <p:nvPr>
            <p:ph hasCustomPrompt="1" idx="3" type="title"/>
          </p:nvPr>
        </p:nvSpPr>
        <p:spPr>
          <a:xfrm>
            <a:off x="762094" y="1647731"/>
            <a:ext cx="751500" cy="39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2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99" name="Google Shape;99;p13"/>
          <p:cNvSpPr txBox="1"/>
          <p:nvPr>
            <p:ph idx="4" type="subTitle"/>
          </p:nvPr>
        </p:nvSpPr>
        <p:spPr>
          <a:xfrm>
            <a:off x="5414725" y="1426300"/>
            <a:ext cx="2596500" cy="398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i="1" sz="2300">
                <a:solidFill>
                  <a:schemeClr val="dk1"/>
                </a:solidFill>
                <a:latin typeface="Barlow Light"/>
                <a:ea typeface="Barlow Light"/>
                <a:cs typeface="Barlow Light"/>
                <a:sym typeface="Barlow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0" name="Google Shape;100;p13"/>
          <p:cNvSpPr txBox="1"/>
          <p:nvPr>
            <p:ph idx="5" type="subTitle"/>
          </p:nvPr>
        </p:nvSpPr>
        <p:spPr>
          <a:xfrm>
            <a:off x="5414725" y="1735775"/>
            <a:ext cx="2596500" cy="58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Inconsolata"/>
                <a:ea typeface="Inconsolata"/>
                <a:cs typeface="Inconsolata"/>
                <a:sym typeface="Inconsolata"/>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1" name="Google Shape;101;p13"/>
          <p:cNvSpPr txBox="1"/>
          <p:nvPr>
            <p:ph hasCustomPrompt="1" idx="6" type="title"/>
          </p:nvPr>
        </p:nvSpPr>
        <p:spPr>
          <a:xfrm>
            <a:off x="4632714" y="1640095"/>
            <a:ext cx="751500" cy="39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2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02" name="Google Shape;102;p13"/>
          <p:cNvSpPr txBox="1"/>
          <p:nvPr>
            <p:ph idx="7" type="subTitle"/>
          </p:nvPr>
        </p:nvSpPr>
        <p:spPr>
          <a:xfrm>
            <a:off x="1513800" y="2566540"/>
            <a:ext cx="2596500" cy="398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i="1" sz="2300">
                <a:solidFill>
                  <a:schemeClr val="dk1"/>
                </a:solidFill>
                <a:latin typeface="Barlow Light"/>
                <a:ea typeface="Barlow Light"/>
                <a:cs typeface="Barlow Light"/>
                <a:sym typeface="Barlow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3" name="Google Shape;103;p13"/>
          <p:cNvSpPr txBox="1"/>
          <p:nvPr>
            <p:ph idx="8" type="subTitle"/>
          </p:nvPr>
        </p:nvSpPr>
        <p:spPr>
          <a:xfrm>
            <a:off x="1513800" y="2880125"/>
            <a:ext cx="2596500" cy="58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Inconsolata"/>
                <a:ea typeface="Inconsolata"/>
                <a:cs typeface="Inconsolata"/>
                <a:sym typeface="Inconsolata"/>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4" name="Google Shape;104;p13"/>
          <p:cNvSpPr txBox="1"/>
          <p:nvPr>
            <p:ph hasCustomPrompt="1" idx="9" type="title"/>
          </p:nvPr>
        </p:nvSpPr>
        <p:spPr>
          <a:xfrm>
            <a:off x="762094" y="2798824"/>
            <a:ext cx="751500" cy="39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2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05" name="Google Shape;105;p13"/>
          <p:cNvSpPr txBox="1"/>
          <p:nvPr>
            <p:ph idx="13" type="subTitle"/>
          </p:nvPr>
        </p:nvSpPr>
        <p:spPr>
          <a:xfrm>
            <a:off x="5414725" y="2526852"/>
            <a:ext cx="2596500" cy="398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i="1" sz="2300">
                <a:solidFill>
                  <a:schemeClr val="dk1"/>
                </a:solidFill>
                <a:latin typeface="Barlow Light"/>
                <a:ea typeface="Barlow Light"/>
                <a:cs typeface="Barlow Light"/>
                <a:sym typeface="Barlow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 name="Google Shape;106;p13"/>
          <p:cNvSpPr txBox="1"/>
          <p:nvPr>
            <p:ph idx="14" type="subTitle"/>
          </p:nvPr>
        </p:nvSpPr>
        <p:spPr>
          <a:xfrm>
            <a:off x="5414725" y="2836350"/>
            <a:ext cx="2596500" cy="58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Inconsolata"/>
                <a:ea typeface="Inconsolata"/>
                <a:cs typeface="Inconsolata"/>
                <a:sym typeface="Inconsolata"/>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7" name="Google Shape;107;p13"/>
          <p:cNvSpPr txBox="1"/>
          <p:nvPr>
            <p:ph hasCustomPrompt="1" idx="15" type="title"/>
          </p:nvPr>
        </p:nvSpPr>
        <p:spPr>
          <a:xfrm>
            <a:off x="4632714" y="2762614"/>
            <a:ext cx="751500" cy="36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2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08" name="Google Shape;108;p13"/>
          <p:cNvSpPr txBox="1"/>
          <p:nvPr>
            <p:ph idx="16" type="subTitle"/>
          </p:nvPr>
        </p:nvSpPr>
        <p:spPr>
          <a:xfrm>
            <a:off x="1513800" y="3720050"/>
            <a:ext cx="2596500" cy="398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i="1" sz="2300">
                <a:solidFill>
                  <a:schemeClr val="dk1"/>
                </a:solidFill>
                <a:latin typeface="Barlow Light"/>
                <a:ea typeface="Barlow Light"/>
                <a:cs typeface="Barlow Light"/>
                <a:sym typeface="Barlow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9" name="Google Shape;109;p13"/>
          <p:cNvSpPr txBox="1"/>
          <p:nvPr>
            <p:ph idx="17" type="subTitle"/>
          </p:nvPr>
        </p:nvSpPr>
        <p:spPr>
          <a:xfrm>
            <a:off x="1513800" y="4029550"/>
            <a:ext cx="2596500" cy="58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Inconsolata"/>
                <a:ea typeface="Inconsolata"/>
                <a:cs typeface="Inconsolata"/>
                <a:sym typeface="Inconsolata"/>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0" name="Google Shape;110;p13"/>
          <p:cNvSpPr txBox="1"/>
          <p:nvPr>
            <p:ph hasCustomPrompt="1" idx="18" type="title"/>
          </p:nvPr>
        </p:nvSpPr>
        <p:spPr>
          <a:xfrm>
            <a:off x="762094" y="3943102"/>
            <a:ext cx="751500" cy="39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2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
    <p:spTree>
      <p:nvGrpSpPr>
        <p:cNvPr id="111" name="Shape 111"/>
        <p:cNvGrpSpPr/>
        <p:nvPr/>
      </p:nvGrpSpPr>
      <p:grpSpPr>
        <a:xfrm>
          <a:off x="0" y="0"/>
          <a:ext cx="0" cy="0"/>
          <a:chOff x="0" y="0"/>
          <a:chExt cx="0" cy="0"/>
        </a:xfrm>
      </p:grpSpPr>
      <p:grpSp>
        <p:nvGrpSpPr>
          <p:cNvPr id="112" name="Google Shape;112;p14"/>
          <p:cNvGrpSpPr/>
          <p:nvPr/>
        </p:nvGrpSpPr>
        <p:grpSpPr>
          <a:xfrm>
            <a:off x="-2367822" y="-2411227"/>
            <a:ext cx="13278964" cy="10544246"/>
            <a:chOff x="-2367822" y="-2411227"/>
            <a:chExt cx="13278964" cy="10544246"/>
          </a:xfrm>
        </p:grpSpPr>
        <p:grpSp>
          <p:nvGrpSpPr>
            <p:cNvPr id="113" name="Google Shape;113;p14"/>
            <p:cNvGrpSpPr/>
            <p:nvPr/>
          </p:nvGrpSpPr>
          <p:grpSpPr>
            <a:xfrm>
              <a:off x="-2367822" y="-1507587"/>
              <a:ext cx="13171331" cy="9640607"/>
              <a:chOff x="-2367822" y="-1507587"/>
              <a:chExt cx="13171331" cy="9640607"/>
            </a:xfrm>
          </p:grpSpPr>
          <p:pic>
            <p:nvPicPr>
              <p:cNvPr id="114" name="Google Shape;114;p14"/>
              <p:cNvPicPr preferRelativeResize="0"/>
              <p:nvPr/>
            </p:nvPicPr>
            <p:blipFill>
              <a:blip r:embed="rId2">
                <a:alphaModFix/>
              </a:blip>
              <a:stretch>
                <a:fillRect/>
              </a:stretch>
            </p:blipFill>
            <p:spPr>
              <a:xfrm flipH="1" rot="10799997">
                <a:off x="-2242150" y="-1507584"/>
                <a:ext cx="6972175" cy="3921869"/>
              </a:xfrm>
              <a:prstGeom prst="rect">
                <a:avLst/>
              </a:prstGeom>
              <a:noFill/>
              <a:ln>
                <a:noFill/>
              </a:ln>
            </p:spPr>
          </p:pic>
          <p:pic>
            <p:nvPicPr>
              <p:cNvPr id="115" name="Google Shape;115;p14"/>
              <p:cNvPicPr preferRelativeResize="0"/>
              <p:nvPr/>
            </p:nvPicPr>
            <p:blipFill>
              <a:blip r:embed="rId2">
                <a:alphaModFix/>
              </a:blip>
              <a:stretch>
                <a:fillRect/>
              </a:stretch>
            </p:blipFill>
            <p:spPr>
              <a:xfrm rot="-3376695">
                <a:off x="4360222" y="2697759"/>
                <a:ext cx="6369977" cy="3583124"/>
              </a:xfrm>
              <a:prstGeom prst="rect">
                <a:avLst/>
              </a:prstGeom>
              <a:noFill/>
              <a:ln>
                <a:noFill/>
              </a:ln>
            </p:spPr>
          </p:pic>
          <p:pic>
            <p:nvPicPr>
              <p:cNvPr id="116" name="Google Shape;116;p14"/>
              <p:cNvPicPr preferRelativeResize="0"/>
              <p:nvPr/>
            </p:nvPicPr>
            <p:blipFill>
              <a:blip r:embed="rId2">
                <a:alphaModFix/>
              </a:blip>
              <a:stretch>
                <a:fillRect/>
              </a:stretch>
            </p:blipFill>
            <p:spPr>
              <a:xfrm rot="538116">
                <a:off x="-2114390" y="2782555"/>
                <a:ext cx="6716655" cy="3778136"/>
              </a:xfrm>
              <a:prstGeom prst="rect">
                <a:avLst/>
              </a:prstGeom>
              <a:noFill/>
              <a:ln>
                <a:noFill/>
              </a:ln>
            </p:spPr>
          </p:pic>
        </p:grpSp>
        <p:pic>
          <p:nvPicPr>
            <p:cNvPr id="117" name="Google Shape;117;p14"/>
            <p:cNvPicPr preferRelativeResize="0"/>
            <p:nvPr/>
          </p:nvPicPr>
          <p:blipFill>
            <a:blip r:embed="rId2">
              <a:alphaModFix/>
            </a:blip>
            <a:stretch>
              <a:fillRect/>
            </a:stretch>
          </p:blipFill>
          <p:spPr>
            <a:xfrm flipH="1" rot="-6444751">
              <a:off x="4907452" y="-580014"/>
              <a:ext cx="6540051" cy="3678805"/>
            </a:xfrm>
            <a:prstGeom prst="rect">
              <a:avLst/>
            </a:prstGeom>
            <a:noFill/>
            <a:ln>
              <a:noFill/>
            </a:ln>
          </p:spPr>
        </p:pic>
      </p:grpSp>
      <p:sp>
        <p:nvSpPr>
          <p:cNvPr id="118" name="Google Shape;118;p14"/>
          <p:cNvSpPr txBox="1"/>
          <p:nvPr>
            <p:ph type="title"/>
          </p:nvPr>
        </p:nvSpPr>
        <p:spPr>
          <a:xfrm>
            <a:off x="714575" y="537500"/>
            <a:ext cx="7714800" cy="581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19" name="Google Shape;119;p14"/>
          <p:cNvSpPr txBox="1"/>
          <p:nvPr>
            <p:ph idx="1" type="body"/>
          </p:nvPr>
        </p:nvSpPr>
        <p:spPr>
          <a:xfrm>
            <a:off x="714575" y="1704500"/>
            <a:ext cx="3857400" cy="2901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Inconsolata"/>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20" name="Google Shape;120;p14"/>
          <p:cNvSpPr txBox="1"/>
          <p:nvPr>
            <p:ph idx="2" type="body"/>
          </p:nvPr>
        </p:nvSpPr>
        <p:spPr>
          <a:xfrm>
            <a:off x="4572000" y="1704500"/>
            <a:ext cx="3857400" cy="2901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Inconsolata"/>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bg>
      <p:bgPr>
        <a:solidFill>
          <a:srgbClr val="F3F3F3"/>
        </a:solidFill>
      </p:bgPr>
    </p:bg>
    <p:spTree>
      <p:nvGrpSpPr>
        <p:cNvPr id="121" name="Shape 121"/>
        <p:cNvGrpSpPr/>
        <p:nvPr/>
      </p:nvGrpSpPr>
      <p:grpSpPr>
        <a:xfrm>
          <a:off x="0" y="0"/>
          <a:ext cx="0" cy="0"/>
          <a:chOff x="0" y="0"/>
          <a:chExt cx="0" cy="0"/>
        </a:xfrm>
      </p:grpSpPr>
      <p:grpSp>
        <p:nvGrpSpPr>
          <p:cNvPr id="122" name="Google Shape;122;p15"/>
          <p:cNvGrpSpPr/>
          <p:nvPr/>
        </p:nvGrpSpPr>
        <p:grpSpPr>
          <a:xfrm>
            <a:off x="-2435785" y="-2703976"/>
            <a:ext cx="14354811" cy="10843843"/>
            <a:chOff x="-2435785" y="-2703976"/>
            <a:chExt cx="14354811" cy="10843843"/>
          </a:xfrm>
        </p:grpSpPr>
        <p:pic>
          <p:nvPicPr>
            <p:cNvPr id="123" name="Google Shape;123;p15"/>
            <p:cNvPicPr preferRelativeResize="0"/>
            <p:nvPr/>
          </p:nvPicPr>
          <p:blipFill>
            <a:blip r:embed="rId2">
              <a:alphaModFix/>
            </a:blip>
            <a:stretch>
              <a:fillRect/>
            </a:stretch>
          </p:blipFill>
          <p:spPr>
            <a:xfrm flipH="1" rot="10799997">
              <a:off x="-1512550" y="-1822059"/>
              <a:ext cx="6972175" cy="3921869"/>
            </a:xfrm>
            <a:prstGeom prst="rect">
              <a:avLst/>
            </a:prstGeom>
            <a:noFill/>
            <a:ln>
              <a:noFill/>
            </a:ln>
          </p:spPr>
        </p:pic>
        <p:pic>
          <p:nvPicPr>
            <p:cNvPr id="124" name="Google Shape;124;p15"/>
            <p:cNvPicPr preferRelativeResize="0"/>
            <p:nvPr/>
          </p:nvPicPr>
          <p:blipFill>
            <a:blip r:embed="rId2">
              <a:alphaModFix/>
            </a:blip>
            <a:stretch>
              <a:fillRect/>
            </a:stretch>
          </p:blipFill>
          <p:spPr>
            <a:xfrm rot="-8977110">
              <a:off x="3891556" y="-1101932"/>
              <a:ext cx="7477269" cy="4205990"/>
            </a:xfrm>
            <a:prstGeom prst="rect">
              <a:avLst/>
            </a:prstGeom>
            <a:noFill/>
            <a:ln>
              <a:noFill/>
            </a:ln>
          </p:spPr>
        </p:pic>
        <p:pic>
          <p:nvPicPr>
            <p:cNvPr id="125" name="Google Shape;125;p15"/>
            <p:cNvPicPr preferRelativeResize="0"/>
            <p:nvPr/>
          </p:nvPicPr>
          <p:blipFill>
            <a:blip r:embed="rId2">
              <a:alphaModFix/>
            </a:blip>
            <a:stretch>
              <a:fillRect/>
            </a:stretch>
          </p:blipFill>
          <p:spPr>
            <a:xfrm rot="-3483374">
              <a:off x="4543573" y="2697735"/>
              <a:ext cx="6369978" cy="3583123"/>
            </a:xfrm>
            <a:prstGeom prst="rect">
              <a:avLst/>
            </a:prstGeom>
            <a:noFill/>
            <a:ln>
              <a:noFill/>
            </a:ln>
          </p:spPr>
        </p:pic>
        <p:pic>
          <p:nvPicPr>
            <p:cNvPr id="126" name="Google Shape;126;p15"/>
            <p:cNvPicPr preferRelativeResize="0"/>
            <p:nvPr/>
          </p:nvPicPr>
          <p:blipFill>
            <a:blip r:embed="rId2">
              <a:alphaModFix/>
            </a:blip>
            <a:stretch>
              <a:fillRect/>
            </a:stretch>
          </p:blipFill>
          <p:spPr>
            <a:xfrm rot="538116">
              <a:off x="-2182352" y="2600243"/>
              <a:ext cx="6716655" cy="3778136"/>
            </a:xfrm>
            <a:prstGeom prst="rect">
              <a:avLst/>
            </a:prstGeom>
            <a:noFill/>
            <a:ln>
              <a:noFill/>
            </a:ln>
          </p:spPr>
        </p:pic>
      </p:grpSp>
      <p:sp>
        <p:nvSpPr>
          <p:cNvPr id="127" name="Google Shape;127;p15"/>
          <p:cNvSpPr txBox="1"/>
          <p:nvPr>
            <p:ph type="title"/>
          </p:nvPr>
        </p:nvSpPr>
        <p:spPr>
          <a:xfrm>
            <a:off x="714575" y="537500"/>
            <a:ext cx="7714800" cy="581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28" name="Google Shape;128;p15"/>
          <p:cNvSpPr txBox="1"/>
          <p:nvPr>
            <p:ph idx="1" type="subTitle"/>
          </p:nvPr>
        </p:nvSpPr>
        <p:spPr>
          <a:xfrm>
            <a:off x="748500" y="2542900"/>
            <a:ext cx="2283000" cy="398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i="1" sz="2300">
                <a:solidFill>
                  <a:schemeClr val="dk1"/>
                </a:solidFill>
                <a:latin typeface="Barlow Light"/>
                <a:ea typeface="Barlow Light"/>
                <a:cs typeface="Barlow Light"/>
                <a:sym typeface="Barlow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9" name="Google Shape;129;p15"/>
          <p:cNvSpPr txBox="1"/>
          <p:nvPr>
            <p:ph idx="2" type="subTitle"/>
          </p:nvPr>
        </p:nvSpPr>
        <p:spPr>
          <a:xfrm>
            <a:off x="748500" y="2900772"/>
            <a:ext cx="2283000" cy="116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Inconsolata"/>
                <a:ea typeface="Inconsolata"/>
                <a:cs typeface="Inconsolata"/>
                <a:sym typeface="Inconsolata"/>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0" name="Google Shape;130;p15"/>
          <p:cNvSpPr txBox="1"/>
          <p:nvPr>
            <p:ph idx="3" type="subTitle"/>
          </p:nvPr>
        </p:nvSpPr>
        <p:spPr>
          <a:xfrm>
            <a:off x="3430500" y="2542908"/>
            <a:ext cx="2283000" cy="398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i="1" sz="2300">
                <a:solidFill>
                  <a:schemeClr val="dk1"/>
                </a:solidFill>
                <a:latin typeface="Barlow Light"/>
                <a:ea typeface="Barlow Light"/>
                <a:cs typeface="Barlow Light"/>
                <a:sym typeface="Barlow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1" name="Google Shape;131;p15"/>
          <p:cNvSpPr txBox="1"/>
          <p:nvPr>
            <p:ph idx="4" type="subTitle"/>
          </p:nvPr>
        </p:nvSpPr>
        <p:spPr>
          <a:xfrm>
            <a:off x="3430500" y="2900779"/>
            <a:ext cx="2283000" cy="116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Inconsolata"/>
                <a:ea typeface="Inconsolata"/>
                <a:cs typeface="Inconsolata"/>
                <a:sym typeface="Inconsolata"/>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2" name="Google Shape;132;p15"/>
          <p:cNvSpPr txBox="1"/>
          <p:nvPr>
            <p:ph idx="5" type="subTitle"/>
          </p:nvPr>
        </p:nvSpPr>
        <p:spPr>
          <a:xfrm>
            <a:off x="6112500" y="2542908"/>
            <a:ext cx="2283000" cy="398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i="1" sz="2300">
                <a:solidFill>
                  <a:schemeClr val="dk1"/>
                </a:solidFill>
                <a:latin typeface="Barlow Light"/>
                <a:ea typeface="Barlow Light"/>
                <a:cs typeface="Barlow Light"/>
                <a:sym typeface="Barlow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3" name="Google Shape;133;p15"/>
          <p:cNvSpPr txBox="1"/>
          <p:nvPr>
            <p:ph idx="6" type="subTitle"/>
          </p:nvPr>
        </p:nvSpPr>
        <p:spPr>
          <a:xfrm>
            <a:off x="6112500" y="2900780"/>
            <a:ext cx="2283000" cy="116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Inconsolata"/>
                <a:ea typeface="Inconsolata"/>
                <a:cs typeface="Inconsolata"/>
                <a:sym typeface="Inconsolata"/>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2">
    <p:bg>
      <p:bgPr>
        <a:solidFill>
          <a:srgbClr val="F3F3F3"/>
        </a:solidFill>
      </p:bgPr>
    </p:bg>
    <p:spTree>
      <p:nvGrpSpPr>
        <p:cNvPr id="134" name="Shape 134"/>
        <p:cNvGrpSpPr/>
        <p:nvPr/>
      </p:nvGrpSpPr>
      <p:grpSpPr>
        <a:xfrm>
          <a:off x="0" y="0"/>
          <a:ext cx="0" cy="0"/>
          <a:chOff x="0" y="0"/>
          <a:chExt cx="0" cy="0"/>
        </a:xfrm>
      </p:grpSpPr>
      <p:grpSp>
        <p:nvGrpSpPr>
          <p:cNvPr id="135" name="Google Shape;135;p16"/>
          <p:cNvGrpSpPr/>
          <p:nvPr/>
        </p:nvGrpSpPr>
        <p:grpSpPr>
          <a:xfrm>
            <a:off x="-1927775" y="-1810425"/>
            <a:ext cx="12175276" cy="8889951"/>
            <a:chOff x="-1927775" y="-1810425"/>
            <a:chExt cx="12175276" cy="8889951"/>
          </a:xfrm>
        </p:grpSpPr>
        <p:grpSp>
          <p:nvGrpSpPr>
            <p:cNvPr id="136" name="Google Shape;136;p16"/>
            <p:cNvGrpSpPr/>
            <p:nvPr/>
          </p:nvGrpSpPr>
          <p:grpSpPr>
            <a:xfrm>
              <a:off x="-1927775" y="-1810425"/>
              <a:ext cx="12175276" cy="8889951"/>
              <a:chOff x="-1927775" y="-1810425"/>
              <a:chExt cx="12175276" cy="8889951"/>
            </a:xfrm>
          </p:grpSpPr>
          <p:pic>
            <p:nvPicPr>
              <p:cNvPr id="137" name="Google Shape;137;p16"/>
              <p:cNvPicPr preferRelativeResize="0"/>
              <p:nvPr/>
            </p:nvPicPr>
            <p:blipFill>
              <a:blip r:embed="rId2">
                <a:alphaModFix/>
              </a:blip>
              <a:stretch>
                <a:fillRect/>
              </a:stretch>
            </p:blipFill>
            <p:spPr>
              <a:xfrm flipH="1" rot="5050874">
                <a:off x="-2500977" y="1149847"/>
                <a:ext cx="7346072" cy="4132208"/>
              </a:xfrm>
              <a:prstGeom prst="rect">
                <a:avLst/>
              </a:prstGeom>
              <a:noFill/>
              <a:ln>
                <a:noFill/>
              </a:ln>
            </p:spPr>
          </p:pic>
          <p:pic>
            <p:nvPicPr>
              <p:cNvPr id="138" name="Google Shape;138;p16"/>
              <p:cNvPicPr preferRelativeResize="0"/>
              <p:nvPr/>
            </p:nvPicPr>
            <p:blipFill>
              <a:blip r:embed="rId2">
                <a:alphaModFix/>
              </a:blip>
              <a:stretch>
                <a:fillRect/>
              </a:stretch>
            </p:blipFill>
            <p:spPr>
              <a:xfrm rot="5837318">
                <a:off x="-2958399" y="-172865"/>
                <a:ext cx="6540050" cy="3678807"/>
              </a:xfrm>
              <a:prstGeom prst="rect">
                <a:avLst/>
              </a:prstGeom>
              <a:noFill/>
              <a:ln>
                <a:noFill/>
              </a:ln>
            </p:spPr>
          </p:pic>
          <p:pic>
            <p:nvPicPr>
              <p:cNvPr id="139" name="Google Shape;139;p16"/>
              <p:cNvPicPr preferRelativeResize="0"/>
              <p:nvPr/>
            </p:nvPicPr>
            <p:blipFill>
              <a:blip r:embed="rId2">
                <a:alphaModFix/>
              </a:blip>
              <a:stretch>
                <a:fillRect/>
              </a:stretch>
            </p:blipFill>
            <p:spPr>
              <a:xfrm flipH="1" rot="199135">
                <a:off x="2905395" y="2294861"/>
                <a:ext cx="7230436" cy="4067152"/>
              </a:xfrm>
              <a:prstGeom prst="rect">
                <a:avLst/>
              </a:prstGeom>
              <a:noFill/>
              <a:ln>
                <a:noFill/>
              </a:ln>
            </p:spPr>
          </p:pic>
        </p:grpSp>
        <p:pic>
          <p:nvPicPr>
            <p:cNvPr id="140" name="Google Shape;140;p16"/>
            <p:cNvPicPr preferRelativeResize="0"/>
            <p:nvPr/>
          </p:nvPicPr>
          <p:blipFill>
            <a:blip r:embed="rId2">
              <a:alphaModFix/>
            </a:blip>
            <a:stretch>
              <a:fillRect/>
            </a:stretch>
          </p:blipFill>
          <p:spPr>
            <a:xfrm rot="-10799997">
              <a:off x="3275315" y="-1392159"/>
              <a:ext cx="6972175" cy="3921869"/>
            </a:xfrm>
            <a:prstGeom prst="rect">
              <a:avLst/>
            </a:prstGeom>
            <a:noFill/>
            <a:ln>
              <a:noFill/>
            </a:ln>
          </p:spPr>
        </p:pic>
      </p:grpSp>
      <p:sp>
        <p:nvSpPr>
          <p:cNvPr id="141" name="Google Shape;141;p16"/>
          <p:cNvSpPr txBox="1"/>
          <p:nvPr>
            <p:ph type="title"/>
          </p:nvPr>
        </p:nvSpPr>
        <p:spPr>
          <a:xfrm>
            <a:off x="714575" y="537500"/>
            <a:ext cx="7714800" cy="581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42" name="Google Shape;142;p16"/>
          <p:cNvSpPr txBox="1"/>
          <p:nvPr>
            <p:ph idx="1" type="subTitle"/>
          </p:nvPr>
        </p:nvSpPr>
        <p:spPr>
          <a:xfrm>
            <a:off x="1900500" y="1794598"/>
            <a:ext cx="5343000" cy="39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i="1" sz="2300">
                <a:solidFill>
                  <a:schemeClr val="dk1"/>
                </a:solidFill>
                <a:latin typeface="Barlow Light"/>
                <a:ea typeface="Barlow Light"/>
                <a:cs typeface="Barlow Light"/>
                <a:sym typeface="Barlow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3" name="Google Shape;143;p16"/>
          <p:cNvSpPr txBox="1"/>
          <p:nvPr>
            <p:ph idx="2" type="subTitle"/>
          </p:nvPr>
        </p:nvSpPr>
        <p:spPr>
          <a:xfrm>
            <a:off x="1900500" y="1200740"/>
            <a:ext cx="5343000" cy="6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Inconsolata"/>
                <a:ea typeface="Inconsolata"/>
                <a:cs typeface="Inconsolata"/>
                <a:sym typeface="Inconsolata"/>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4" name="Google Shape;144;p16"/>
          <p:cNvSpPr txBox="1"/>
          <p:nvPr>
            <p:ph idx="3" type="subTitle"/>
          </p:nvPr>
        </p:nvSpPr>
        <p:spPr>
          <a:xfrm>
            <a:off x="1900500" y="2998266"/>
            <a:ext cx="5343000" cy="39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i="1" sz="2300">
                <a:solidFill>
                  <a:schemeClr val="dk1"/>
                </a:solidFill>
                <a:latin typeface="Barlow Light"/>
                <a:ea typeface="Barlow Light"/>
                <a:cs typeface="Barlow Light"/>
                <a:sym typeface="Barlow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5" name="Google Shape;145;p16"/>
          <p:cNvSpPr txBox="1"/>
          <p:nvPr>
            <p:ph idx="4" type="subTitle"/>
          </p:nvPr>
        </p:nvSpPr>
        <p:spPr>
          <a:xfrm>
            <a:off x="1900500" y="2404414"/>
            <a:ext cx="5343000" cy="6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Inconsolata"/>
                <a:ea typeface="Inconsolata"/>
                <a:cs typeface="Inconsolata"/>
                <a:sym typeface="Inconsolata"/>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6" name="Google Shape;146;p16"/>
          <p:cNvSpPr txBox="1"/>
          <p:nvPr>
            <p:ph idx="5" type="subTitle"/>
          </p:nvPr>
        </p:nvSpPr>
        <p:spPr>
          <a:xfrm>
            <a:off x="1900500" y="4201925"/>
            <a:ext cx="5343000" cy="39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i="1" sz="2300">
                <a:solidFill>
                  <a:schemeClr val="dk1"/>
                </a:solidFill>
                <a:latin typeface="Barlow Light"/>
                <a:ea typeface="Barlow Light"/>
                <a:cs typeface="Barlow Light"/>
                <a:sym typeface="Barlow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7" name="Google Shape;147;p16"/>
          <p:cNvSpPr txBox="1"/>
          <p:nvPr>
            <p:ph idx="6" type="subTitle"/>
          </p:nvPr>
        </p:nvSpPr>
        <p:spPr>
          <a:xfrm>
            <a:off x="1900500" y="3608072"/>
            <a:ext cx="5343000" cy="62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Inconsolata"/>
                <a:ea typeface="Inconsolata"/>
                <a:cs typeface="Inconsolata"/>
                <a:sym typeface="Inconsolata"/>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
    <p:bg>
      <p:bgPr>
        <a:solidFill>
          <a:srgbClr val="F3F3F3"/>
        </a:solidFill>
      </p:bgPr>
    </p:bg>
    <p:spTree>
      <p:nvGrpSpPr>
        <p:cNvPr id="148" name="Shape 148"/>
        <p:cNvGrpSpPr/>
        <p:nvPr/>
      </p:nvGrpSpPr>
      <p:grpSpPr>
        <a:xfrm>
          <a:off x="0" y="0"/>
          <a:ext cx="0" cy="0"/>
          <a:chOff x="0" y="0"/>
          <a:chExt cx="0" cy="0"/>
        </a:xfrm>
      </p:grpSpPr>
      <p:grpSp>
        <p:nvGrpSpPr>
          <p:cNvPr id="149" name="Google Shape;149;p17"/>
          <p:cNvGrpSpPr/>
          <p:nvPr/>
        </p:nvGrpSpPr>
        <p:grpSpPr>
          <a:xfrm>
            <a:off x="-2475922" y="-2137727"/>
            <a:ext cx="13604263" cy="9803036"/>
            <a:chOff x="-2475922" y="-2137727"/>
            <a:chExt cx="13604263" cy="9803036"/>
          </a:xfrm>
        </p:grpSpPr>
        <p:pic>
          <p:nvPicPr>
            <p:cNvPr id="150" name="Google Shape;150;p17"/>
            <p:cNvPicPr preferRelativeResize="0"/>
            <p:nvPr/>
          </p:nvPicPr>
          <p:blipFill>
            <a:blip r:embed="rId2">
              <a:alphaModFix/>
            </a:blip>
            <a:stretch>
              <a:fillRect/>
            </a:stretch>
          </p:blipFill>
          <p:spPr>
            <a:xfrm rot="-10799997">
              <a:off x="3702569" y="-1522609"/>
              <a:ext cx="6972175" cy="3921869"/>
            </a:xfrm>
            <a:prstGeom prst="rect">
              <a:avLst/>
            </a:prstGeom>
            <a:noFill/>
            <a:ln>
              <a:noFill/>
            </a:ln>
          </p:spPr>
        </p:pic>
        <p:pic>
          <p:nvPicPr>
            <p:cNvPr id="151" name="Google Shape;151;p17"/>
            <p:cNvPicPr preferRelativeResize="0"/>
            <p:nvPr/>
          </p:nvPicPr>
          <p:blipFill>
            <a:blip r:embed="rId2">
              <a:alphaModFix/>
            </a:blip>
            <a:stretch>
              <a:fillRect/>
            </a:stretch>
          </p:blipFill>
          <p:spPr>
            <a:xfrm flipH="1" rot="-538116">
              <a:off x="4158253" y="2800055"/>
              <a:ext cx="6716655" cy="3778136"/>
            </a:xfrm>
            <a:prstGeom prst="rect">
              <a:avLst/>
            </a:prstGeom>
            <a:noFill/>
            <a:ln>
              <a:noFill/>
            </a:ln>
          </p:spPr>
        </p:pic>
        <p:pic>
          <p:nvPicPr>
            <p:cNvPr id="152" name="Google Shape;152;p17"/>
            <p:cNvPicPr preferRelativeResize="0"/>
            <p:nvPr/>
          </p:nvPicPr>
          <p:blipFill>
            <a:blip r:embed="rId2">
              <a:alphaModFix/>
            </a:blip>
            <a:stretch>
              <a:fillRect/>
            </a:stretch>
          </p:blipFill>
          <p:spPr>
            <a:xfrm rot="6444751">
              <a:off x="-2935334" y="-306514"/>
              <a:ext cx="6540051" cy="3678805"/>
            </a:xfrm>
            <a:prstGeom prst="rect">
              <a:avLst/>
            </a:prstGeom>
            <a:noFill/>
            <a:ln>
              <a:noFill/>
            </a:ln>
          </p:spPr>
        </p:pic>
        <p:pic>
          <p:nvPicPr>
            <p:cNvPr id="153" name="Google Shape;153;p17"/>
            <p:cNvPicPr preferRelativeResize="0"/>
            <p:nvPr/>
          </p:nvPicPr>
          <p:blipFill>
            <a:blip r:embed="rId2">
              <a:alphaModFix/>
            </a:blip>
            <a:stretch>
              <a:fillRect/>
            </a:stretch>
          </p:blipFill>
          <p:spPr>
            <a:xfrm flipH="1" rot="3735486">
              <a:off x="-2592705" y="2220910"/>
              <a:ext cx="6369977" cy="3583122"/>
            </a:xfrm>
            <a:prstGeom prst="rect">
              <a:avLst/>
            </a:prstGeom>
            <a:noFill/>
            <a:ln>
              <a:noFill/>
            </a:ln>
          </p:spPr>
        </p:pic>
      </p:grpSp>
      <p:sp>
        <p:nvSpPr>
          <p:cNvPr id="154" name="Google Shape;154;p17"/>
          <p:cNvSpPr txBox="1"/>
          <p:nvPr>
            <p:ph type="title"/>
          </p:nvPr>
        </p:nvSpPr>
        <p:spPr>
          <a:xfrm>
            <a:off x="714575" y="537500"/>
            <a:ext cx="7714800" cy="581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55" name="Google Shape;155;p17"/>
          <p:cNvSpPr txBox="1"/>
          <p:nvPr>
            <p:ph idx="1" type="subTitle"/>
          </p:nvPr>
        </p:nvSpPr>
        <p:spPr>
          <a:xfrm>
            <a:off x="956913" y="1527050"/>
            <a:ext cx="3384300" cy="398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i="1" sz="2300">
                <a:solidFill>
                  <a:schemeClr val="dk1"/>
                </a:solidFill>
                <a:latin typeface="Barlow Light"/>
                <a:ea typeface="Barlow Light"/>
                <a:cs typeface="Barlow Light"/>
                <a:sym typeface="Barlow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6" name="Google Shape;156;p17"/>
          <p:cNvSpPr txBox="1"/>
          <p:nvPr>
            <p:ph idx="2" type="subTitle"/>
          </p:nvPr>
        </p:nvSpPr>
        <p:spPr>
          <a:xfrm>
            <a:off x="956925" y="1943778"/>
            <a:ext cx="3384300" cy="83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Inconsolata"/>
                <a:ea typeface="Inconsolata"/>
                <a:cs typeface="Inconsolata"/>
                <a:sym typeface="Inconsolata"/>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7" name="Google Shape;157;p17"/>
          <p:cNvSpPr txBox="1"/>
          <p:nvPr>
            <p:ph idx="3" type="subTitle"/>
          </p:nvPr>
        </p:nvSpPr>
        <p:spPr>
          <a:xfrm>
            <a:off x="4802788" y="1527050"/>
            <a:ext cx="3384300" cy="398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i="1" sz="2300">
                <a:solidFill>
                  <a:schemeClr val="dk1"/>
                </a:solidFill>
                <a:latin typeface="Barlow Light"/>
                <a:ea typeface="Barlow Light"/>
                <a:cs typeface="Barlow Light"/>
                <a:sym typeface="Barlow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8" name="Google Shape;158;p17"/>
          <p:cNvSpPr txBox="1"/>
          <p:nvPr>
            <p:ph idx="4" type="subTitle"/>
          </p:nvPr>
        </p:nvSpPr>
        <p:spPr>
          <a:xfrm>
            <a:off x="4802800" y="1943778"/>
            <a:ext cx="3384300" cy="83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Inconsolata"/>
                <a:ea typeface="Inconsolata"/>
                <a:cs typeface="Inconsolata"/>
                <a:sym typeface="Inconsolata"/>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9" name="Google Shape;159;p17"/>
          <p:cNvSpPr txBox="1"/>
          <p:nvPr>
            <p:ph idx="5" type="subTitle"/>
          </p:nvPr>
        </p:nvSpPr>
        <p:spPr>
          <a:xfrm>
            <a:off x="956913" y="3173762"/>
            <a:ext cx="3384300" cy="398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i="1" sz="2300">
                <a:solidFill>
                  <a:schemeClr val="dk1"/>
                </a:solidFill>
                <a:latin typeface="Barlow Light"/>
                <a:ea typeface="Barlow Light"/>
                <a:cs typeface="Barlow Light"/>
                <a:sym typeface="Barlow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0" name="Google Shape;160;p17"/>
          <p:cNvSpPr txBox="1"/>
          <p:nvPr>
            <p:ph idx="6" type="subTitle"/>
          </p:nvPr>
        </p:nvSpPr>
        <p:spPr>
          <a:xfrm>
            <a:off x="956925" y="3590501"/>
            <a:ext cx="3384300" cy="83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Inconsolata"/>
                <a:ea typeface="Inconsolata"/>
                <a:cs typeface="Inconsolata"/>
                <a:sym typeface="Inconsolata"/>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1" name="Google Shape;161;p17"/>
          <p:cNvSpPr txBox="1"/>
          <p:nvPr>
            <p:ph idx="7" type="subTitle"/>
          </p:nvPr>
        </p:nvSpPr>
        <p:spPr>
          <a:xfrm>
            <a:off x="4802788" y="3173759"/>
            <a:ext cx="3384300" cy="398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i="1" sz="2300">
                <a:solidFill>
                  <a:schemeClr val="dk1"/>
                </a:solidFill>
                <a:latin typeface="Barlow Light"/>
                <a:ea typeface="Barlow Light"/>
                <a:cs typeface="Barlow Light"/>
                <a:sym typeface="Barlow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2" name="Google Shape;162;p17"/>
          <p:cNvSpPr txBox="1"/>
          <p:nvPr>
            <p:ph idx="8" type="subTitle"/>
          </p:nvPr>
        </p:nvSpPr>
        <p:spPr>
          <a:xfrm>
            <a:off x="4802800" y="3590498"/>
            <a:ext cx="3384300" cy="832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Inconsolata"/>
                <a:ea typeface="Inconsolata"/>
                <a:cs typeface="Inconsolata"/>
                <a:sym typeface="Inconsolata"/>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bg>
      <p:bgPr>
        <a:solidFill>
          <a:srgbClr val="F3F3F3"/>
        </a:solidFill>
      </p:bgPr>
    </p:bg>
    <p:spTree>
      <p:nvGrpSpPr>
        <p:cNvPr id="163" name="Shape 163"/>
        <p:cNvGrpSpPr/>
        <p:nvPr/>
      </p:nvGrpSpPr>
      <p:grpSpPr>
        <a:xfrm>
          <a:off x="0" y="0"/>
          <a:ext cx="0" cy="0"/>
          <a:chOff x="0" y="0"/>
          <a:chExt cx="0" cy="0"/>
        </a:xfrm>
      </p:grpSpPr>
      <p:grpSp>
        <p:nvGrpSpPr>
          <p:cNvPr id="164" name="Google Shape;164;p18"/>
          <p:cNvGrpSpPr/>
          <p:nvPr/>
        </p:nvGrpSpPr>
        <p:grpSpPr>
          <a:xfrm>
            <a:off x="-3216420" y="-2086545"/>
            <a:ext cx="14224933" cy="10652880"/>
            <a:chOff x="-3216420" y="-2086545"/>
            <a:chExt cx="14224933" cy="10652880"/>
          </a:xfrm>
        </p:grpSpPr>
        <p:pic>
          <p:nvPicPr>
            <p:cNvPr id="165" name="Google Shape;165;p18"/>
            <p:cNvPicPr preferRelativeResize="0"/>
            <p:nvPr/>
          </p:nvPicPr>
          <p:blipFill>
            <a:blip r:embed="rId2">
              <a:alphaModFix/>
            </a:blip>
            <a:stretch>
              <a:fillRect/>
            </a:stretch>
          </p:blipFill>
          <p:spPr>
            <a:xfrm rot="10407154">
              <a:off x="2984088" y="-1656168"/>
              <a:ext cx="7799725" cy="4387343"/>
            </a:xfrm>
            <a:prstGeom prst="rect">
              <a:avLst/>
            </a:prstGeom>
            <a:noFill/>
            <a:ln>
              <a:noFill/>
            </a:ln>
          </p:spPr>
        </p:pic>
        <p:pic>
          <p:nvPicPr>
            <p:cNvPr id="166" name="Google Shape;166;p18"/>
            <p:cNvPicPr preferRelativeResize="0"/>
            <p:nvPr/>
          </p:nvPicPr>
          <p:blipFill>
            <a:blip r:embed="rId2">
              <a:alphaModFix/>
            </a:blip>
            <a:stretch>
              <a:fillRect/>
            </a:stretch>
          </p:blipFill>
          <p:spPr>
            <a:xfrm flipH="1" rot="214237">
              <a:off x="3525630" y="2582206"/>
              <a:ext cx="6716654" cy="3778135"/>
            </a:xfrm>
            <a:prstGeom prst="rect">
              <a:avLst/>
            </a:prstGeom>
            <a:noFill/>
            <a:ln>
              <a:noFill/>
            </a:ln>
          </p:spPr>
        </p:pic>
        <p:pic>
          <p:nvPicPr>
            <p:cNvPr id="167" name="Google Shape;167;p18"/>
            <p:cNvPicPr preferRelativeResize="0"/>
            <p:nvPr/>
          </p:nvPicPr>
          <p:blipFill>
            <a:blip r:embed="rId2">
              <a:alphaModFix/>
            </a:blip>
            <a:stretch>
              <a:fillRect/>
            </a:stretch>
          </p:blipFill>
          <p:spPr>
            <a:xfrm flipH="1" rot="8100000">
              <a:off x="-2873533" y="-36949"/>
              <a:ext cx="6540048" cy="3678805"/>
            </a:xfrm>
            <a:prstGeom prst="rect">
              <a:avLst/>
            </a:prstGeom>
            <a:noFill/>
            <a:ln>
              <a:noFill/>
            </a:ln>
          </p:spPr>
        </p:pic>
        <p:pic>
          <p:nvPicPr>
            <p:cNvPr id="168" name="Google Shape;168;p18"/>
            <p:cNvPicPr preferRelativeResize="0"/>
            <p:nvPr/>
          </p:nvPicPr>
          <p:blipFill>
            <a:blip r:embed="rId2">
              <a:alphaModFix/>
            </a:blip>
            <a:stretch>
              <a:fillRect/>
            </a:stretch>
          </p:blipFill>
          <p:spPr>
            <a:xfrm flipH="1" rot="3735486">
              <a:off x="-1681193" y="3121935"/>
              <a:ext cx="6369977" cy="3583122"/>
            </a:xfrm>
            <a:prstGeom prst="rect">
              <a:avLst/>
            </a:prstGeom>
            <a:noFill/>
            <a:ln>
              <a:noFill/>
            </a:ln>
          </p:spPr>
        </p:pic>
      </p:grpSp>
      <p:sp>
        <p:nvSpPr>
          <p:cNvPr id="169" name="Google Shape;169;p18"/>
          <p:cNvSpPr txBox="1"/>
          <p:nvPr>
            <p:ph type="title"/>
          </p:nvPr>
        </p:nvSpPr>
        <p:spPr>
          <a:xfrm>
            <a:off x="714575" y="537500"/>
            <a:ext cx="7714800" cy="581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170" name="Google Shape;170;p18"/>
          <p:cNvSpPr txBox="1"/>
          <p:nvPr>
            <p:ph idx="1" type="subTitle"/>
          </p:nvPr>
        </p:nvSpPr>
        <p:spPr>
          <a:xfrm>
            <a:off x="714825" y="1669925"/>
            <a:ext cx="2459400" cy="398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i="1" sz="2300">
                <a:solidFill>
                  <a:schemeClr val="dk1"/>
                </a:solidFill>
                <a:latin typeface="Barlow Light"/>
                <a:ea typeface="Barlow Light"/>
                <a:cs typeface="Barlow Light"/>
                <a:sym typeface="Barlow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1" name="Google Shape;171;p18"/>
          <p:cNvSpPr txBox="1"/>
          <p:nvPr>
            <p:ph idx="2" type="subTitle"/>
          </p:nvPr>
        </p:nvSpPr>
        <p:spPr>
          <a:xfrm>
            <a:off x="714825" y="2086654"/>
            <a:ext cx="2459400" cy="62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Inconsolata"/>
                <a:ea typeface="Inconsolata"/>
                <a:cs typeface="Inconsolata"/>
                <a:sym typeface="Inconsolata"/>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2" name="Google Shape;172;p18"/>
          <p:cNvSpPr txBox="1"/>
          <p:nvPr>
            <p:ph idx="3" type="subTitle"/>
          </p:nvPr>
        </p:nvSpPr>
        <p:spPr>
          <a:xfrm>
            <a:off x="3342300" y="1669925"/>
            <a:ext cx="2459400" cy="398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i="1" sz="2300">
                <a:solidFill>
                  <a:schemeClr val="dk1"/>
                </a:solidFill>
                <a:latin typeface="Barlow Light"/>
                <a:ea typeface="Barlow Light"/>
                <a:cs typeface="Barlow Light"/>
                <a:sym typeface="Barlow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3" name="Google Shape;173;p18"/>
          <p:cNvSpPr txBox="1"/>
          <p:nvPr>
            <p:ph idx="4" type="subTitle"/>
          </p:nvPr>
        </p:nvSpPr>
        <p:spPr>
          <a:xfrm>
            <a:off x="3342300" y="2086654"/>
            <a:ext cx="2459400" cy="62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Inconsolata"/>
                <a:ea typeface="Inconsolata"/>
                <a:cs typeface="Inconsolata"/>
                <a:sym typeface="Inconsolata"/>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4" name="Google Shape;174;p18"/>
          <p:cNvSpPr txBox="1"/>
          <p:nvPr>
            <p:ph idx="5" type="subTitle"/>
          </p:nvPr>
        </p:nvSpPr>
        <p:spPr>
          <a:xfrm>
            <a:off x="714825" y="3173759"/>
            <a:ext cx="2459400" cy="398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i="1" sz="2300">
                <a:solidFill>
                  <a:schemeClr val="dk1"/>
                </a:solidFill>
                <a:latin typeface="Barlow Light"/>
                <a:ea typeface="Barlow Light"/>
                <a:cs typeface="Barlow Light"/>
                <a:sym typeface="Barlow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5" name="Google Shape;175;p18"/>
          <p:cNvSpPr txBox="1"/>
          <p:nvPr>
            <p:ph idx="6" type="subTitle"/>
          </p:nvPr>
        </p:nvSpPr>
        <p:spPr>
          <a:xfrm>
            <a:off x="714825" y="3590497"/>
            <a:ext cx="2459400" cy="62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Inconsolata"/>
                <a:ea typeface="Inconsolata"/>
                <a:cs typeface="Inconsolata"/>
                <a:sym typeface="Inconsolata"/>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6" name="Google Shape;176;p18"/>
          <p:cNvSpPr txBox="1"/>
          <p:nvPr>
            <p:ph idx="7" type="subTitle"/>
          </p:nvPr>
        </p:nvSpPr>
        <p:spPr>
          <a:xfrm>
            <a:off x="3342300" y="3173759"/>
            <a:ext cx="2459400" cy="398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i="1" sz="2300">
                <a:solidFill>
                  <a:schemeClr val="dk1"/>
                </a:solidFill>
                <a:latin typeface="Barlow Light"/>
                <a:ea typeface="Barlow Light"/>
                <a:cs typeface="Barlow Light"/>
                <a:sym typeface="Barlow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7" name="Google Shape;177;p18"/>
          <p:cNvSpPr txBox="1"/>
          <p:nvPr>
            <p:ph idx="8" type="subTitle"/>
          </p:nvPr>
        </p:nvSpPr>
        <p:spPr>
          <a:xfrm>
            <a:off x="3342300" y="3590497"/>
            <a:ext cx="2459400" cy="62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Inconsolata"/>
                <a:ea typeface="Inconsolata"/>
                <a:cs typeface="Inconsolata"/>
                <a:sym typeface="Inconsolata"/>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 name="Google Shape;178;p18"/>
          <p:cNvSpPr txBox="1"/>
          <p:nvPr>
            <p:ph idx="9" type="subTitle"/>
          </p:nvPr>
        </p:nvSpPr>
        <p:spPr>
          <a:xfrm>
            <a:off x="5940675" y="1669925"/>
            <a:ext cx="2488500" cy="398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i="1" sz="2300">
                <a:solidFill>
                  <a:schemeClr val="dk1"/>
                </a:solidFill>
                <a:latin typeface="Barlow Light"/>
                <a:ea typeface="Barlow Light"/>
                <a:cs typeface="Barlow Light"/>
                <a:sym typeface="Barlow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9" name="Google Shape;179;p18"/>
          <p:cNvSpPr txBox="1"/>
          <p:nvPr>
            <p:ph idx="13" type="subTitle"/>
          </p:nvPr>
        </p:nvSpPr>
        <p:spPr>
          <a:xfrm>
            <a:off x="5940675" y="2086654"/>
            <a:ext cx="2488500" cy="62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Inconsolata"/>
                <a:ea typeface="Inconsolata"/>
                <a:cs typeface="Inconsolata"/>
                <a:sym typeface="Inconsolata"/>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0" name="Google Shape;180;p18"/>
          <p:cNvSpPr txBox="1"/>
          <p:nvPr>
            <p:ph idx="14" type="subTitle"/>
          </p:nvPr>
        </p:nvSpPr>
        <p:spPr>
          <a:xfrm>
            <a:off x="5940675" y="3173759"/>
            <a:ext cx="2488500" cy="398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i="1" sz="2300">
                <a:solidFill>
                  <a:schemeClr val="dk1"/>
                </a:solidFill>
                <a:latin typeface="Barlow Light"/>
                <a:ea typeface="Barlow Light"/>
                <a:cs typeface="Barlow Light"/>
                <a:sym typeface="Barlow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1" name="Google Shape;181;p18"/>
          <p:cNvSpPr txBox="1"/>
          <p:nvPr>
            <p:ph idx="15" type="subTitle"/>
          </p:nvPr>
        </p:nvSpPr>
        <p:spPr>
          <a:xfrm>
            <a:off x="5940675" y="3590497"/>
            <a:ext cx="2488500" cy="62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Inconsolata"/>
                <a:ea typeface="Inconsolata"/>
                <a:cs typeface="Inconsolata"/>
                <a:sym typeface="Inconsolata"/>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spTree>
      <p:nvGrpSpPr>
        <p:cNvPr id="182" name="Shape 182"/>
        <p:cNvGrpSpPr/>
        <p:nvPr/>
      </p:nvGrpSpPr>
      <p:grpSpPr>
        <a:xfrm>
          <a:off x="0" y="0"/>
          <a:ext cx="0" cy="0"/>
          <a:chOff x="0" y="0"/>
          <a:chExt cx="0" cy="0"/>
        </a:xfrm>
      </p:grpSpPr>
      <p:grpSp>
        <p:nvGrpSpPr>
          <p:cNvPr id="183" name="Google Shape;183;p19"/>
          <p:cNvGrpSpPr/>
          <p:nvPr/>
        </p:nvGrpSpPr>
        <p:grpSpPr>
          <a:xfrm>
            <a:off x="-1693176" y="-2559727"/>
            <a:ext cx="12744568" cy="10225036"/>
            <a:chOff x="-1693176" y="-2559727"/>
            <a:chExt cx="12744568" cy="10225036"/>
          </a:xfrm>
        </p:grpSpPr>
        <p:grpSp>
          <p:nvGrpSpPr>
            <p:cNvPr id="184" name="Google Shape;184;p19"/>
            <p:cNvGrpSpPr/>
            <p:nvPr/>
          </p:nvGrpSpPr>
          <p:grpSpPr>
            <a:xfrm>
              <a:off x="-1693176" y="-1961173"/>
              <a:ext cx="12744568" cy="9626483"/>
              <a:chOff x="-1693176" y="-1961173"/>
              <a:chExt cx="12744568" cy="9626483"/>
            </a:xfrm>
          </p:grpSpPr>
          <p:pic>
            <p:nvPicPr>
              <p:cNvPr id="185" name="Google Shape;185;p19"/>
              <p:cNvPicPr preferRelativeResize="0"/>
              <p:nvPr/>
            </p:nvPicPr>
            <p:blipFill>
              <a:blip r:embed="rId2">
                <a:alphaModFix/>
              </a:blip>
              <a:stretch>
                <a:fillRect/>
              </a:stretch>
            </p:blipFill>
            <p:spPr>
              <a:xfrm rot="3">
                <a:off x="-1388100" y="2476473"/>
                <a:ext cx="6972175" cy="3921869"/>
              </a:xfrm>
              <a:prstGeom prst="rect">
                <a:avLst/>
              </a:prstGeom>
              <a:noFill/>
              <a:ln>
                <a:noFill/>
              </a:ln>
            </p:spPr>
          </p:pic>
          <p:pic>
            <p:nvPicPr>
              <p:cNvPr id="186" name="Google Shape;186;p19"/>
              <p:cNvPicPr preferRelativeResize="0"/>
              <p:nvPr/>
            </p:nvPicPr>
            <p:blipFill>
              <a:blip r:embed="rId2">
                <a:alphaModFix/>
              </a:blip>
              <a:stretch>
                <a:fillRect/>
              </a:stretch>
            </p:blipFill>
            <p:spPr>
              <a:xfrm rot="5702476">
                <a:off x="-2874638" y="-338906"/>
                <a:ext cx="6716655" cy="3778133"/>
              </a:xfrm>
              <a:prstGeom prst="rect">
                <a:avLst/>
              </a:prstGeom>
              <a:noFill/>
              <a:ln>
                <a:noFill/>
              </a:ln>
            </p:spPr>
          </p:pic>
          <p:pic>
            <p:nvPicPr>
              <p:cNvPr id="187" name="Google Shape;187;p19"/>
              <p:cNvPicPr preferRelativeResize="0"/>
              <p:nvPr/>
            </p:nvPicPr>
            <p:blipFill>
              <a:blip r:embed="rId2">
                <a:alphaModFix/>
              </a:blip>
              <a:stretch>
                <a:fillRect/>
              </a:stretch>
            </p:blipFill>
            <p:spPr>
              <a:xfrm rot="-4355249">
                <a:off x="5047702" y="2155292"/>
                <a:ext cx="6540051" cy="3678805"/>
              </a:xfrm>
              <a:prstGeom prst="rect">
                <a:avLst/>
              </a:prstGeom>
              <a:noFill/>
              <a:ln>
                <a:noFill/>
              </a:ln>
            </p:spPr>
          </p:pic>
        </p:grpSp>
        <p:pic>
          <p:nvPicPr>
            <p:cNvPr id="188" name="Google Shape;188;p19"/>
            <p:cNvPicPr preferRelativeResize="0"/>
            <p:nvPr/>
          </p:nvPicPr>
          <p:blipFill>
            <a:blip r:embed="rId2">
              <a:alphaModFix/>
            </a:blip>
            <a:stretch>
              <a:fillRect/>
            </a:stretch>
          </p:blipFill>
          <p:spPr>
            <a:xfrm flipH="1" rot="-7064514">
              <a:off x="4567423" y="-698450"/>
              <a:ext cx="6369977" cy="3583122"/>
            </a:xfrm>
            <a:prstGeom prst="rect">
              <a:avLst/>
            </a:prstGeom>
            <a:noFill/>
            <a:ln>
              <a:noFill/>
            </a:ln>
          </p:spPr>
        </p:pic>
      </p:grpSp>
      <p:sp>
        <p:nvSpPr>
          <p:cNvPr id="189" name="Google Shape;189;p19"/>
          <p:cNvSpPr txBox="1"/>
          <p:nvPr>
            <p:ph type="title"/>
          </p:nvPr>
        </p:nvSpPr>
        <p:spPr>
          <a:xfrm>
            <a:off x="714575" y="537500"/>
            <a:ext cx="7714800" cy="581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atin typeface="Amiko"/>
                <a:ea typeface="Amiko"/>
                <a:cs typeface="Amiko"/>
                <a:sym typeface="Amiko"/>
              </a:defRPr>
            </a:lvl1pPr>
            <a:lvl2pPr lvl="1" rtl="0">
              <a:spcBef>
                <a:spcPts val="0"/>
              </a:spcBef>
              <a:spcAft>
                <a:spcPts val="0"/>
              </a:spcAft>
              <a:buSzPts val="3300"/>
              <a:buNone/>
              <a:defRPr>
                <a:latin typeface="Amiko"/>
                <a:ea typeface="Amiko"/>
                <a:cs typeface="Amiko"/>
                <a:sym typeface="Amiko"/>
              </a:defRPr>
            </a:lvl2pPr>
            <a:lvl3pPr lvl="2" rtl="0">
              <a:spcBef>
                <a:spcPts val="0"/>
              </a:spcBef>
              <a:spcAft>
                <a:spcPts val="0"/>
              </a:spcAft>
              <a:buSzPts val="3300"/>
              <a:buNone/>
              <a:defRPr>
                <a:latin typeface="Amiko"/>
                <a:ea typeface="Amiko"/>
                <a:cs typeface="Amiko"/>
                <a:sym typeface="Amiko"/>
              </a:defRPr>
            </a:lvl3pPr>
            <a:lvl4pPr lvl="3" rtl="0">
              <a:spcBef>
                <a:spcPts val="0"/>
              </a:spcBef>
              <a:spcAft>
                <a:spcPts val="0"/>
              </a:spcAft>
              <a:buSzPts val="3300"/>
              <a:buNone/>
              <a:defRPr>
                <a:latin typeface="Amiko"/>
                <a:ea typeface="Amiko"/>
                <a:cs typeface="Amiko"/>
                <a:sym typeface="Amiko"/>
              </a:defRPr>
            </a:lvl4pPr>
            <a:lvl5pPr lvl="4" rtl="0">
              <a:spcBef>
                <a:spcPts val="0"/>
              </a:spcBef>
              <a:spcAft>
                <a:spcPts val="0"/>
              </a:spcAft>
              <a:buSzPts val="3300"/>
              <a:buNone/>
              <a:defRPr>
                <a:latin typeface="Amiko"/>
                <a:ea typeface="Amiko"/>
                <a:cs typeface="Amiko"/>
                <a:sym typeface="Amiko"/>
              </a:defRPr>
            </a:lvl5pPr>
            <a:lvl6pPr lvl="5" rtl="0">
              <a:spcBef>
                <a:spcPts val="0"/>
              </a:spcBef>
              <a:spcAft>
                <a:spcPts val="0"/>
              </a:spcAft>
              <a:buSzPts val="3300"/>
              <a:buNone/>
              <a:defRPr>
                <a:latin typeface="Amiko"/>
                <a:ea typeface="Amiko"/>
                <a:cs typeface="Amiko"/>
                <a:sym typeface="Amiko"/>
              </a:defRPr>
            </a:lvl6pPr>
            <a:lvl7pPr lvl="6" rtl="0">
              <a:spcBef>
                <a:spcPts val="0"/>
              </a:spcBef>
              <a:spcAft>
                <a:spcPts val="0"/>
              </a:spcAft>
              <a:buSzPts val="3300"/>
              <a:buNone/>
              <a:defRPr>
                <a:latin typeface="Amiko"/>
                <a:ea typeface="Amiko"/>
                <a:cs typeface="Amiko"/>
                <a:sym typeface="Amiko"/>
              </a:defRPr>
            </a:lvl7pPr>
            <a:lvl8pPr lvl="7" rtl="0">
              <a:spcBef>
                <a:spcPts val="0"/>
              </a:spcBef>
              <a:spcAft>
                <a:spcPts val="0"/>
              </a:spcAft>
              <a:buSzPts val="3300"/>
              <a:buNone/>
              <a:defRPr>
                <a:latin typeface="Amiko"/>
                <a:ea typeface="Amiko"/>
                <a:cs typeface="Amiko"/>
                <a:sym typeface="Amiko"/>
              </a:defRPr>
            </a:lvl8pPr>
            <a:lvl9pPr lvl="8" rtl="0">
              <a:spcBef>
                <a:spcPts val="0"/>
              </a:spcBef>
              <a:spcAft>
                <a:spcPts val="0"/>
              </a:spcAft>
              <a:buSzPts val="3300"/>
              <a:buNone/>
              <a:defRPr>
                <a:latin typeface="Amiko"/>
                <a:ea typeface="Amiko"/>
                <a:cs typeface="Amiko"/>
                <a:sym typeface="Amiko"/>
              </a:defRPr>
            </a:lvl9pPr>
          </a:lstStyle>
          <a:p/>
        </p:txBody>
      </p:sp>
      <p:sp>
        <p:nvSpPr>
          <p:cNvPr id="190" name="Google Shape;190;p19"/>
          <p:cNvSpPr txBox="1"/>
          <p:nvPr>
            <p:ph hasCustomPrompt="1" idx="2" type="title"/>
          </p:nvPr>
        </p:nvSpPr>
        <p:spPr>
          <a:xfrm>
            <a:off x="1019400" y="2252825"/>
            <a:ext cx="2132400" cy="7905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91" name="Google Shape;191;p19"/>
          <p:cNvSpPr txBox="1"/>
          <p:nvPr>
            <p:ph idx="1" type="subTitle"/>
          </p:nvPr>
        </p:nvSpPr>
        <p:spPr>
          <a:xfrm>
            <a:off x="1019400" y="3063477"/>
            <a:ext cx="2132400" cy="3381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i="1" sz="2300">
                <a:latin typeface="Barlow Light"/>
                <a:ea typeface="Barlow Light"/>
                <a:cs typeface="Barlow Light"/>
                <a:sym typeface="Barlow Ligh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2" name="Google Shape;192;p19"/>
          <p:cNvSpPr txBox="1"/>
          <p:nvPr>
            <p:ph idx="3" type="subTitle"/>
          </p:nvPr>
        </p:nvSpPr>
        <p:spPr>
          <a:xfrm>
            <a:off x="1019400" y="3422487"/>
            <a:ext cx="2132400" cy="602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Inconsolata"/>
                <a:ea typeface="Inconsolata"/>
                <a:cs typeface="Inconsolata"/>
                <a:sym typeface="Inconsolat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3" name="Google Shape;193;p19"/>
          <p:cNvSpPr txBox="1"/>
          <p:nvPr>
            <p:ph hasCustomPrompt="1" idx="4" type="title"/>
          </p:nvPr>
        </p:nvSpPr>
        <p:spPr>
          <a:xfrm>
            <a:off x="3582000" y="2252825"/>
            <a:ext cx="2132400" cy="7905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94" name="Google Shape;194;p19"/>
          <p:cNvSpPr txBox="1"/>
          <p:nvPr>
            <p:ph idx="5" type="subTitle"/>
          </p:nvPr>
        </p:nvSpPr>
        <p:spPr>
          <a:xfrm>
            <a:off x="3582000" y="3063477"/>
            <a:ext cx="2132400" cy="3381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i="1" sz="2300">
                <a:latin typeface="Barlow Light"/>
                <a:ea typeface="Barlow Light"/>
                <a:cs typeface="Barlow Light"/>
                <a:sym typeface="Barlow Ligh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5" name="Google Shape;195;p19"/>
          <p:cNvSpPr txBox="1"/>
          <p:nvPr>
            <p:ph idx="6" type="subTitle"/>
          </p:nvPr>
        </p:nvSpPr>
        <p:spPr>
          <a:xfrm>
            <a:off x="3582000" y="3422487"/>
            <a:ext cx="2132400" cy="602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Inconsolata"/>
                <a:ea typeface="Inconsolata"/>
                <a:cs typeface="Inconsolata"/>
                <a:sym typeface="Inconsolat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6" name="Google Shape;196;p19"/>
          <p:cNvSpPr txBox="1"/>
          <p:nvPr>
            <p:ph hasCustomPrompt="1" idx="7" type="title"/>
          </p:nvPr>
        </p:nvSpPr>
        <p:spPr>
          <a:xfrm>
            <a:off x="6144600" y="2252825"/>
            <a:ext cx="2132400" cy="7905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97" name="Google Shape;197;p19"/>
          <p:cNvSpPr txBox="1"/>
          <p:nvPr>
            <p:ph idx="8" type="subTitle"/>
          </p:nvPr>
        </p:nvSpPr>
        <p:spPr>
          <a:xfrm>
            <a:off x="6144600" y="3063478"/>
            <a:ext cx="2132400" cy="3381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i="1" sz="2300">
                <a:latin typeface="Barlow Light"/>
                <a:ea typeface="Barlow Light"/>
                <a:cs typeface="Barlow Light"/>
                <a:sym typeface="Barlow Ligh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8" name="Google Shape;198;p19"/>
          <p:cNvSpPr txBox="1"/>
          <p:nvPr>
            <p:ph idx="9" type="subTitle"/>
          </p:nvPr>
        </p:nvSpPr>
        <p:spPr>
          <a:xfrm>
            <a:off x="6144600" y="3422488"/>
            <a:ext cx="2132400" cy="602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Inconsolata"/>
                <a:ea typeface="Inconsolata"/>
                <a:cs typeface="Inconsolata"/>
                <a:sym typeface="Inconsolat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spTree>
      <p:nvGrpSpPr>
        <p:cNvPr id="199" name="Shape 199"/>
        <p:cNvGrpSpPr/>
        <p:nvPr/>
      </p:nvGrpSpPr>
      <p:grpSpPr>
        <a:xfrm>
          <a:off x="0" y="0"/>
          <a:ext cx="0" cy="0"/>
          <a:chOff x="0" y="0"/>
          <a:chExt cx="0" cy="0"/>
        </a:xfrm>
      </p:grpSpPr>
      <p:grpSp>
        <p:nvGrpSpPr>
          <p:cNvPr id="200" name="Google Shape;200;p20"/>
          <p:cNvGrpSpPr/>
          <p:nvPr/>
        </p:nvGrpSpPr>
        <p:grpSpPr>
          <a:xfrm flipH="1">
            <a:off x="-2435785" y="-2941345"/>
            <a:ext cx="13393210" cy="11081212"/>
            <a:chOff x="-2459251" y="-2941345"/>
            <a:chExt cx="13393210" cy="11081212"/>
          </a:xfrm>
        </p:grpSpPr>
        <p:pic>
          <p:nvPicPr>
            <p:cNvPr id="201" name="Google Shape;201;p20"/>
            <p:cNvPicPr preferRelativeResize="0"/>
            <p:nvPr/>
          </p:nvPicPr>
          <p:blipFill>
            <a:blip r:embed="rId2">
              <a:alphaModFix/>
            </a:blip>
            <a:stretch>
              <a:fillRect/>
            </a:stretch>
          </p:blipFill>
          <p:spPr>
            <a:xfrm rot="6559160">
              <a:off x="-3010592" y="-490006"/>
              <a:ext cx="7970807" cy="4483591"/>
            </a:xfrm>
            <a:prstGeom prst="rect">
              <a:avLst/>
            </a:prstGeom>
            <a:noFill/>
            <a:ln>
              <a:noFill/>
            </a:ln>
          </p:spPr>
        </p:pic>
        <p:pic>
          <p:nvPicPr>
            <p:cNvPr id="202" name="Google Shape;202;p20"/>
            <p:cNvPicPr preferRelativeResize="0"/>
            <p:nvPr/>
          </p:nvPicPr>
          <p:blipFill>
            <a:blip r:embed="rId2">
              <a:alphaModFix/>
            </a:blip>
            <a:stretch>
              <a:fillRect/>
            </a:stretch>
          </p:blipFill>
          <p:spPr>
            <a:xfrm flipH="1" rot="-7499067">
              <a:off x="3989689" y="-1046963"/>
              <a:ext cx="6540052" cy="3678805"/>
            </a:xfrm>
            <a:prstGeom prst="rect">
              <a:avLst/>
            </a:prstGeom>
            <a:noFill/>
            <a:ln>
              <a:noFill/>
            </a:ln>
          </p:spPr>
        </p:pic>
        <p:pic>
          <p:nvPicPr>
            <p:cNvPr id="203" name="Google Shape;203;p20"/>
            <p:cNvPicPr preferRelativeResize="0"/>
            <p:nvPr/>
          </p:nvPicPr>
          <p:blipFill>
            <a:blip r:embed="rId2">
              <a:alphaModFix/>
            </a:blip>
            <a:stretch>
              <a:fillRect/>
            </a:stretch>
          </p:blipFill>
          <p:spPr>
            <a:xfrm rot="-3483374">
              <a:off x="4543573" y="2697735"/>
              <a:ext cx="6369978" cy="3583123"/>
            </a:xfrm>
            <a:prstGeom prst="rect">
              <a:avLst/>
            </a:prstGeom>
            <a:noFill/>
            <a:ln>
              <a:noFill/>
            </a:ln>
          </p:spPr>
        </p:pic>
        <p:pic>
          <p:nvPicPr>
            <p:cNvPr id="204" name="Google Shape;204;p20"/>
            <p:cNvPicPr preferRelativeResize="0"/>
            <p:nvPr/>
          </p:nvPicPr>
          <p:blipFill>
            <a:blip r:embed="rId2">
              <a:alphaModFix/>
            </a:blip>
            <a:stretch>
              <a:fillRect/>
            </a:stretch>
          </p:blipFill>
          <p:spPr>
            <a:xfrm rot="-266437">
              <a:off x="-1669553" y="2716930"/>
              <a:ext cx="6716657" cy="3778137"/>
            </a:xfrm>
            <a:prstGeom prst="rect">
              <a:avLst/>
            </a:prstGeom>
            <a:noFill/>
            <a:ln>
              <a:noFill/>
            </a:ln>
          </p:spPr>
        </p:pic>
      </p:grpSp>
      <p:sp>
        <p:nvSpPr>
          <p:cNvPr id="205" name="Google Shape;205;p20"/>
          <p:cNvSpPr txBox="1"/>
          <p:nvPr>
            <p:ph type="title"/>
          </p:nvPr>
        </p:nvSpPr>
        <p:spPr>
          <a:xfrm>
            <a:off x="714625" y="3652528"/>
            <a:ext cx="7140000" cy="6126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i="1" sz="2300">
                <a:latin typeface="Barlow Light"/>
                <a:ea typeface="Barlow Light"/>
                <a:cs typeface="Barlow Light"/>
                <a:sym typeface="Barlow Light"/>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06" name="Google Shape;206;p20"/>
          <p:cNvSpPr txBox="1"/>
          <p:nvPr>
            <p:ph idx="1" type="subTitle"/>
          </p:nvPr>
        </p:nvSpPr>
        <p:spPr>
          <a:xfrm>
            <a:off x="714575" y="1238249"/>
            <a:ext cx="7140000" cy="22014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SzPts val="2100"/>
              <a:buNone/>
              <a:defRPr sz="3600">
                <a:latin typeface="Inconsolata"/>
                <a:ea typeface="Inconsolata"/>
                <a:cs typeface="Inconsolata"/>
                <a:sym typeface="Inconsolata"/>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F3F3F3"/>
        </a:solidFill>
      </p:bgPr>
    </p:bg>
    <p:spTree>
      <p:nvGrpSpPr>
        <p:cNvPr id="16" name="Shape 16"/>
        <p:cNvGrpSpPr/>
        <p:nvPr/>
      </p:nvGrpSpPr>
      <p:grpSpPr>
        <a:xfrm>
          <a:off x="0" y="0"/>
          <a:ext cx="0" cy="0"/>
          <a:chOff x="0" y="0"/>
          <a:chExt cx="0" cy="0"/>
        </a:xfrm>
      </p:grpSpPr>
      <p:grpSp>
        <p:nvGrpSpPr>
          <p:cNvPr id="17" name="Google Shape;17;p3"/>
          <p:cNvGrpSpPr/>
          <p:nvPr/>
        </p:nvGrpSpPr>
        <p:grpSpPr>
          <a:xfrm>
            <a:off x="-1541569" y="-1354352"/>
            <a:ext cx="12055145" cy="8745426"/>
            <a:chOff x="-1541569" y="-1354352"/>
            <a:chExt cx="12055145" cy="8745426"/>
          </a:xfrm>
        </p:grpSpPr>
        <p:pic>
          <p:nvPicPr>
            <p:cNvPr id="18" name="Google Shape;18;p3"/>
            <p:cNvPicPr preferRelativeResize="0"/>
            <p:nvPr/>
          </p:nvPicPr>
          <p:blipFill>
            <a:blip r:embed="rId2">
              <a:alphaModFix/>
            </a:blip>
            <a:stretch>
              <a:fillRect/>
            </a:stretch>
          </p:blipFill>
          <p:spPr>
            <a:xfrm rot="544083">
              <a:off x="-1312588" y="2572253"/>
              <a:ext cx="6013477" cy="3382598"/>
            </a:xfrm>
            <a:prstGeom prst="rect">
              <a:avLst/>
            </a:prstGeom>
            <a:noFill/>
            <a:ln>
              <a:noFill/>
            </a:ln>
          </p:spPr>
        </p:pic>
        <p:pic>
          <p:nvPicPr>
            <p:cNvPr id="19" name="Google Shape;19;p3"/>
            <p:cNvPicPr preferRelativeResize="0"/>
            <p:nvPr/>
          </p:nvPicPr>
          <p:blipFill>
            <a:blip r:embed="rId2">
              <a:alphaModFix/>
            </a:blip>
            <a:stretch>
              <a:fillRect/>
            </a:stretch>
          </p:blipFill>
          <p:spPr>
            <a:xfrm rot="-4431382">
              <a:off x="4300852" y="1652914"/>
              <a:ext cx="6833292" cy="3843744"/>
            </a:xfrm>
            <a:prstGeom prst="rect">
              <a:avLst/>
            </a:prstGeom>
            <a:noFill/>
            <a:ln>
              <a:noFill/>
            </a:ln>
          </p:spPr>
        </p:pic>
        <p:pic>
          <p:nvPicPr>
            <p:cNvPr id="20" name="Google Shape;20;p3"/>
            <p:cNvPicPr preferRelativeResize="0"/>
            <p:nvPr/>
          </p:nvPicPr>
          <p:blipFill>
            <a:blip r:embed="rId2">
              <a:alphaModFix/>
            </a:blip>
            <a:stretch>
              <a:fillRect/>
            </a:stretch>
          </p:blipFill>
          <p:spPr>
            <a:xfrm flipH="1" rot="10799998">
              <a:off x="-1499850" y="-1354349"/>
              <a:ext cx="8326723" cy="4683796"/>
            </a:xfrm>
            <a:prstGeom prst="rect">
              <a:avLst/>
            </a:prstGeom>
            <a:noFill/>
            <a:ln>
              <a:noFill/>
            </a:ln>
          </p:spPr>
        </p:pic>
        <p:pic>
          <p:nvPicPr>
            <p:cNvPr id="21" name="Google Shape;21;p3"/>
            <p:cNvPicPr preferRelativeResize="0"/>
            <p:nvPr/>
          </p:nvPicPr>
          <p:blipFill>
            <a:blip r:embed="rId2">
              <a:alphaModFix/>
            </a:blip>
            <a:stretch>
              <a:fillRect/>
            </a:stretch>
          </p:blipFill>
          <p:spPr>
            <a:xfrm rot="-10270009">
              <a:off x="4276049" y="-831346"/>
              <a:ext cx="6013476" cy="3382597"/>
            </a:xfrm>
            <a:prstGeom prst="rect">
              <a:avLst/>
            </a:prstGeom>
            <a:noFill/>
            <a:ln>
              <a:noFill/>
            </a:ln>
          </p:spPr>
        </p:pic>
      </p:grpSp>
      <p:sp>
        <p:nvSpPr>
          <p:cNvPr id="22" name="Google Shape;22;p3"/>
          <p:cNvSpPr txBox="1"/>
          <p:nvPr>
            <p:ph type="title"/>
          </p:nvPr>
        </p:nvSpPr>
        <p:spPr>
          <a:xfrm>
            <a:off x="2847815" y="1966161"/>
            <a:ext cx="57828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41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 name="Google Shape;23;p3"/>
          <p:cNvSpPr txBox="1"/>
          <p:nvPr>
            <p:ph hasCustomPrompt="1" idx="2" type="title"/>
          </p:nvPr>
        </p:nvSpPr>
        <p:spPr>
          <a:xfrm>
            <a:off x="1322758" y="2165736"/>
            <a:ext cx="1352400" cy="92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49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4" name="Google Shape;24;p3"/>
          <p:cNvSpPr txBox="1"/>
          <p:nvPr>
            <p:ph idx="1" type="subTitle"/>
          </p:nvPr>
        </p:nvSpPr>
        <p:spPr>
          <a:xfrm>
            <a:off x="2847815" y="2801052"/>
            <a:ext cx="57828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700">
                <a:solidFill>
                  <a:srgbClr val="191919"/>
                </a:solidFill>
                <a:latin typeface="Inconsolata"/>
                <a:ea typeface="Inconsolata"/>
                <a:cs typeface="Inconsolata"/>
                <a:sym typeface="Inconsolat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207" name="Shape 207"/>
        <p:cNvGrpSpPr/>
        <p:nvPr/>
      </p:nvGrpSpPr>
      <p:grpSpPr>
        <a:xfrm>
          <a:off x="0" y="0"/>
          <a:ext cx="0" cy="0"/>
          <a:chOff x="0" y="0"/>
          <a:chExt cx="0" cy="0"/>
        </a:xfrm>
      </p:grpSpPr>
      <p:pic>
        <p:nvPicPr>
          <p:cNvPr id="208" name="Google Shape;208;p21"/>
          <p:cNvPicPr preferRelativeResize="0"/>
          <p:nvPr/>
        </p:nvPicPr>
        <p:blipFill>
          <a:blip r:embed="rId2">
            <a:alphaModFix/>
          </a:blip>
          <a:stretch>
            <a:fillRect/>
          </a:stretch>
        </p:blipFill>
        <p:spPr>
          <a:xfrm>
            <a:off x="-207175" y="-402900"/>
            <a:ext cx="9808850" cy="5837000"/>
          </a:xfrm>
          <a:prstGeom prst="rect">
            <a:avLst/>
          </a:prstGeom>
          <a:noFill/>
          <a:ln>
            <a:noFill/>
          </a:ln>
        </p:spPr>
      </p:pic>
      <p:sp>
        <p:nvSpPr>
          <p:cNvPr id="209" name="Google Shape;209;p21"/>
          <p:cNvSpPr txBox="1"/>
          <p:nvPr>
            <p:ph type="title"/>
          </p:nvPr>
        </p:nvSpPr>
        <p:spPr>
          <a:xfrm>
            <a:off x="1161022" y="1576393"/>
            <a:ext cx="49560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4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10" name="Google Shape;210;p21"/>
          <p:cNvSpPr txBox="1"/>
          <p:nvPr>
            <p:ph hasCustomPrompt="1" idx="2" type="title"/>
          </p:nvPr>
        </p:nvSpPr>
        <p:spPr>
          <a:xfrm>
            <a:off x="6308576" y="1867476"/>
            <a:ext cx="1352400" cy="70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49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11" name="Google Shape;211;p21"/>
          <p:cNvSpPr txBox="1"/>
          <p:nvPr>
            <p:ph idx="1" type="subTitle"/>
          </p:nvPr>
        </p:nvSpPr>
        <p:spPr>
          <a:xfrm>
            <a:off x="1160984" y="2411284"/>
            <a:ext cx="4956000" cy="393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700">
                <a:solidFill>
                  <a:srgbClr val="191919"/>
                </a:solidFill>
                <a:latin typeface="Inconsolata"/>
                <a:ea typeface="Inconsolata"/>
                <a:cs typeface="Inconsolata"/>
                <a:sym typeface="Inconsolat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spTree>
      <p:nvGrpSpPr>
        <p:cNvPr id="212" name="Shape 212"/>
        <p:cNvGrpSpPr/>
        <p:nvPr/>
      </p:nvGrpSpPr>
      <p:grpSpPr>
        <a:xfrm>
          <a:off x="0" y="0"/>
          <a:ext cx="0" cy="0"/>
          <a:chOff x="0" y="0"/>
          <a:chExt cx="0" cy="0"/>
        </a:xfrm>
      </p:grpSpPr>
      <p:grpSp>
        <p:nvGrpSpPr>
          <p:cNvPr id="213" name="Google Shape;213;p22"/>
          <p:cNvGrpSpPr/>
          <p:nvPr/>
        </p:nvGrpSpPr>
        <p:grpSpPr>
          <a:xfrm>
            <a:off x="-1319942" y="-3412825"/>
            <a:ext cx="12221023" cy="11126323"/>
            <a:chOff x="-1319942" y="-3412825"/>
            <a:chExt cx="12221023" cy="11126323"/>
          </a:xfrm>
        </p:grpSpPr>
        <p:pic>
          <p:nvPicPr>
            <p:cNvPr id="214" name="Google Shape;214;p22"/>
            <p:cNvPicPr preferRelativeResize="0"/>
            <p:nvPr/>
          </p:nvPicPr>
          <p:blipFill>
            <a:blip r:embed="rId2">
              <a:alphaModFix/>
            </a:blip>
            <a:stretch>
              <a:fillRect/>
            </a:stretch>
          </p:blipFill>
          <p:spPr>
            <a:xfrm rot="-3931704">
              <a:off x="4319889" y="1885786"/>
              <a:ext cx="6833295" cy="3843747"/>
            </a:xfrm>
            <a:prstGeom prst="rect">
              <a:avLst/>
            </a:prstGeom>
            <a:noFill/>
            <a:ln>
              <a:noFill/>
            </a:ln>
          </p:spPr>
        </p:pic>
        <p:pic>
          <p:nvPicPr>
            <p:cNvPr id="215" name="Google Shape;215;p22"/>
            <p:cNvPicPr preferRelativeResize="0"/>
            <p:nvPr/>
          </p:nvPicPr>
          <p:blipFill>
            <a:blip r:embed="rId2">
              <a:alphaModFix/>
            </a:blip>
            <a:stretch>
              <a:fillRect/>
            </a:stretch>
          </p:blipFill>
          <p:spPr>
            <a:xfrm flipH="1" rot="10429288">
              <a:off x="-1092075" y="-1031772"/>
              <a:ext cx="8326721" cy="4683795"/>
            </a:xfrm>
            <a:prstGeom prst="rect">
              <a:avLst/>
            </a:prstGeom>
            <a:noFill/>
            <a:ln>
              <a:noFill/>
            </a:ln>
          </p:spPr>
        </p:pic>
        <p:pic>
          <p:nvPicPr>
            <p:cNvPr id="216" name="Google Shape;216;p22"/>
            <p:cNvPicPr preferRelativeResize="0"/>
            <p:nvPr/>
          </p:nvPicPr>
          <p:blipFill>
            <a:blip r:embed="rId2">
              <a:alphaModFix/>
            </a:blip>
            <a:stretch>
              <a:fillRect/>
            </a:stretch>
          </p:blipFill>
          <p:spPr>
            <a:xfrm rot="-407088">
              <a:off x="-681787" y="2914703"/>
              <a:ext cx="6013477" cy="3382599"/>
            </a:xfrm>
            <a:prstGeom prst="rect">
              <a:avLst/>
            </a:prstGeom>
            <a:noFill/>
            <a:ln>
              <a:noFill/>
            </a:ln>
          </p:spPr>
        </p:pic>
        <p:pic>
          <p:nvPicPr>
            <p:cNvPr id="217" name="Google Shape;217;p22"/>
            <p:cNvPicPr preferRelativeResize="0"/>
            <p:nvPr/>
          </p:nvPicPr>
          <p:blipFill>
            <a:blip r:embed="rId3">
              <a:alphaModFix amt="58000"/>
            </a:blip>
            <a:stretch>
              <a:fillRect/>
            </a:stretch>
          </p:blipFill>
          <p:spPr>
            <a:xfrm>
              <a:off x="4929524" y="-3412825"/>
              <a:ext cx="5771175" cy="5678825"/>
            </a:xfrm>
            <a:prstGeom prst="rect">
              <a:avLst/>
            </a:prstGeom>
            <a:noFill/>
            <a:ln>
              <a:noFill/>
            </a:ln>
          </p:spPr>
        </p:pic>
      </p:grpSp>
      <p:sp>
        <p:nvSpPr>
          <p:cNvPr id="218" name="Google Shape;218;p22"/>
          <p:cNvSpPr txBox="1"/>
          <p:nvPr>
            <p:ph type="title"/>
          </p:nvPr>
        </p:nvSpPr>
        <p:spPr>
          <a:xfrm>
            <a:off x="2039897" y="2613718"/>
            <a:ext cx="49560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4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19" name="Google Shape;219;p22"/>
          <p:cNvSpPr txBox="1"/>
          <p:nvPr>
            <p:ph hasCustomPrompt="1" idx="2" type="title"/>
          </p:nvPr>
        </p:nvSpPr>
        <p:spPr>
          <a:xfrm>
            <a:off x="5729126" y="1565497"/>
            <a:ext cx="1352400" cy="70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49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0" name="Google Shape;220;p22"/>
          <p:cNvSpPr txBox="1"/>
          <p:nvPr>
            <p:ph idx="1" type="subTitle"/>
          </p:nvPr>
        </p:nvSpPr>
        <p:spPr>
          <a:xfrm>
            <a:off x="2039859" y="3497695"/>
            <a:ext cx="4956000" cy="393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700">
                <a:latin typeface="Inconsolata"/>
                <a:ea typeface="Inconsolata"/>
                <a:cs typeface="Inconsolata"/>
                <a:sym typeface="Inconsolat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_1">
    <p:spTree>
      <p:nvGrpSpPr>
        <p:cNvPr id="221" name="Shape 221"/>
        <p:cNvGrpSpPr/>
        <p:nvPr/>
      </p:nvGrpSpPr>
      <p:grpSpPr>
        <a:xfrm>
          <a:off x="0" y="0"/>
          <a:ext cx="0" cy="0"/>
          <a:chOff x="0" y="0"/>
          <a:chExt cx="0" cy="0"/>
        </a:xfrm>
      </p:grpSpPr>
      <p:grpSp>
        <p:nvGrpSpPr>
          <p:cNvPr id="222" name="Google Shape;222;p23"/>
          <p:cNvGrpSpPr/>
          <p:nvPr/>
        </p:nvGrpSpPr>
        <p:grpSpPr>
          <a:xfrm>
            <a:off x="-2002922" y="-2371800"/>
            <a:ext cx="13096520" cy="10204710"/>
            <a:chOff x="-2002922" y="-2371800"/>
            <a:chExt cx="13096520" cy="10204710"/>
          </a:xfrm>
        </p:grpSpPr>
        <p:pic>
          <p:nvPicPr>
            <p:cNvPr id="223" name="Google Shape;223;p23"/>
            <p:cNvPicPr preferRelativeResize="0"/>
            <p:nvPr/>
          </p:nvPicPr>
          <p:blipFill>
            <a:blip r:embed="rId2">
              <a:alphaModFix amt="58000"/>
            </a:blip>
            <a:stretch>
              <a:fillRect/>
            </a:stretch>
          </p:blipFill>
          <p:spPr>
            <a:xfrm>
              <a:off x="4770674" y="-446674"/>
              <a:ext cx="6322924" cy="6221750"/>
            </a:xfrm>
            <a:prstGeom prst="rect">
              <a:avLst/>
            </a:prstGeom>
            <a:noFill/>
            <a:ln>
              <a:noFill/>
            </a:ln>
          </p:spPr>
        </p:pic>
        <p:grpSp>
          <p:nvGrpSpPr>
            <p:cNvPr id="224" name="Google Shape;224;p23"/>
            <p:cNvGrpSpPr/>
            <p:nvPr/>
          </p:nvGrpSpPr>
          <p:grpSpPr>
            <a:xfrm>
              <a:off x="-2002922" y="-2371800"/>
              <a:ext cx="6323087" cy="10204710"/>
              <a:chOff x="-2002922" y="-2371800"/>
              <a:chExt cx="6323087" cy="10204710"/>
            </a:xfrm>
          </p:grpSpPr>
          <p:pic>
            <p:nvPicPr>
              <p:cNvPr id="225" name="Google Shape;225;p23"/>
              <p:cNvPicPr preferRelativeResize="0"/>
              <p:nvPr/>
            </p:nvPicPr>
            <p:blipFill>
              <a:blip r:embed="rId3">
                <a:alphaModFix/>
              </a:blip>
              <a:stretch>
                <a:fillRect/>
              </a:stretch>
            </p:blipFill>
            <p:spPr>
              <a:xfrm rot="6758103">
                <a:off x="-2329771" y="-406646"/>
                <a:ext cx="6812170" cy="3831890"/>
              </a:xfrm>
              <a:prstGeom prst="rect">
                <a:avLst/>
              </a:prstGeom>
              <a:noFill/>
              <a:ln>
                <a:noFill/>
              </a:ln>
            </p:spPr>
          </p:pic>
          <p:pic>
            <p:nvPicPr>
              <p:cNvPr id="226" name="Google Shape;226;p23"/>
              <p:cNvPicPr preferRelativeResize="0"/>
              <p:nvPr/>
            </p:nvPicPr>
            <p:blipFill>
              <a:blip r:embed="rId3">
                <a:alphaModFix/>
              </a:blip>
              <a:stretch>
                <a:fillRect/>
              </a:stretch>
            </p:blipFill>
            <p:spPr>
              <a:xfrm flipH="1" rot="3224850">
                <a:off x="-1473168" y="3012436"/>
                <a:ext cx="5665963" cy="3187126"/>
              </a:xfrm>
              <a:prstGeom prst="rect">
                <a:avLst/>
              </a:prstGeom>
              <a:noFill/>
              <a:ln>
                <a:noFill/>
              </a:ln>
            </p:spPr>
          </p:pic>
        </p:grpSp>
      </p:grpSp>
      <p:sp>
        <p:nvSpPr>
          <p:cNvPr id="227" name="Google Shape;227;p23"/>
          <p:cNvSpPr txBox="1"/>
          <p:nvPr>
            <p:ph type="title"/>
          </p:nvPr>
        </p:nvSpPr>
        <p:spPr>
          <a:xfrm>
            <a:off x="1034819" y="2923675"/>
            <a:ext cx="49560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28" name="Google Shape;228;p23"/>
          <p:cNvSpPr txBox="1"/>
          <p:nvPr>
            <p:ph hasCustomPrompt="1" idx="2" type="title"/>
          </p:nvPr>
        </p:nvSpPr>
        <p:spPr>
          <a:xfrm>
            <a:off x="1084448" y="1895931"/>
            <a:ext cx="1352400" cy="70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49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9" name="Google Shape;229;p23"/>
          <p:cNvSpPr txBox="1"/>
          <p:nvPr>
            <p:ph idx="1" type="subTitle"/>
          </p:nvPr>
        </p:nvSpPr>
        <p:spPr>
          <a:xfrm>
            <a:off x="1034781" y="3758566"/>
            <a:ext cx="49560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700">
                <a:latin typeface="Inconsolata"/>
                <a:ea typeface="Inconsolata"/>
                <a:cs typeface="Inconsolata"/>
                <a:sym typeface="Inconsolat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bg>
      <p:bgPr>
        <a:solidFill>
          <a:srgbClr val="F3F3F3"/>
        </a:solidFill>
      </p:bgPr>
    </p:bg>
    <p:spTree>
      <p:nvGrpSpPr>
        <p:cNvPr id="230" name="Shape 230"/>
        <p:cNvGrpSpPr/>
        <p:nvPr/>
      </p:nvGrpSpPr>
      <p:grpSpPr>
        <a:xfrm>
          <a:off x="0" y="0"/>
          <a:ext cx="0" cy="0"/>
          <a:chOff x="0" y="0"/>
          <a:chExt cx="0" cy="0"/>
        </a:xfrm>
      </p:grpSpPr>
      <p:grpSp>
        <p:nvGrpSpPr>
          <p:cNvPr id="231" name="Google Shape;231;p24"/>
          <p:cNvGrpSpPr/>
          <p:nvPr/>
        </p:nvGrpSpPr>
        <p:grpSpPr>
          <a:xfrm>
            <a:off x="-1408855" y="-2854640"/>
            <a:ext cx="12531681" cy="10130516"/>
            <a:chOff x="-1408855" y="-2854640"/>
            <a:chExt cx="12531681" cy="10130516"/>
          </a:xfrm>
        </p:grpSpPr>
        <p:grpSp>
          <p:nvGrpSpPr>
            <p:cNvPr id="232" name="Google Shape;232;p24"/>
            <p:cNvGrpSpPr/>
            <p:nvPr/>
          </p:nvGrpSpPr>
          <p:grpSpPr>
            <a:xfrm>
              <a:off x="-1408855" y="-2699312"/>
              <a:ext cx="11656356" cy="9975188"/>
              <a:chOff x="-1408855" y="-2699312"/>
              <a:chExt cx="11656356" cy="9975188"/>
            </a:xfrm>
          </p:grpSpPr>
          <p:pic>
            <p:nvPicPr>
              <p:cNvPr id="233" name="Google Shape;233;p24"/>
              <p:cNvPicPr preferRelativeResize="0"/>
              <p:nvPr/>
            </p:nvPicPr>
            <p:blipFill>
              <a:blip r:embed="rId2">
                <a:alphaModFix/>
              </a:blip>
              <a:stretch>
                <a:fillRect/>
              </a:stretch>
            </p:blipFill>
            <p:spPr>
              <a:xfrm flipH="1" rot="5050874">
                <a:off x="-2654052" y="1346197"/>
                <a:ext cx="7346072" cy="4132208"/>
              </a:xfrm>
              <a:prstGeom prst="rect">
                <a:avLst/>
              </a:prstGeom>
              <a:noFill/>
              <a:ln>
                <a:noFill/>
              </a:ln>
            </p:spPr>
          </p:pic>
          <p:pic>
            <p:nvPicPr>
              <p:cNvPr id="234" name="Google Shape;234;p24"/>
              <p:cNvPicPr preferRelativeResize="0"/>
              <p:nvPr/>
            </p:nvPicPr>
            <p:blipFill>
              <a:blip r:embed="rId2">
                <a:alphaModFix/>
              </a:blip>
              <a:stretch>
                <a:fillRect/>
              </a:stretch>
            </p:blipFill>
            <p:spPr>
              <a:xfrm rot="5837318">
                <a:off x="-2439474" y="-1061753"/>
                <a:ext cx="6540050" cy="3678807"/>
              </a:xfrm>
              <a:prstGeom prst="rect">
                <a:avLst/>
              </a:prstGeom>
              <a:noFill/>
              <a:ln>
                <a:noFill/>
              </a:ln>
            </p:spPr>
          </p:pic>
          <p:pic>
            <p:nvPicPr>
              <p:cNvPr id="235" name="Google Shape;235;p24"/>
              <p:cNvPicPr preferRelativeResize="0"/>
              <p:nvPr/>
            </p:nvPicPr>
            <p:blipFill>
              <a:blip r:embed="rId2">
                <a:alphaModFix/>
              </a:blip>
              <a:stretch>
                <a:fillRect/>
              </a:stretch>
            </p:blipFill>
            <p:spPr>
              <a:xfrm flipH="1" rot="199135">
                <a:off x="2905395" y="2294861"/>
                <a:ext cx="7230436" cy="4067152"/>
              </a:xfrm>
              <a:prstGeom prst="rect">
                <a:avLst/>
              </a:prstGeom>
              <a:noFill/>
              <a:ln>
                <a:noFill/>
              </a:ln>
            </p:spPr>
          </p:pic>
        </p:grpSp>
        <p:pic>
          <p:nvPicPr>
            <p:cNvPr id="236" name="Google Shape;236;p24"/>
            <p:cNvPicPr preferRelativeResize="0"/>
            <p:nvPr/>
          </p:nvPicPr>
          <p:blipFill>
            <a:blip r:embed="rId2">
              <a:alphaModFix/>
            </a:blip>
            <a:stretch>
              <a:fillRect/>
            </a:stretch>
          </p:blipFill>
          <p:spPr>
            <a:xfrm flipH="1" rot="-7097481">
              <a:off x="4257789" y="-816510"/>
              <a:ext cx="6972175" cy="3921870"/>
            </a:xfrm>
            <a:prstGeom prst="rect">
              <a:avLst/>
            </a:prstGeom>
            <a:noFill/>
            <a:ln>
              <a:noFill/>
            </a:ln>
          </p:spPr>
        </p:pic>
      </p:grpSp>
      <p:sp>
        <p:nvSpPr>
          <p:cNvPr id="237" name="Google Shape;237;p24"/>
          <p:cNvSpPr txBox="1"/>
          <p:nvPr>
            <p:ph type="title"/>
          </p:nvPr>
        </p:nvSpPr>
        <p:spPr>
          <a:xfrm>
            <a:off x="714575" y="537500"/>
            <a:ext cx="7714800" cy="5817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238" name="Google Shape;238;p24"/>
          <p:cNvSpPr txBox="1"/>
          <p:nvPr>
            <p:ph idx="1" type="subTitle"/>
          </p:nvPr>
        </p:nvSpPr>
        <p:spPr>
          <a:xfrm>
            <a:off x="1545775" y="2837059"/>
            <a:ext cx="5867400" cy="132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solidFill>
                  <a:srgbClr val="191919"/>
                </a:solidFill>
                <a:latin typeface="Inconsolata"/>
                <a:ea typeface="Inconsolata"/>
                <a:cs typeface="Inconsolata"/>
                <a:sym typeface="Inconsolata"/>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39" name="Google Shape;239;p24"/>
          <p:cNvSpPr txBox="1"/>
          <p:nvPr>
            <p:ph idx="2" type="subTitle"/>
          </p:nvPr>
        </p:nvSpPr>
        <p:spPr>
          <a:xfrm>
            <a:off x="1545763" y="2342664"/>
            <a:ext cx="5867400" cy="405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100"/>
              <a:buNone/>
              <a:defRPr i="1" sz="2300">
                <a:solidFill>
                  <a:schemeClr val="dk1"/>
                </a:solidFill>
                <a:latin typeface="Barlow Light"/>
                <a:ea typeface="Barlow Light"/>
                <a:cs typeface="Barlow Light"/>
                <a:sym typeface="Barlow Light"/>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
    <p:bg>
      <p:bgPr>
        <a:solidFill>
          <a:srgbClr val="F3F3F3"/>
        </a:solidFill>
      </p:bgPr>
    </p:bg>
    <p:spTree>
      <p:nvGrpSpPr>
        <p:cNvPr id="240" name="Shape 240"/>
        <p:cNvGrpSpPr/>
        <p:nvPr/>
      </p:nvGrpSpPr>
      <p:grpSpPr>
        <a:xfrm>
          <a:off x="0" y="0"/>
          <a:ext cx="0" cy="0"/>
          <a:chOff x="0" y="0"/>
          <a:chExt cx="0" cy="0"/>
        </a:xfrm>
      </p:grpSpPr>
      <p:grpSp>
        <p:nvGrpSpPr>
          <p:cNvPr id="241" name="Google Shape;241;p25"/>
          <p:cNvGrpSpPr/>
          <p:nvPr/>
        </p:nvGrpSpPr>
        <p:grpSpPr>
          <a:xfrm>
            <a:off x="-2398973" y="-2137727"/>
            <a:ext cx="13527314" cy="9745102"/>
            <a:chOff x="-2398973" y="-2137727"/>
            <a:chExt cx="13527314" cy="9745102"/>
          </a:xfrm>
        </p:grpSpPr>
        <p:grpSp>
          <p:nvGrpSpPr>
            <p:cNvPr id="242" name="Google Shape;242;p25"/>
            <p:cNvGrpSpPr/>
            <p:nvPr/>
          </p:nvGrpSpPr>
          <p:grpSpPr>
            <a:xfrm>
              <a:off x="-2398973" y="-2137727"/>
              <a:ext cx="13527314" cy="9745102"/>
              <a:chOff x="-2398973" y="-2137727"/>
              <a:chExt cx="13527314" cy="9745102"/>
            </a:xfrm>
          </p:grpSpPr>
          <p:pic>
            <p:nvPicPr>
              <p:cNvPr id="243" name="Google Shape;243;p25"/>
              <p:cNvPicPr preferRelativeResize="0"/>
              <p:nvPr/>
            </p:nvPicPr>
            <p:blipFill>
              <a:blip r:embed="rId2">
                <a:alphaModFix/>
              </a:blip>
              <a:stretch>
                <a:fillRect/>
              </a:stretch>
            </p:blipFill>
            <p:spPr>
              <a:xfrm flipH="1" rot="-538116">
                <a:off x="4158253" y="2800055"/>
                <a:ext cx="6716655" cy="3778136"/>
              </a:xfrm>
              <a:prstGeom prst="rect">
                <a:avLst/>
              </a:prstGeom>
              <a:noFill/>
              <a:ln>
                <a:noFill/>
              </a:ln>
            </p:spPr>
          </p:pic>
          <p:pic>
            <p:nvPicPr>
              <p:cNvPr id="244" name="Google Shape;244;p25"/>
              <p:cNvPicPr preferRelativeResize="0"/>
              <p:nvPr/>
            </p:nvPicPr>
            <p:blipFill>
              <a:blip r:embed="rId2">
                <a:alphaModFix/>
              </a:blip>
              <a:stretch>
                <a:fillRect/>
              </a:stretch>
            </p:blipFill>
            <p:spPr>
              <a:xfrm rot="6444751">
                <a:off x="-2935334" y="-306514"/>
                <a:ext cx="6540051" cy="3678805"/>
              </a:xfrm>
              <a:prstGeom prst="rect">
                <a:avLst/>
              </a:prstGeom>
              <a:noFill/>
              <a:ln>
                <a:noFill/>
              </a:ln>
            </p:spPr>
          </p:pic>
          <p:pic>
            <p:nvPicPr>
              <p:cNvPr id="245" name="Google Shape;245;p25"/>
              <p:cNvPicPr preferRelativeResize="0"/>
              <p:nvPr/>
            </p:nvPicPr>
            <p:blipFill>
              <a:blip r:embed="rId2">
                <a:alphaModFix/>
              </a:blip>
              <a:stretch>
                <a:fillRect/>
              </a:stretch>
            </p:blipFill>
            <p:spPr>
              <a:xfrm flipH="1" rot="4138971">
                <a:off x="-1939607" y="1738767"/>
                <a:ext cx="6913543" cy="3888867"/>
              </a:xfrm>
              <a:prstGeom prst="rect">
                <a:avLst/>
              </a:prstGeom>
              <a:noFill/>
              <a:ln>
                <a:noFill/>
              </a:ln>
            </p:spPr>
          </p:pic>
        </p:grpSp>
        <p:pic>
          <p:nvPicPr>
            <p:cNvPr id="246" name="Google Shape;246;p25"/>
            <p:cNvPicPr preferRelativeResize="0"/>
            <p:nvPr/>
          </p:nvPicPr>
          <p:blipFill>
            <a:blip r:embed="rId2">
              <a:alphaModFix/>
            </a:blip>
            <a:stretch>
              <a:fillRect/>
            </a:stretch>
          </p:blipFill>
          <p:spPr>
            <a:xfrm rot="-10799997">
              <a:off x="3702569" y="-1522609"/>
              <a:ext cx="6972175" cy="3921869"/>
            </a:xfrm>
            <a:prstGeom prst="rect">
              <a:avLst/>
            </a:prstGeom>
            <a:noFill/>
            <a:ln>
              <a:noFill/>
            </a:ln>
          </p:spPr>
        </p:pic>
      </p:grpSp>
      <p:sp>
        <p:nvSpPr>
          <p:cNvPr id="247" name="Google Shape;247;p25"/>
          <p:cNvSpPr txBox="1"/>
          <p:nvPr>
            <p:ph type="title"/>
          </p:nvPr>
        </p:nvSpPr>
        <p:spPr>
          <a:xfrm>
            <a:off x="714575" y="537500"/>
            <a:ext cx="7714800" cy="581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48" name="Google Shape;248;p25"/>
          <p:cNvSpPr txBox="1"/>
          <p:nvPr>
            <p:ph idx="1" type="subTitle"/>
          </p:nvPr>
        </p:nvSpPr>
        <p:spPr>
          <a:xfrm>
            <a:off x="1002759" y="2465643"/>
            <a:ext cx="4057800" cy="1321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1700">
                <a:solidFill>
                  <a:srgbClr val="191919"/>
                </a:solidFill>
                <a:latin typeface="Inconsolata"/>
                <a:ea typeface="Inconsolata"/>
                <a:cs typeface="Inconsolata"/>
                <a:sym typeface="Inconsolata"/>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49" name="Google Shape;249;p25"/>
          <p:cNvSpPr txBox="1"/>
          <p:nvPr>
            <p:ph idx="2" type="subTitle"/>
          </p:nvPr>
        </p:nvSpPr>
        <p:spPr>
          <a:xfrm>
            <a:off x="1002751" y="1982800"/>
            <a:ext cx="4057800" cy="4056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100"/>
              <a:buNone/>
              <a:defRPr i="1" sz="2300">
                <a:solidFill>
                  <a:schemeClr val="dk1"/>
                </a:solidFill>
                <a:latin typeface="Barlow Light"/>
                <a:ea typeface="Barlow Light"/>
                <a:cs typeface="Barlow Light"/>
                <a:sym typeface="Barlow Light"/>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
    <p:bg>
      <p:bgPr>
        <a:solidFill>
          <a:srgbClr val="F3F3F3"/>
        </a:solidFill>
      </p:bgPr>
    </p:bg>
    <p:spTree>
      <p:nvGrpSpPr>
        <p:cNvPr id="250" name="Shape 250"/>
        <p:cNvGrpSpPr/>
        <p:nvPr/>
      </p:nvGrpSpPr>
      <p:grpSpPr>
        <a:xfrm>
          <a:off x="0" y="0"/>
          <a:ext cx="0" cy="0"/>
          <a:chOff x="0" y="0"/>
          <a:chExt cx="0" cy="0"/>
        </a:xfrm>
      </p:grpSpPr>
      <p:grpSp>
        <p:nvGrpSpPr>
          <p:cNvPr id="251" name="Google Shape;251;p26"/>
          <p:cNvGrpSpPr/>
          <p:nvPr/>
        </p:nvGrpSpPr>
        <p:grpSpPr>
          <a:xfrm>
            <a:off x="-1693176" y="-2559727"/>
            <a:ext cx="12744568" cy="10225036"/>
            <a:chOff x="-1693176" y="-2559727"/>
            <a:chExt cx="12744568" cy="10225036"/>
          </a:xfrm>
        </p:grpSpPr>
        <p:grpSp>
          <p:nvGrpSpPr>
            <p:cNvPr id="252" name="Google Shape;252;p26"/>
            <p:cNvGrpSpPr/>
            <p:nvPr/>
          </p:nvGrpSpPr>
          <p:grpSpPr>
            <a:xfrm>
              <a:off x="-1693176" y="-1961173"/>
              <a:ext cx="12744568" cy="9626483"/>
              <a:chOff x="-1693176" y="-1961173"/>
              <a:chExt cx="12744568" cy="9626483"/>
            </a:xfrm>
          </p:grpSpPr>
          <p:pic>
            <p:nvPicPr>
              <p:cNvPr id="253" name="Google Shape;253;p26"/>
              <p:cNvPicPr preferRelativeResize="0"/>
              <p:nvPr/>
            </p:nvPicPr>
            <p:blipFill>
              <a:blip r:embed="rId2">
                <a:alphaModFix/>
              </a:blip>
              <a:stretch>
                <a:fillRect/>
              </a:stretch>
            </p:blipFill>
            <p:spPr>
              <a:xfrm rot="3">
                <a:off x="-1388100" y="2476473"/>
                <a:ext cx="6972175" cy="3921869"/>
              </a:xfrm>
              <a:prstGeom prst="rect">
                <a:avLst/>
              </a:prstGeom>
              <a:noFill/>
              <a:ln>
                <a:noFill/>
              </a:ln>
            </p:spPr>
          </p:pic>
          <p:pic>
            <p:nvPicPr>
              <p:cNvPr id="254" name="Google Shape;254;p26"/>
              <p:cNvPicPr preferRelativeResize="0"/>
              <p:nvPr/>
            </p:nvPicPr>
            <p:blipFill>
              <a:blip r:embed="rId2">
                <a:alphaModFix/>
              </a:blip>
              <a:stretch>
                <a:fillRect/>
              </a:stretch>
            </p:blipFill>
            <p:spPr>
              <a:xfrm rot="5702476">
                <a:off x="-2874638" y="-338906"/>
                <a:ext cx="6716655" cy="3778133"/>
              </a:xfrm>
              <a:prstGeom prst="rect">
                <a:avLst/>
              </a:prstGeom>
              <a:noFill/>
              <a:ln>
                <a:noFill/>
              </a:ln>
            </p:spPr>
          </p:pic>
          <p:pic>
            <p:nvPicPr>
              <p:cNvPr id="255" name="Google Shape;255;p26"/>
              <p:cNvPicPr preferRelativeResize="0"/>
              <p:nvPr/>
            </p:nvPicPr>
            <p:blipFill>
              <a:blip r:embed="rId2">
                <a:alphaModFix/>
              </a:blip>
              <a:stretch>
                <a:fillRect/>
              </a:stretch>
            </p:blipFill>
            <p:spPr>
              <a:xfrm rot="-4355249">
                <a:off x="5047702" y="2155292"/>
                <a:ext cx="6540051" cy="3678805"/>
              </a:xfrm>
              <a:prstGeom prst="rect">
                <a:avLst/>
              </a:prstGeom>
              <a:noFill/>
              <a:ln>
                <a:noFill/>
              </a:ln>
            </p:spPr>
          </p:pic>
        </p:grpSp>
        <p:pic>
          <p:nvPicPr>
            <p:cNvPr id="256" name="Google Shape;256;p26"/>
            <p:cNvPicPr preferRelativeResize="0"/>
            <p:nvPr/>
          </p:nvPicPr>
          <p:blipFill>
            <a:blip r:embed="rId2">
              <a:alphaModFix/>
            </a:blip>
            <a:stretch>
              <a:fillRect/>
            </a:stretch>
          </p:blipFill>
          <p:spPr>
            <a:xfrm flipH="1" rot="-7064514">
              <a:off x="4567423" y="-698450"/>
              <a:ext cx="6369977" cy="3583122"/>
            </a:xfrm>
            <a:prstGeom prst="rect">
              <a:avLst/>
            </a:prstGeom>
            <a:noFill/>
            <a:ln>
              <a:noFill/>
            </a:ln>
          </p:spPr>
        </p:pic>
      </p:grpSp>
      <p:sp>
        <p:nvSpPr>
          <p:cNvPr id="257" name="Google Shape;257;p26"/>
          <p:cNvSpPr txBox="1"/>
          <p:nvPr>
            <p:ph type="title"/>
          </p:nvPr>
        </p:nvSpPr>
        <p:spPr>
          <a:xfrm>
            <a:off x="714575" y="537500"/>
            <a:ext cx="7714800" cy="581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58" name="Google Shape;258;p26"/>
          <p:cNvSpPr txBox="1"/>
          <p:nvPr>
            <p:ph idx="1" type="subTitle"/>
          </p:nvPr>
        </p:nvSpPr>
        <p:spPr>
          <a:xfrm>
            <a:off x="4974782" y="2467523"/>
            <a:ext cx="3236700" cy="132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700">
                <a:solidFill>
                  <a:srgbClr val="191919"/>
                </a:solidFill>
                <a:latin typeface="Inconsolata"/>
                <a:ea typeface="Inconsolata"/>
                <a:cs typeface="Inconsolata"/>
                <a:sym typeface="Inconsolata"/>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59" name="Google Shape;259;p26"/>
          <p:cNvSpPr txBox="1"/>
          <p:nvPr>
            <p:ph idx="2" type="subTitle"/>
          </p:nvPr>
        </p:nvSpPr>
        <p:spPr>
          <a:xfrm>
            <a:off x="4974775" y="1984675"/>
            <a:ext cx="3236700" cy="405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100"/>
              <a:buNone/>
              <a:defRPr i="1" sz="2300">
                <a:solidFill>
                  <a:schemeClr val="dk1"/>
                </a:solidFill>
                <a:latin typeface="Barlow Light"/>
                <a:ea typeface="Barlow Light"/>
                <a:cs typeface="Barlow Light"/>
                <a:sym typeface="Barlow Light"/>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2">
    <p:bg>
      <p:bgPr>
        <a:solidFill>
          <a:srgbClr val="F3F3F3"/>
        </a:solidFill>
      </p:bgPr>
    </p:bg>
    <p:spTree>
      <p:nvGrpSpPr>
        <p:cNvPr id="260" name="Shape 260"/>
        <p:cNvGrpSpPr/>
        <p:nvPr/>
      </p:nvGrpSpPr>
      <p:grpSpPr>
        <a:xfrm>
          <a:off x="0" y="0"/>
          <a:ext cx="0" cy="0"/>
          <a:chOff x="0" y="0"/>
          <a:chExt cx="0" cy="0"/>
        </a:xfrm>
      </p:grpSpPr>
      <p:grpSp>
        <p:nvGrpSpPr>
          <p:cNvPr id="261" name="Google Shape;261;p27"/>
          <p:cNvGrpSpPr/>
          <p:nvPr/>
        </p:nvGrpSpPr>
        <p:grpSpPr>
          <a:xfrm>
            <a:off x="-1793975" y="-2411227"/>
            <a:ext cx="12786091" cy="10819836"/>
            <a:chOff x="-1793975" y="-2411227"/>
            <a:chExt cx="12786091" cy="10819836"/>
          </a:xfrm>
        </p:grpSpPr>
        <p:pic>
          <p:nvPicPr>
            <p:cNvPr id="262" name="Google Shape;262;p27"/>
            <p:cNvPicPr preferRelativeResize="0"/>
            <p:nvPr/>
          </p:nvPicPr>
          <p:blipFill>
            <a:blip r:embed="rId2">
              <a:alphaModFix/>
            </a:blip>
            <a:stretch>
              <a:fillRect/>
            </a:stretch>
          </p:blipFill>
          <p:spPr>
            <a:xfrm flipH="1" rot="-6444751">
              <a:off x="4907452" y="-580014"/>
              <a:ext cx="6540051" cy="3678805"/>
            </a:xfrm>
            <a:prstGeom prst="rect">
              <a:avLst/>
            </a:prstGeom>
            <a:noFill/>
            <a:ln>
              <a:noFill/>
            </a:ln>
          </p:spPr>
        </p:pic>
        <p:pic>
          <p:nvPicPr>
            <p:cNvPr id="263" name="Google Shape;263;p27"/>
            <p:cNvPicPr preferRelativeResize="0"/>
            <p:nvPr/>
          </p:nvPicPr>
          <p:blipFill>
            <a:blip r:embed="rId2">
              <a:alphaModFix/>
            </a:blip>
            <a:stretch>
              <a:fillRect/>
            </a:stretch>
          </p:blipFill>
          <p:spPr>
            <a:xfrm rot="-3735486">
              <a:off x="4738923" y="2964210"/>
              <a:ext cx="6369977" cy="3583122"/>
            </a:xfrm>
            <a:prstGeom prst="rect">
              <a:avLst/>
            </a:prstGeom>
            <a:noFill/>
            <a:ln>
              <a:noFill/>
            </a:ln>
          </p:spPr>
        </p:pic>
        <p:pic>
          <p:nvPicPr>
            <p:cNvPr id="264" name="Google Shape;264;p27"/>
            <p:cNvPicPr preferRelativeResize="0"/>
            <p:nvPr/>
          </p:nvPicPr>
          <p:blipFill>
            <a:blip r:embed="rId2">
              <a:alphaModFix/>
            </a:blip>
            <a:stretch>
              <a:fillRect/>
            </a:stretch>
          </p:blipFill>
          <p:spPr>
            <a:xfrm rot="538116">
              <a:off x="-1540540" y="2337230"/>
              <a:ext cx="6716655" cy="3778136"/>
            </a:xfrm>
            <a:prstGeom prst="rect">
              <a:avLst/>
            </a:prstGeom>
            <a:noFill/>
            <a:ln>
              <a:noFill/>
            </a:ln>
          </p:spPr>
        </p:pic>
        <p:pic>
          <p:nvPicPr>
            <p:cNvPr id="265" name="Google Shape;265;p27"/>
            <p:cNvPicPr preferRelativeResize="0"/>
            <p:nvPr/>
          </p:nvPicPr>
          <p:blipFill>
            <a:blip r:embed="rId2">
              <a:alphaModFix/>
            </a:blip>
            <a:stretch>
              <a:fillRect/>
            </a:stretch>
          </p:blipFill>
          <p:spPr>
            <a:xfrm flipH="1" rot="10799997">
              <a:off x="-1793975" y="-1423434"/>
              <a:ext cx="6972175" cy="3921869"/>
            </a:xfrm>
            <a:prstGeom prst="rect">
              <a:avLst/>
            </a:prstGeom>
            <a:noFill/>
            <a:ln>
              <a:noFill/>
            </a:ln>
          </p:spPr>
        </p:pic>
      </p:grpSp>
      <p:sp>
        <p:nvSpPr>
          <p:cNvPr id="266" name="Google Shape;266;p27"/>
          <p:cNvSpPr txBox="1"/>
          <p:nvPr>
            <p:ph type="title"/>
          </p:nvPr>
        </p:nvSpPr>
        <p:spPr>
          <a:xfrm>
            <a:off x="714575" y="1604300"/>
            <a:ext cx="3605100" cy="4803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67" name="Google Shape;267;p27"/>
          <p:cNvSpPr txBox="1"/>
          <p:nvPr>
            <p:ph idx="1" type="subTitle"/>
          </p:nvPr>
        </p:nvSpPr>
        <p:spPr>
          <a:xfrm>
            <a:off x="714575" y="2388375"/>
            <a:ext cx="3605100" cy="127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700">
                <a:solidFill>
                  <a:srgbClr val="191919"/>
                </a:solidFill>
                <a:latin typeface="Inconsolata"/>
                <a:ea typeface="Inconsolata"/>
                <a:cs typeface="Inconsolata"/>
                <a:sym typeface="Inconsolata"/>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2_1">
    <p:bg>
      <p:bgPr>
        <a:solidFill>
          <a:srgbClr val="F3F3F3"/>
        </a:solidFill>
      </p:bgPr>
    </p:bg>
    <p:spTree>
      <p:nvGrpSpPr>
        <p:cNvPr id="268" name="Shape 268"/>
        <p:cNvGrpSpPr/>
        <p:nvPr/>
      </p:nvGrpSpPr>
      <p:grpSpPr>
        <a:xfrm>
          <a:off x="0" y="0"/>
          <a:ext cx="0" cy="0"/>
          <a:chOff x="0" y="0"/>
          <a:chExt cx="0" cy="0"/>
        </a:xfrm>
      </p:grpSpPr>
      <p:grpSp>
        <p:nvGrpSpPr>
          <p:cNvPr id="269" name="Google Shape;269;p28"/>
          <p:cNvGrpSpPr/>
          <p:nvPr/>
        </p:nvGrpSpPr>
        <p:grpSpPr>
          <a:xfrm>
            <a:off x="-1793975" y="-2411227"/>
            <a:ext cx="12786091" cy="10819836"/>
            <a:chOff x="-1793975" y="-2411227"/>
            <a:chExt cx="12786091" cy="10819836"/>
          </a:xfrm>
        </p:grpSpPr>
        <p:pic>
          <p:nvPicPr>
            <p:cNvPr id="270" name="Google Shape;270;p28"/>
            <p:cNvPicPr preferRelativeResize="0"/>
            <p:nvPr/>
          </p:nvPicPr>
          <p:blipFill>
            <a:blip r:embed="rId2">
              <a:alphaModFix/>
            </a:blip>
            <a:stretch>
              <a:fillRect/>
            </a:stretch>
          </p:blipFill>
          <p:spPr>
            <a:xfrm flipH="1" rot="-6444751">
              <a:off x="4907452" y="-580014"/>
              <a:ext cx="6540051" cy="3678805"/>
            </a:xfrm>
            <a:prstGeom prst="rect">
              <a:avLst/>
            </a:prstGeom>
            <a:noFill/>
            <a:ln>
              <a:noFill/>
            </a:ln>
          </p:spPr>
        </p:pic>
        <p:pic>
          <p:nvPicPr>
            <p:cNvPr id="271" name="Google Shape;271;p28"/>
            <p:cNvPicPr preferRelativeResize="0"/>
            <p:nvPr/>
          </p:nvPicPr>
          <p:blipFill>
            <a:blip r:embed="rId2">
              <a:alphaModFix/>
            </a:blip>
            <a:stretch>
              <a:fillRect/>
            </a:stretch>
          </p:blipFill>
          <p:spPr>
            <a:xfrm rot="-3735486">
              <a:off x="4738923" y="2964210"/>
              <a:ext cx="6369977" cy="3583122"/>
            </a:xfrm>
            <a:prstGeom prst="rect">
              <a:avLst/>
            </a:prstGeom>
            <a:noFill/>
            <a:ln>
              <a:noFill/>
            </a:ln>
          </p:spPr>
        </p:pic>
        <p:pic>
          <p:nvPicPr>
            <p:cNvPr id="272" name="Google Shape;272;p28"/>
            <p:cNvPicPr preferRelativeResize="0"/>
            <p:nvPr/>
          </p:nvPicPr>
          <p:blipFill>
            <a:blip r:embed="rId2">
              <a:alphaModFix/>
            </a:blip>
            <a:stretch>
              <a:fillRect/>
            </a:stretch>
          </p:blipFill>
          <p:spPr>
            <a:xfrm rot="538116">
              <a:off x="-1540540" y="2337230"/>
              <a:ext cx="6716655" cy="3778136"/>
            </a:xfrm>
            <a:prstGeom prst="rect">
              <a:avLst/>
            </a:prstGeom>
            <a:noFill/>
            <a:ln>
              <a:noFill/>
            </a:ln>
          </p:spPr>
        </p:pic>
        <p:pic>
          <p:nvPicPr>
            <p:cNvPr id="273" name="Google Shape;273;p28"/>
            <p:cNvPicPr preferRelativeResize="0"/>
            <p:nvPr/>
          </p:nvPicPr>
          <p:blipFill>
            <a:blip r:embed="rId2">
              <a:alphaModFix/>
            </a:blip>
            <a:stretch>
              <a:fillRect/>
            </a:stretch>
          </p:blipFill>
          <p:spPr>
            <a:xfrm flipH="1" rot="10799997">
              <a:off x="-1793975" y="-1423434"/>
              <a:ext cx="6972175" cy="3921869"/>
            </a:xfrm>
            <a:prstGeom prst="rect">
              <a:avLst/>
            </a:prstGeom>
            <a:noFill/>
            <a:ln>
              <a:noFill/>
            </a:ln>
          </p:spPr>
        </p:pic>
      </p:grpSp>
      <p:sp>
        <p:nvSpPr>
          <p:cNvPr id="274" name="Google Shape;274;p28"/>
          <p:cNvSpPr txBox="1"/>
          <p:nvPr>
            <p:ph idx="1" type="body"/>
          </p:nvPr>
        </p:nvSpPr>
        <p:spPr>
          <a:xfrm>
            <a:off x="2343150" y="1809750"/>
            <a:ext cx="4661400" cy="22383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Inconsolata"/>
              <a:buChar char="●"/>
              <a:defRPr>
                <a:latin typeface="Inconsolata"/>
                <a:ea typeface="Inconsolata"/>
                <a:cs typeface="Inconsolata"/>
                <a:sym typeface="Inconsolata"/>
              </a:defRPr>
            </a:lvl1pPr>
            <a:lvl2pPr indent="-317500" lvl="1" marL="914400" rtl="0">
              <a:spcBef>
                <a:spcPts val="0"/>
              </a:spcBef>
              <a:spcAft>
                <a:spcPts val="0"/>
              </a:spcAft>
              <a:buSzPts val="1400"/>
              <a:buFont typeface="Anaheim"/>
              <a:buChar char="○"/>
              <a:defRPr/>
            </a:lvl2pPr>
            <a:lvl3pPr indent="-317500" lvl="2" marL="1371600" rtl="0">
              <a:spcBef>
                <a:spcPts val="0"/>
              </a:spcBef>
              <a:spcAft>
                <a:spcPts val="0"/>
              </a:spcAft>
              <a:buSzPts val="1400"/>
              <a:buFont typeface="Anaheim"/>
              <a:buChar char="■"/>
              <a:defRPr/>
            </a:lvl3pPr>
            <a:lvl4pPr indent="-317500" lvl="3" marL="1828800" rtl="0">
              <a:spcBef>
                <a:spcPts val="0"/>
              </a:spcBef>
              <a:spcAft>
                <a:spcPts val="0"/>
              </a:spcAft>
              <a:buSzPts val="1400"/>
              <a:buFont typeface="Anaheim"/>
              <a:buChar char="●"/>
              <a:defRPr/>
            </a:lvl4pPr>
            <a:lvl5pPr indent="-317500" lvl="4" marL="2286000" rtl="0">
              <a:spcBef>
                <a:spcPts val="0"/>
              </a:spcBef>
              <a:spcAft>
                <a:spcPts val="0"/>
              </a:spcAft>
              <a:buSzPts val="1400"/>
              <a:buFont typeface="Anaheim"/>
              <a:buChar char="○"/>
              <a:defRPr/>
            </a:lvl5pPr>
            <a:lvl6pPr indent="-317500" lvl="5" marL="2743200" rtl="0">
              <a:spcBef>
                <a:spcPts val="0"/>
              </a:spcBef>
              <a:spcAft>
                <a:spcPts val="0"/>
              </a:spcAft>
              <a:buSzPts val="1400"/>
              <a:buFont typeface="Anaheim"/>
              <a:buChar char="■"/>
              <a:defRPr/>
            </a:lvl6pPr>
            <a:lvl7pPr indent="-317500" lvl="6" marL="3200400" rtl="0">
              <a:spcBef>
                <a:spcPts val="0"/>
              </a:spcBef>
              <a:spcAft>
                <a:spcPts val="0"/>
              </a:spcAft>
              <a:buSzPts val="1400"/>
              <a:buFont typeface="Anaheim"/>
              <a:buChar char="●"/>
              <a:defRPr/>
            </a:lvl7pPr>
            <a:lvl8pPr indent="-317500" lvl="7" marL="3657600" rtl="0">
              <a:spcBef>
                <a:spcPts val="0"/>
              </a:spcBef>
              <a:spcAft>
                <a:spcPts val="0"/>
              </a:spcAft>
              <a:buSzPts val="1400"/>
              <a:buFont typeface="Anaheim"/>
              <a:buChar char="○"/>
              <a:defRPr/>
            </a:lvl8pPr>
            <a:lvl9pPr indent="-317500" lvl="8" marL="4114800" rtl="0">
              <a:spcBef>
                <a:spcPts val="0"/>
              </a:spcBef>
              <a:spcAft>
                <a:spcPts val="0"/>
              </a:spcAft>
              <a:buSzPts val="1400"/>
              <a:buFont typeface="Anaheim"/>
              <a:buChar char="■"/>
              <a:defRPr/>
            </a:lvl9pPr>
          </a:lstStyle>
          <a:p/>
        </p:txBody>
      </p:sp>
      <p:sp>
        <p:nvSpPr>
          <p:cNvPr id="275" name="Google Shape;275;p28"/>
          <p:cNvSpPr txBox="1"/>
          <p:nvPr>
            <p:ph type="title"/>
          </p:nvPr>
        </p:nvSpPr>
        <p:spPr>
          <a:xfrm>
            <a:off x="714575" y="537500"/>
            <a:ext cx="7714800" cy="581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_2_1_1">
    <p:bg>
      <p:bgPr>
        <a:solidFill>
          <a:srgbClr val="F3F3F3"/>
        </a:solidFill>
      </p:bgPr>
    </p:bg>
    <p:spTree>
      <p:nvGrpSpPr>
        <p:cNvPr id="276" name="Shape 276"/>
        <p:cNvGrpSpPr/>
        <p:nvPr/>
      </p:nvGrpSpPr>
      <p:grpSpPr>
        <a:xfrm>
          <a:off x="0" y="0"/>
          <a:ext cx="0" cy="0"/>
          <a:chOff x="0" y="0"/>
          <a:chExt cx="0" cy="0"/>
        </a:xfrm>
      </p:grpSpPr>
      <p:grpSp>
        <p:nvGrpSpPr>
          <p:cNvPr id="277" name="Google Shape;277;p29"/>
          <p:cNvGrpSpPr/>
          <p:nvPr/>
        </p:nvGrpSpPr>
        <p:grpSpPr>
          <a:xfrm flipH="1" rot="10800000">
            <a:off x="-2160897" y="-2164446"/>
            <a:ext cx="13544342" cy="9925781"/>
            <a:chOff x="-2184022" y="-2734852"/>
            <a:chExt cx="13544342" cy="9925781"/>
          </a:xfrm>
        </p:grpSpPr>
        <p:pic>
          <p:nvPicPr>
            <p:cNvPr id="278" name="Google Shape;278;p29"/>
            <p:cNvPicPr preferRelativeResize="0"/>
            <p:nvPr/>
          </p:nvPicPr>
          <p:blipFill>
            <a:blip r:embed="rId2">
              <a:alphaModFix/>
            </a:blip>
            <a:stretch>
              <a:fillRect/>
            </a:stretch>
          </p:blipFill>
          <p:spPr>
            <a:xfrm flipH="1" rot="-6444751">
              <a:off x="4893177" y="-903639"/>
              <a:ext cx="6540051" cy="3678805"/>
            </a:xfrm>
            <a:prstGeom prst="rect">
              <a:avLst/>
            </a:prstGeom>
            <a:noFill/>
            <a:ln>
              <a:noFill/>
            </a:ln>
          </p:spPr>
        </p:pic>
        <p:pic>
          <p:nvPicPr>
            <p:cNvPr id="279" name="Google Shape;279;p29"/>
            <p:cNvPicPr preferRelativeResize="0"/>
            <p:nvPr/>
          </p:nvPicPr>
          <p:blipFill>
            <a:blip r:embed="rId2">
              <a:alphaModFix/>
            </a:blip>
            <a:stretch>
              <a:fillRect/>
            </a:stretch>
          </p:blipFill>
          <p:spPr>
            <a:xfrm flipH="1" rot="-1400439">
              <a:off x="4541173" y="2492535"/>
              <a:ext cx="6369977" cy="3583123"/>
            </a:xfrm>
            <a:prstGeom prst="rect">
              <a:avLst/>
            </a:prstGeom>
            <a:noFill/>
            <a:ln>
              <a:noFill/>
            </a:ln>
          </p:spPr>
        </p:pic>
        <p:pic>
          <p:nvPicPr>
            <p:cNvPr id="280" name="Google Shape;280;p29"/>
            <p:cNvPicPr preferRelativeResize="0"/>
            <p:nvPr/>
          </p:nvPicPr>
          <p:blipFill>
            <a:blip r:embed="rId2">
              <a:alphaModFix/>
            </a:blip>
            <a:stretch>
              <a:fillRect/>
            </a:stretch>
          </p:blipFill>
          <p:spPr>
            <a:xfrm rot="538116">
              <a:off x="-1930590" y="2695530"/>
              <a:ext cx="6716655" cy="3778136"/>
            </a:xfrm>
            <a:prstGeom prst="rect">
              <a:avLst/>
            </a:prstGeom>
            <a:noFill/>
            <a:ln>
              <a:noFill/>
            </a:ln>
          </p:spPr>
        </p:pic>
        <p:pic>
          <p:nvPicPr>
            <p:cNvPr id="281" name="Google Shape;281;p29"/>
            <p:cNvPicPr preferRelativeResize="0"/>
            <p:nvPr/>
          </p:nvPicPr>
          <p:blipFill>
            <a:blip r:embed="rId2">
              <a:alphaModFix/>
            </a:blip>
            <a:stretch>
              <a:fillRect/>
            </a:stretch>
          </p:blipFill>
          <p:spPr>
            <a:xfrm flipH="1" rot="10799997">
              <a:off x="-1793975" y="-1423434"/>
              <a:ext cx="6972175" cy="3921869"/>
            </a:xfrm>
            <a:prstGeom prst="rect">
              <a:avLst/>
            </a:prstGeom>
            <a:noFill/>
            <a:ln>
              <a:noFill/>
            </a:ln>
          </p:spPr>
        </p:pic>
      </p:grpSp>
      <p:sp>
        <p:nvSpPr>
          <p:cNvPr id="282" name="Google Shape;282;p29"/>
          <p:cNvSpPr txBox="1"/>
          <p:nvPr>
            <p:ph idx="1" type="body"/>
          </p:nvPr>
        </p:nvSpPr>
        <p:spPr>
          <a:xfrm>
            <a:off x="1288050" y="1809750"/>
            <a:ext cx="4301400" cy="2455200"/>
          </a:xfrm>
          <a:prstGeom prst="rect">
            <a:avLst/>
          </a:prstGeom>
        </p:spPr>
        <p:txBody>
          <a:bodyPr anchorCtr="0" anchor="t" bIns="91425" lIns="91425" spcFirstLastPara="1" rIns="91425" wrap="square" tIns="91425">
            <a:noAutofit/>
          </a:bodyPr>
          <a:lstStyle>
            <a:lvl1pPr indent="-323850" lvl="0" marL="457200" rtl="0">
              <a:spcBef>
                <a:spcPts val="0"/>
              </a:spcBef>
              <a:spcAft>
                <a:spcPts val="0"/>
              </a:spcAft>
              <a:buClr>
                <a:srgbClr val="D1B4E5"/>
              </a:buClr>
              <a:buSzPts val="1500"/>
              <a:buFont typeface="Barlow"/>
              <a:buAutoNum type="arabicPeriod"/>
              <a:defRPr>
                <a:latin typeface="Inconsolata"/>
                <a:ea typeface="Inconsolata"/>
                <a:cs typeface="Inconsolata"/>
                <a:sym typeface="Inconsolata"/>
              </a:defRPr>
            </a:lvl1pPr>
            <a:lvl2pPr indent="-317500" lvl="1" marL="914400" rtl="0">
              <a:spcBef>
                <a:spcPts val="0"/>
              </a:spcBef>
              <a:spcAft>
                <a:spcPts val="0"/>
              </a:spcAft>
              <a:buClr>
                <a:srgbClr val="000000"/>
              </a:buClr>
              <a:buSzPts val="1400"/>
              <a:buFont typeface="Arimo"/>
              <a:buAutoNum type="alphaLcPeriod"/>
              <a:defRPr/>
            </a:lvl2pPr>
            <a:lvl3pPr indent="-317500" lvl="2" marL="1371600" rtl="0">
              <a:spcBef>
                <a:spcPts val="0"/>
              </a:spcBef>
              <a:spcAft>
                <a:spcPts val="0"/>
              </a:spcAft>
              <a:buClr>
                <a:srgbClr val="000000"/>
              </a:buClr>
              <a:buSzPts val="1400"/>
              <a:buFont typeface="Arimo"/>
              <a:buAutoNum type="romanLcPeriod"/>
              <a:defRPr/>
            </a:lvl3pPr>
            <a:lvl4pPr indent="-317500" lvl="3" marL="1828800" rtl="0">
              <a:spcBef>
                <a:spcPts val="0"/>
              </a:spcBef>
              <a:spcAft>
                <a:spcPts val="0"/>
              </a:spcAft>
              <a:buClr>
                <a:srgbClr val="000000"/>
              </a:buClr>
              <a:buSzPts val="1400"/>
              <a:buFont typeface="Arimo"/>
              <a:buAutoNum type="arabicPeriod"/>
              <a:defRPr/>
            </a:lvl4pPr>
            <a:lvl5pPr indent="-317500" lvl="4" marL="2286000" rtl="0">
              <a:spcBef>
                <a:spcPts val="0"/>
              </a:spcBef>
              <a:spcAft>
                <a:spcPts val="0"/>
              </a:spcAft>
              <a:buClr>
                <a:srgbClr val="000000"/>
              </a:buClr>
              <a:buSzPts val="1400"/>
              <a:buFont typeface="Arimo"/>
              <a:buAutoNum type="alphaLcPeriod"/>
              <a:defRPr/>
            </a:lvl5pPr>
            <a:lvl6pPr indent="-317500" lvl="5" marL="2743200" rtl="0">
              <a:spcBef>
                <a:spcPts val="0"/>
              </a:spcBef>
              <a:spcAft>
                <a:spcPts val="0"/>
              </a:spcAft>
              <a:buClr>
                <a:srgbClr val="000000"/>
              </a:buClr>
              <a:buSzPts val="1400"/>
              <a:buFont typeface="Arimo"/>
              <a:buAutoNum type="romanLcPeriod"/>
              <a:defRPr/>
            </a:lvl6pPr>
            <a:lvl7pPr indent="-317500" lvl="6" marL="3200400" rtl="0">
              <a:spcBef>
                <a:spcPts val="0"/>
              </a:spcBef>
              <a:spcAft>
                <a:spcPts val="0"/>
              </a:spcAft>
              <a:buClr>
                <a:srgbClr val="000000"/>
              </a:buClr>
              <a:buSzPts val="1400"/>
              <a:buFont typeface="Arimo"/>
              <a:buAutoNum type="arabicPeriod"/>
              <a:defRPr/>
            </a:lvl7pPr>
            <a:lvl8pPr indent="-317500" lvl="7" marL="3657600" rtl="0">
              <a:spcBef>
                <a:spcPts val="0"/>
              </a:spcBef>
              <a:spcAft>
                <a:spcPts val="0"/>
              </a:spcAft>
              <a:buClr>
                <a:srgbClr val="000000"/>
              </a:buClr>
              <a:buSzPts val="1400"/>
              <a:buFont typeface="Arimo"/>
              <a:buAutoNum type="alphaLcPeriod"/>
              <a:defRPr/>
            </a:lvl8pPr>
            <a:lvl9pPr indent="-317500" lvl="8" marL="4114800" rtl="0">
              <a:spcBef>
                <a:spcPts val="0"/>
              </a:spcBef>
              <a:spcAft>
                <a:spcPts val="0"/>
              </a:spcAft>
              <a:buClr>
                <a:srgbClr val="000000"/>
              </a:buClr>
              <a:buSzPts val="1400"/>
              <a:buFont typeface="Arimo"/>
              <a:buAutoNum type="romanLcPeriod"/>
              <a:defRPr/>
            </a:lvl9pPr>
          </a:lstStyle>
          <a:p/>
        </p:txBody>
      </p:sp>
      <p:sp>
        <p:nvSpPr>
          <p:cNvPr id="283" name="Google Shape;283;p29"/>
          <p:cNvSpPr txBox="1"/>
          <p:nvPr>
            <p:ph type="title"/>
          </p:nvPr>
        </p:nvSpPr>
        <p:spPr>
          <a:xfrm>
            <a:off x="714575" y="537500"/>
            <a:ext cx="5792700" cy="10923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284" name="Google Shape;284;p29"/>
          <p:cNvSpPr/>
          <p:nvPr>
            <p:ph idx="2" type="pic"/>
          </p:nvPr>
        </p:nvSpPr>
        <p:spPr>
          <a:xfrm>
            <a:off x="5589450" y="1844425"/>
            <a:ext cx="2461800" cy="2461800"/>
          </a:xfrm>
          <a:prstGeom prst="ellipse">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ile only 1">
  <p:cSld name="CUSTOM_4">
    <p:spTree>
      <p:nvGrpSpPr>
        <p:cNvPr id="285" name="Shape 285"/>
        <p:cNvGrpSpPr/>
        <p:nvPr/>
      </p:nvGrpSpPr>
      <p:grpSpPr>
        <a:xfrm>
          <a:off x="0" y="0"/>
          <a:ext cx="0" cy="0"/>
          <a:chOff x="0" y="0"/>
          <a:chExt cx="0" cy="0"/>
        </a:xfrm>
      </p:grpSpPr>
      <p:grpSp>
        <p:nvGrpSpPr>
          <p:cNvPr id="286" name="Google Shape;286;p30"/>
          <p:cNvGrpSpPr/>
          <p:nvPr/>
        </p:nvGrpSpPr>
        <p:grpSpPr>
          <a:xfrm>
            <a:off x="-2656911" y="-2315739"/>
            <a:ext cx="13645027" cy="9527600"/>
            <a:chOff x="-2656911" y="-2315739"/>
            <a:chExt cx="13645027" cy="9527600"/>
          </a:xfrm>
        </p:grpSpPr>
        <p:pic>
          <p:nvPicPr>
            <p:cNvPr id="287" name="Google Shape;287;p30"/>
            <p:cNvPicPr preferRelativeResize="0"/>
            <p:nvPr/>
          </p:nvPicPr>
          <p:blipFill>
            <a:blip r:embed="rId2">
              <a:alphaModFix/>
            </a:blip>
            <a:stretch>
              <a:fillRect/>
            </a:stretch>
          </p:blipFill>
          <p:spPr>
            <a:xfrm rot="-10799997">
              <a:off x="3702569" y="-1522609"/>
              <a:ext cx="6972175" cy="3921869"/>
            </a:xfrm>
            <a:prstGeom prst="rect">
              <a:avLst/>
            </a:prstGeom>
            <a:noFill/>
            <a:ln>
              <a:noFill/>
            </a:ln>
          </p:spPr>
        </p:pic>
        <p:pic>
          <p:nvPicPr>
            <p:cNvPr id="288" name="Google Shape;288;p30"/>
            <p:cNvPicPr preferRelativeResize="0"/>
            <p:nvPr/>
          </p:nvPicPr>
          <p:blipFill>
            <a:blip r:embed="rId2">
              <a:alphaModFix/>
            </a:blip>
            <a:stretch>
              <a:fillRect/>
            </a:stretch>
          </p:blipFill>
          <p:spPr>
            <a:xfrm flipH="1" rot="-538116">
              <a:off x="4018028" y="2933280"/>
              <a:ext cx="6716655" cy="3778136"/>
            </a:xfrm>
            <a:prstGeom prst="rect">
              <a:avLst/>
            </a:prstGeom>
            <a:noFill/>
            <a:ln>
              <a:noFill/>
            </a:ln>
          </p:spPr>
        </p:pic>
        <p:pic>
          <p:nvPicPr>
            <p:cNvPr id="289" name="Google Shape;289;p30"/>
            <p:cNvPicPr preferRelativeResize="0"/>
            <p:nvPr/>
          </p:nvPicPr>
          <p:blipFill>
            <a:blip r:embed="rId2">
              <a:alphaModFix/>
            </a:blip>
            <a:stretch>
              <a:fillRect/>
            </a:stretch>
          </p:blipFill>
          <p:spPr>
            <a:xfrm rot="6444751">
              <a:off x="-2949359" y="-484527"/>
              <a:ext cx="6540051" cy="3678805"/>
            </a:xfrm>
            <a:prstGeom prst="rect">
              <a:avLst/>
            </a:prstGeom>
            <a:noFill/>
            <a:ln>
              <a:noFill/>
            </a:ln>
          </p:spPr>
        </p:pic>
        <p:pic>
          <p:nvPicPr>
            <p:cNvPr id="290" name="Google Shape;290;p30"/>
            <p:cNvPicPr preferRelativeResize="0"/>
            <p:nvPr/>
          </p:nvPicPr>
          <p:blipFill>
            <a:blip r:embed="rId2">
              <a:alphaModFix/>
            </a:blip>
            <a:stretch>
              <a:fillRect/>
            </a:stretch>
          </p:blipFill>
          <p:spPr>
            <a:xfrm flipH="1" rot="4438820">
              <a:off x="-3240958" y="1769684"/>
              <a:ext cx="6369979" cy="3583122"/>
            </a:xfrm>
            <a:prstGeom prst="rect">
              <a:avLst/>
            </a:prstGeom>
            <a:noFill/>
            <a:ln>
              <a:noFill/>
            </a:ln>
          </p:spPr>
        </p:pic>
      </p:grpSp>
      <p:sp>
        <p:nvSpPr>
          <p:cNvPr id="291" name="Google Shape;291;p30"/>
          <p:cNvSpPr txBox="1"/>
          <p:nvPr>
            <p:ph type="title"/>
          </p:nvPr>
        </p:nvSpPr>
        <p:spPr>
          <a:xfrm>
            <a:off x="714575" y="537500"/>
            <a:ext cx="7714800" cy="581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3F3F3"/>
        </a:solidFill>
      </p:bgPr>
    </p:bg>
    <p:spTree>
      <p:nvGrpSpPr>
        <p:cNvPr id="25" name="Shape 25"/>
        <p:cNvGrpSpPr/>
        <p:nvPr/>
      </p:nvGrpSpPr>
      <p:grpSpPr>
        <a:xfrm>
          <a:off x="0" y="0"/>
          <a:ext cx="0" cy="0"/>
          <a:chOff x="0" y="0"/>
          <a:chExt cx="0" cy="0"/>
        </a:xfrm>
      </p:grpSpPr>
      <p:grpSp>
        <p:nvGrpSpPr>
          <p:cNvPr id="26" name="Google Shape;26;p4"/>
          <p:cNvGrpSpPr/>
          <p:nvPr/>
        </p:nvGrpSpPr>
        <p:grpSpPr>
          <a:xfrm>
            <a:off x="-2111425" y="-2033450"/>
            <a:ext cx="14510077" cy="10020985"/>
            <a:chOff x="-2111425" y="-2033450"/>
            <a:chExt cx="14510077" cy="10020985"/>
          </a:xfrm>
        </p:grpSpPr>
        <p:grpSp>
          <p:nvGrpSpPr>
            <p:cNvPr id="27" name="Google Shape;27;p4"/>
            <p:cNvGrpSpPr/>
            <p:nvPr/>
          </p:nvGrpSpPr>
          <p:grpSpPr>
            <a:xfrm>
              <a:off x="-2111425" y="-2033450"/>
              <a:ext cx="14510077" cy="10020985"/>
              <a:chOff x="-2111425" y="-2033450"/>
              <a:chExt cx="14510077" cy="10020985"/>
            </a:xfrm>
          </p:grpSpPr>
          <p:pic>
            <p:nvPicPr>
              <p:cNvPr id="28" name="Google Shape;28;p4"/>
              <p:cNvPicPr preferRelativeResize="0"/>
              <p:nvPr/>
            </p:nvPicPr>
            <p:blipFill>
              <a:blip r:embed="rId2">
                <a:alphaModFix/>
              </a:blip>
              <a:stretch>
                <a:fillRect/>
              </a:stretch>
            </p:blipFill>
            <p:spPr>
              <a:xfrm flipH="1" rot="4399709">
                <a:off x="-2624397" y="2464485"/>
                <a:ext cx="6369976" cy="3583124"/>
              </a:xfrm>
              <a:prstGeom prst="rect">
                <a:avLst/>
              </a:prstGeom>
              <a:noFill/>
              <a:ln>
                <a:noFill/>
              </a:ln>
            </p:spPr>
          </p:pic>
          <p:pic>
            <p:nvPicPr>
              <p:cNvPr id="29" name="Google Shape;29;p4"/>
              <p:cNvPicPr preferRelativeResize="0"/>
              <p:nvPr/>
            </p:nvPicPr>
            <p:blipFill>
              <a:blip r:embed="rId2">
                <a:alphaModFix/>
              </a:blip>
              <a:stretch>
                <a:fillRect/>
              </a:stretch>
            </p:blipFill>
            <p:spPr>
              <a:xfrm rot="5837318">
                <a:off x="-3142049" y="-395890"/>
                <a:ext cx="6540050" cy="3678807"/>
              </a:xfrm>
              <a:prstGeom prst="rect">
                <a:avLst/>
              </a:prstGeom>
              <a:noFill/>
              <a:ln>
                <a:noFill/>
              </a:ln>
            </p:spPr>
          </p:pic>
          <p:pic>
            <p:nvPicPr>
              <p:cNvPr id="30" name="Google Shape;30;p4"/>
              <p:cNvPicPr preferRelativeResize="0"/>
              <p:nvPr/>
            </p:nvPicPr>
            <p:blipFill>
              <a:blip r:embed="rId2">
                <a:alphaModFix/>
              </a:blip>
              <a:stretch>
                <a:fillRect/>
              </a:stretch>
            </p:blipFill>
            <p:spPr>
              <a:xfrm flipH="1" rot="-1919763">
                <a:off x="5191238" y="2716931"/>
                <a:ext cx="6716655" cy="3778136"/>
              </a:xfrm>
              <a:prstGeom prst="rect">
                <a:avLst/>
              </a:prstGeom>
              <a:noFill/>
              <a:ln>
                <a:noFill/>
              </a:ln>
            </p:spPr>
          </p:pic>
        </p:grpSp>
        <p:pic>
          <p:nvPicPr>
            <p:cNvPr id="31" name="Google Shape;31;p4"/>
            <p:cNvPicPr preferRelativeResize="0"/>
            <p:nvPr/>
          </p:nvPicPr>
          <p:blipFill>
            <a:blip r:embed="rId2">
              <a:alphaModFix/>
            </a:blip>
            <a:stretch>
              <a:fillRect/>
            </a:stretch>
          </p:blipFill>
          <p:spPr>
            <a:xfrm rot="-10799997">
              <a:off x="3714427" y="-1183284"/>
              <a:ext cx="6972175" cy="3921869"/>
            </a:xfrm>
            <a:prstGeom prst="rect">
              <a:avLst/>
            </a:prstGeom>
            <a:noFill/>
            <a:ln>
              <a:noFill/>
            </a:ln>
          </p:spPr>
        </p:pic>
      </p:grpSp>
      <p:sp>
        <p:nvSpPr>
          <p:cNvPr id="32" name="Google Shape;32;p4"/>
          <p:cNvSpPr txBox="1"/>
          <p:nvPr>
            <p:ph type="title"/>
          </p:nvPr>
        </p:nvSpPr>
        <p:spPr>
          <a:xfrm>
            <a:off x="714575" y="537500"/>
            <a:ext cx="7714800" cy="5817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33" name="Google Shape;33;p4"/>
          <p:cNvSpPr txBox="1"/>
          <p:nvPr>
            <p:ph idx="1" type="body"/>
          </p:nvPr>
        </p:nvSpPr>
        <p:spPr>
          <a:xfrm>
            <a:off x="714575" y="1152475"/>
            <a:ext cx="7714800" cy="1284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ile only 2">
  <p:cSld name="CUSTOM_4_1">
    <p:spTree>
      <p:nvGrpSpPr>
        <p:cNvPr id="292" name="Shape 292"/>
        <p:cNvGrpSpPr/>
        <p:nvPr/>
      </p:nvGrpSpPr>
      <p:grpSpPr>
        <a:xfrm>
          <a:off x="0" y="0"/>
          <a:ext cx="0" cy="0"/>
          <a:chOff x="0" y="0"/>
          <a:chExt cx="0" cy="0"/>
        </a:xfrm>
      </p:grpSpPr>
      <p:grpSp>
        <p:nvGrpSpPr>
          <p:cNvPr id="293" name="Google Shape;293;p31"/>
          <p:cNvGrpSpPr/>
          <p:nvPr/>
        </p:nvGrpSpPr>
        <p:grpSpPr>
          <a:xfrm>
            <a:off x="-2006250" y="-3612500"/>
            <a:ext cx="14015802" cy="11195203"/>
            <a:chOff x="-2006250" y="-3612500"/>
            <a:chExt cx="14015802" cy="11195203"/>
          </a:xfrm>
        </p:grpSpPr>
        <p:grpSp>
          <p:nvGrpSpPr>
            <p:cNvPr id="294" name="Google Shape;294;p31"/>
            <p:cNvGrpSpPr/>
            <p:nvPr/>
          </p:nvGrpSpPr>
          <p:grpSpPr>
            <a:xfrm>
              <a:off x="-2006250" y="-1668800"/>
              <a:ext cx="12692861" cy="9251502"/>
              <a:chOff x="-2006250" y="-1668800"/>
              <a:chExt cx="12692861" cy="9251502"/>
            </a:xfrm>
          </p:grpSpPr>
          <p:pic>
            <p:nvPicPr>
              <p:cNvPr id="295" name="Google Shape;295;p31"/>
              <p:cNvPicPr preferRelativeResize="0"/>
              <p:nvPr/>
            </p:nvPicPr>
            <p:blipFill>
              <a:blip r:embed="rId2">
                <a:alphaModFix/>
              </a:blip>
              <a:stretch>
                <a:fillRect/>
              </a:stretch>
            </p:blipFill>
            <p:spPr>
              <a:xfrm flipH="1" rot="4399709">
                <a:off x="-2387872" y="2226060"/>
                <a:ext cx="6369976" cy="3583124"/>
              </a:xfrm>
              <a:prstGeom prst="rect">
                <a:avLst/>
              </a:prstGeom>
              <a:noFill/>
              <a:ln>
                <a:noFill/>
              </a:ln>
            </p:spPr>
          </p:pic>
          <p:pic>
            <p:nvPicPr>
              <p:cNvPr id="296" name="Google Shape;296;p31"/>
              <p:cNvPicPr preferRelativeResize="0"/>
              <p:nvPr/>
            </p:nvPicPr>
            <p:blipFill>
              <a:blip r:embed="rId2">
                <a:alphaModFix/>
              </a:blip>
              <a:stretch>
                <a:fillRect/>
              </a:stretch>
            </p:blipFill>
            <p:spPr>
              <a:xfrm flipH="1" rot="-495510">
                <a:off x="3733437" y="3168355"/>
                <a:ext cx="6716655" cy="3778136"/>
              </a:xfrm>
              <a:prstGeom prst="rect">
                <a:avLst/>
              </a:prstGeom>
              <a:noFill/>
              <a:ln>
                <a:noFill/>
              </a:ln>
            </p:spPr>
          </p:pic>
          <p:pic>
            <p:nvPicPr>
              <p:cNvPr id="297" name="Google Shape;297;p31"/>
              <p:cNvPicPr preferRelativeResize="0"/>
              <p:nvPr/>
            </p:nvPicPr>
            <p:blipFill>
              <a:blip r:embed="rId2">
                <a:alphaModFix/>
              </a:blip>
              <a:stretch>
                <a:fillRect/>
              </a:stretch>
            </p:blipFill>
            <p:spPr>
              <a:xfrm rot="5837318">
                <a:off x="-3036874" y="-31240"/>
                <a:ext cx="6540050" cy="3678807"/>
              </a:xfrm>
              <a:prstGeom prst="rect">
                <a:avLst/>
              </a:prstGeom>
              <a:noFill/>
              <a:ln>
                <a:noFill/>
              </a:ln>
            </p:spPr>
          </p:pic>
        </p:grpSp>
        <p:pic>
          <p:nvPicPr>
            <p:cNvPr id="298" name="Google Shape;298;p31"/>
            <p:cNvPicPr preferRelativeResize="0"/>
            <p:nvPr/>
          </p:nvPicPr>
          <p:blipFill>
            <a:blip r:embed="rId2">
              <a:alphaModFix/>
            </a:blip>
            <a:stretch>
              <a:fillRect/>
            </a:stretch>
          </p:blipFill>
          <p:spPr>
            <a:xfrm flipH="1" rot="-7260431">
              <a:off x="3596052" y="-1150849"/>
              <a:ext cx="8424999" cy="4739096"/>
            </a:xfrm>
            <a:prstGeom prst="rect">
              <a:avLst/>
            </a:prstGeom>
            <a:noFill/>
            <a:ln>
              <a:noFill/>
            </a:ln>
          </p:spPr>
        </p:pic>
      </p:grpSp>
      <p:sp>
        <p:nvSpPr>
          <p:cNvPr id="299" name="Google Shape;299;p31"/>
          <p:cNvSpPr txBox="1"/>
          <p:nvPr>
            <p:ph type="title"/>
          </p:nvPr>
        </p:nvSpPr>
        <p:spPr>
          <a:xfrm>
            <a:off x="714575" y="537500"/>
            <a:ext cx="7714800" cy="581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ile only 3">
  <p:cSld name="CUSTOM_4_1_1">
    <p:spTree>
      <p:nvGrpSpPr>
        <p:cNvPr id="300" name="Shape 300"/>
        <p:cNvGrpSpPr/>
        <p:nvPr/>
      </p:nvGrpSpPr>
      <p:grpSpPr>
        <a:xfrm>
          <a:off x="0" y="0"/>
          <a:ext cx="0" cy="0"/>
          <a:chOff x="0" y="0"/>
          <a:chExt cx="0" cy="0"/>
        </a:xfrm>
      </p:grpSpPr>
      <p:grpSp>
        <p:nvGrpSpPr>
          <p:cNvPr id="301" name="Google Shape;301;p32"/>
          <p:cNvGrpSpPr/>
          <p:nvPr/>
        </p:nvGrpSpPr>
        <p:grpSpPr>
          <a:xfrm>
            <a:off x="-1927780" y="-1810425"/>
            <a:ext cx="12960531" cy="9567026"/>
            <a:chOff x="-1927780" y="-1810425"/>
            <a:chExt cx="12960531" cy="9567026"/>
          </a:xfrm>
        </p:grpSpPr>
        <p:grpSp>
          <p:nvGrpSpPr>
            <p:cNvPr id="302" name="Google Shape;302;p32"/>
            <p:cNvGrpSpPr/>
            <p:nvPr/>
          </p:nvGrpSpPr>
          <p:grpSpPr>
            <a:xfrm>
              <a:off x="-1927780" y="-1810425"/>
              <a:ext cx="12960531" cy="9567026"/>
              <a:chOff x="-1927780" y="-1810425"/>
              <a:chExt cx="12960531" cy="9567026"/>
            </a:xfrm>
          </p:grpSpPr>
          <p:pic>
            <p:nvPicPr>
              <p:cNvPr id="303" name="Google Shape;303;p32"/>
              <p:cNvPicPr preferRelativeResize="0"/>
              <p:nvPr/>
            </p:nvPicPr>
            <p:blipFill>
              <a:blip r:embed="rId2">
                <a:alphaModFix/>
              </a:blip>
              <a:stretch>
                <a:fillRect/>
              </a:stretch>
            </p:blipFill>
            <p:spPr>
              <a:xfrm flipH="1" rot="5050874">
                <a:off x="-3172977" y="1826922"/>
                <a:ext cx="7346072" cy="4132208"/>
              </a:xfrm>
              <a:prstGeom prst="rect">
                <a:avLst/>
              </a:prstGeom>
              <a:noFill/>
              <a:ln>
                <a:noFill/>
              </a:ln>
            </p:spPr>
          </p:pic>
          <p:pic>
            <p:nvPicPr>
              <p:cNvPr id="304" name="Google Shape;304;p32"/>
              <p:cNvPicPr preferRelativeResize="0"/>
              <p:nvPr/>
            </p:nvPicPr>
            <p:blipFill>
              <a:blip r:embed="rId2">
                <a:alphaModFix/>
              </a:blip>
              <a:stretch>
                <a:fillRect/>
              </a:stretch>
            </p:blipFill>
            <p:spPr>
              <a:xfrm rot="5837318">
                <a:off x="-2958399" y="-172865"/>
                <a:ext cx="6540050" cy="3678807"/>
              </a:xfrm>
              <a:prstGeom prst="rect">
                <a:avLst/>
              </a:prstGeom>
              <a:noFill/>
              <a:ln>
                <a:noFill/>
              </a:ln>
            </p:spPr>
          </p:pic>
          <p:pic>
            <p:nvPicPr>
              <p:cNvPr id="305" name="Google Shape;305;p32"/>
              <p:cNvPicPr preferRelativeResize="0"/>
              <p:nvPr/>
            </p:nvPicPr>
            <p:blipFill>
              <a:blip r:embed="rId2">
                <a:alphaModFix/>
              </a:blip>
              <a:stretch>
                <a:fillRect/>
              </a:stretch>
            </p:blipFill>
            <p:spPr>
              <a:xfrm flipH="1" rot="199135">
                <a:off x="3690645" y="2751461"/>
                <a:ext cx="7230436" cy="4067152"/>
              </a:xfrm>
              <a:prstGeom prst="rect">
                <a:avLst/>
              </a:prstGeom>
              <a:noFill/>
              <a:ln>
                <a:noFill/>
              </a:ln>
            </p:spPr>
          </p:pic>
        </p:grpSp>
        <p:pic>
          <p:nvPicPr>
            <p:cNvPr id="306" name="Google Shape;306;p32"/>
            <p:cNvPicPr preferRelativeResize="0"/>
            <p:nvPr/>
          </p:nvPicPr>
          <p:blipFill>
            <a:blip r:embed="rId2">
              <a:alphaModFix/>
            </a:blip>
            <a:stretch>
              <a:fillRect/>
            </a:stretch>
          </p:blipFill>
          <p:spPr>
            <a:xfrm rot="-10799997">
              <a:off x="3275315" y="-1315959"/>
              <a:ext cx="6972175" cy="3921869"/>
            </a:xfrm>
            <a:prstGeom prst="rect">
              <a:avLst/>
            </a:prstGeom>
            <a:noFill/>
            <a:ln>
              <a:noFill/>
            </a:ln>
          </p:spPr>
        </p:pic>
      </p:grpSp>
      <p:sp>
        <p:nvSpPr>
          <p:cNvPr id="307" name="Google Shape;307;p32"/>
          <p:cNvSpPr txBox="1"/>
          <p:nvPr>
            <p:ph type="title"/>
          </p:nvPr>
        </p:nvSpPr>
        <p:spPr>
          <a:xfrm>
            <a:off x="714575" y="537500"/>
            <a:ext cx="7714800" cy="581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ile only 4">
  <p:cSld name="CUSTOM_4_1_1_1">
    <p:spTree>
      <p:nvGrpSpPr>
        <p:cNvPr id="308" name="Shape 308"/>
        <p:cNvGrpSpPr/>
        <p:nvPr/>
      </p:nvGrpSpPr>
      <p:grpSpPr>
        <a:xfrm>
          <a:off x="0" y="0"/>
          <a:ext cx="0" cy="0"/>
          <a:chOff x="0" y="0"/>
          <a:chExt cx="0" cy="0"/>
        </a:xfrm>
      </p:grpSpPr>
      <p:grpSp>
        <p:nvGrpSpPr>
          <p:cNvPr id="309" name="Google Shape;309;p33"/>
          <p:cNvGrpSpPr/>
          <p:nvPr/>
        </p:nvGrpSpPr>
        <p:grpSpPr>
          <a:xfrm>
            <a:off x="-2063977" y="-1991955"/>
            <a:ext cx="13503372" cy="10673496"/>
            <a:chOff x="-2063977" y="-1991955"/>
            <a:chExt cx="13503372" cy="10673496"/>
          </a:xfrm>
        </p:grpSpPr>
        <p:grpSp>
          <p:nvGrpSpPr>
            <p:cNvPr id="310" name="Google Shape;310;p33"/>
            <p:cNvGrpSpPr/>
            <p:nvPr/>
          </p:nvGrpSpPr>
          <p:grpSpPr>
            <a:xfrm>
              <a:off x="-2063977" y="-1167464"/>
              <a:ext cx="13335089" cy="9849004"/>
              <a:chOff x="-2063977" y="-1167464"/>
              <a:chExt cx="13335089" cy="9849004"/>
            </a:xfrm>
          </p:grpSpPr>
          <p:pic>
            <p:nvPicPr>
              <p:cNvPr id="311" name="Google Shape;311;p33"/>
              <p:cNvPicPr preferRelativeResize="0"/>
              <p:nvPr/>
            </p:nvPicPr>
            <p:blipFill>
              <a:blip r:embed="rId2">
                <a:alphaModFix/>
              </a:blip>
              <a:stretch>
                <a:fillRect/>
              </a:stretch>
            </p:blipFill>
            <p:spPr>
              <a:xfrm rot="5400003">
                <a:off x="-3589127" y="357690"/>
                <a:ext cx="6972175" cy="3921869"/>
              </a:xfrm>
              <a:prstGeom prst="rect">
                <a:avLst/>
              </a:prstGeom>
              <a:noFill/>
              <a:ln>
                <a:noFill/>
              </a:ln>
            </p:spPr>
          </p:pic>
          <p:pic>
            <p:nvPicPr>
              <p:cNvPr id="312" name="Google Shape;312;p33"/>
              <p:cNvPicPr preferRelativeResize="0"/>
              <p:nvPr/>
            </p:nvPicPr>
            <p:blipFill>
              <a:blip r:embed="rId2">
                <a:alphaModFix/>
              </a:blip>
              <a:stretch>
                <a:fillRect/>
              </a:stretch>
            </p:blipFill>
            <p:spPr>
              <a:xfrm rot="-4277452">
                <a:off x="5367600" y="2162473"/>
                <a:ext cx="6369977" cy="3583124"/>
              </a:xfrm>
              <a:prstGeom prst="rect">
                <a:avLst/>
              </a:prstGeom>
              <a:noFill/>
              <a:ln>
                <a:noFill/>
              </a:ln>
            </p:spPr>
          </p:pic>
          <p:pic>
            <p:nvPicPr>
              <p:cNvPr id="313" name="Google Shape;313;p33"/>
              <p:cNvPicPr preferRelativeResize="0"/>
              <p:nvPr/>
            </p:nvPicPr>
            <p:blipFill>
              <a:blip r:embed="rId2">
                <a:alphaModFix/>
              </a:blip>
              <a:stretch>
                <a:fillRect/>
              </a:stretch>
            </p:blipFill>
            <p:spPr>
              <a:xfrm flipH="1" rot="2699998">
                <a:off x="-1469863" y="3082005"/>
                <a:ext cx="6716654" cy="3778136"/>
              </a:xfrm>
              <a:prstGeom prst="rect">
                <a:avLst/>
              </a:prstGeom>
              <a:noFill/>
              <a:ln>
                <a:noFill/>
              </a:ln>
            </p:spPr>
          </p:pic>
        </p:grpSp>
        <p:pic>
          <p:nvPicPr>
            <p:cNvPr id="314" name="Google Shape;314;p33"/>
            <p:cNvPicPr preferRelativeResize="0"/>
            <p:nvPr/>
          </p:nvPicPr>
          <p:blipFill>
            <a:blip r:embed="rId2">
              <a:alphaModFix/>
            </a:blip>
            <a:stretch>
              <a:fillRect/>
            </a:stretch>
          </p:blipFill>
          <p:spPr>
            <a:xfrm rot="-9706805">
              <a:off x="4488174" y="-1061753"/>
              <a:ext cx="6540053" cy="3678806"/>
            </a:xfrm>
            <a:prstGeom prst="rect">
              <a:avLst/>
            </a:prstGeom>
            <a:noFill/>
            <a:ln>
              <a:noFill/>
            </a:ln>
          </p:spPr>
        </p:pic>
      </p:grpSp>
      <p:sp>
        <p:nvSpPr>
          <p:cNvPr id="315" name="Google Shape;315;p33"/>
          <p:cNvSpPr txBox="1"/>
          <p:nvPr>
            <p:ph type="title"/>
          </p:nvPr>
        </p:nvSpPr>
        <p:spPr>
          <a:xfrm>
            <a:off x="714575" y="537500"/>
            <a:ext cx="7714800" cy="581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ile only 5">
  <p:cSld name="CUSTOM_4_1_1_1_1">
    <p:spTree>
      <p:nvGrpSpPr>
        <p:cNvPr id="316" name="Shape 316"/>
        <p:cNvGrpSpPr/>
        <p:nvPr/>
      </p:nvGrpSpPr>
      <p:grpSpPr>
        <a:xfrm>
          <a:off x="0" y="0"/>
          <a:ext cx="0" cy="0"/>
          <a:chOff x="0" y="0"/>
          <a:chExt cx="0" cy="0"/>
        </a:xfrm>
      </p:grpSpPr>
      <p:grpSp>
        <p:nvGrpSpPr>
          <p:cNvPr id="317" name="Google Shape;317;p34"/>
          <p:cNvGrpSpPr/>
          <p:nvPr/>
        </p:nvGrpSpPr>
        <p:grpSpPr>
          <a:xfrm>
            <a:off x="-2475922" y="-2116702"/>
            <a:ext cx="13449988" cy="9782011"/>
            <a:chOff x="-2475922" y="-2116702"/>
            <a:chExt cx="13449988" cy="9782011"/>
          </a:xfrm>
        </p:grpSpPr>
        <p:grpSp>
          <p:nvGrpSpPr>
            <p:cNvPr id="318" name="Google Shape;318;p34"/>
            <p:cNvGrpSpPr/>
            <p:nvPr/>
          </p:nvGrpSpPr>
          <p:grpSpPr>
            <a:xfrm>
              <a:off x="-2475922" y="-1423437"/>
              <a:ext cx="13449988" cy="9088746"/>
              <a:chOff x="-2475922" y="-1423437"/>
              <a:chExt cx="13449988" cy="9088746"/>
            </a:xfrm>
          </p:grpSpPr>
          <p:pic>
            <p:nvPicPr>
              <p:cNvPr id="319" name="Google Shape;319;p34"/>
              <p:cNvPicPr preferRelativeResize="0"/>
              <p:nvPr/>
            </p:nvPicPr>
            <p:blipFill>
              <a:blip r:embed="rId2">
                <a:alphaModFix/>
              </a:blip>
              <a:stretch>
                <a:fillRect/>
              </a:stretch>
            </p:blipFill>
            <p:spPr>
              <a:xfrm flipH="1" rot="10799997">
                <a:off x="-1793975" y="-1423434"/>
                <a:ext cx="6972175" cy="3921869"/>
              </a:xfrm>
              <a:prstGeom prst="rect">
                <a:avLst/>
              </a:prstGeom>
              <a:noFill/>
              <a:ln>
                <a:noFill/>
              </a:ln>
            </p:spPr>
          </p:pic>
          <p:pic>
            <p:nvPicPr>
              <p:cNvPr id="320" name="Google Shape;320;p34"/>
              <p:cNvPicPr preferRelativeResize="0"/>
              <p:nvPr/>
            </p:nvPicPr>
            <p:blipFill>
              <a:blip r:embed="rId2">
                <a:alphaModFix/>
              </a:blip>
              <a:stretch>
                <a:fillRect/>
              </a:stretch>
            </p:blipFill>
            <p:spPr>
              <a:xfrm rot="-3735486">
                <a:off x="4720873" y="2220910"/>
                <a:ext cx="6369977" cy="3583122"/>
              </a:xfrm>
              <a:prstGeom prst="rect">
                <a:avLst/>
              </a:prstGeom>
              <a:noFill/>
              <a:ln>
                <a:noFill/>
              </a:ln>
            </p:spPr>
          </p:pic>
          <p:pic>
            <p:nvPicPr>
              <p:cNvPr id="321" name="Google Shape;321;p34"/>
              <p:cNvPicPr preferRelativeResize="0"/>
              <p:nvPr/>
            </p:nvPicPr>
            <p:blipFill>
              <a:blip r:embed="rId2">
                <a:alphaModFix/>
              </a:blip>
              <a:stretch>
                <a:fillRect/>
              </a:stretch>
            </p:blipFill>
            <p:spPr>
              <a:xfrm rot="538116">
                <a:off x="-2222490" y="2337255"/>
                <a:ext cx="6716655" cy="3778136"/>
              </a:xfrm>
              <a:prstGeom prst="rect">
                <a:avLst/>
              </a:prstGeom>
              <a:noFill/>
              <a:ln>
                <a:noFill/>
              </a:ln>
            </p:spPr>
          </p:pic>
        </p:grpSp>
        <p:pic>
          <p:nvPicPr>
            <p:cNvPr id="322" name="Google Shape;322;p34"/>
            <p:cNvPicPr preferRelativeResize="0"/>
            <p:nvPr/>
          </p:nvPicPr>
          <p:blipFill>
            <a:blip r:embed="rId2">
              <a:alphaModFix/>
            </a:blip>
            <a:stretch>
              <a:fillRect/>
            </a:stretch>
          </p:blipFill>
          <p:spPr>
            <a:xfrm flipH="1" rot="-6444751">
              <a:off x="4795252" y="-285489"/>
              <a:ext cx="6540051" cy="3678805"/>
            </a:xfrm>
            <a:prstGeom prst="rect">
              <a:avLst/>
            </a:prstGeom>
            <a:noFill/>
            <a:ln>
              <a:noFill/>
            </a:ln>
          </p:spPr>
        </p:pic>
      </p:grpSp>
      <p:sp>
        <p:nvSpPr>
          <p:cNvPr id="323" name="Google Shape;323;p34"/>
          <p:cNvSpPr txBox="1"/>
          <p:nvPr>
            <p:ph type="title"/>
          </p:nvPr>
        </p:nvSpPr>
        <p:spPr>
          <a:xfrm>
            <a:off x="714575" y="537500"/>
            <a:ext cx="7714800" cy="5817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spTree>
      <p:nvGrpSpPr>
        <p:cNvPr id="324" name="Shape 324"/>
        <p:cNvGrpSpPr/>
        <p:nvPr/>
      </p:nvGrpSpPr>
      <p:grpSpPr>
        <a:xfrm>
          <a:off x="0" y="0"/>
          <a:ext cx="0" cy="0"/>
          <a:chOff x="0" y="0"/>
          <a:chExt cx="0" cy="0"/>
        </a:xfrm>
      </p:grpSpPr>
      <p:pic>
        <p:nvPicPr>
          <p:cNvPr id="325" name="Google Shape;325;p35"/>
          <p:cNvPicPr preferRelativeResize="0"/>
          <p:nvPr/>
        </p:nvPicPr>
        <p:blipFill>
          <a:blip r:embed="rId2">
            <a:alphaModFix/>
          </a:blip>
          <a:stretch>
            <a:fillRect/>
          </a:stretch>
        </p:blipFill>
        <p:spPr>
          <a:xfrm flipH="1" rot="10800000">
            <a:off x="-603550" y="-995751"/>
            <a:ext cx="9808850" cy="6153276"/>
          </a:xfrm>
          <a:prstGeom prst="rect">
            <a:avLst/>
          </a:prstGeom>
          <a:noFill/>
          <a:ln>
            <a:noFill/>
          </a:ln>
        </p:spPr>
      </p:pic>
      <p:sp>
        <p:nvSpPr>
          <p:cNvPr id="326" name="Google Shape;326;p35"/>
          <p:cNvSpPr txBox="1"/>
          <p:nvPr/>
        </p:nvSpPr>
        <p:spPr>
          <a:xfrm>
            <a:off x="2642550" y="3736098"/>
            <a:ext cx="3857400" cy="615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b="1" lang="en" sz="1200">
                <a:solidFill>
                  <a:schemeClr val="dk1"/>
                </a:solidFill>
                <a:latin typeface="Inconsolata"/>
                <a:ea typeface="Inconsolata"/>
                <a:cs typeface="Inconsolata"/>
                <a:sym typeface="Inconsolata"/>
              </a:rPr>
              <a:t>CREDITS: </a:t>
            </a:r>
            <a:r>
              <a:rPr lang="en" sz="1200">
                <a:solidFill>
                  <a:schemeClr val="dk1"/>
                </a:solidFill>
                <a:latin typeface="Inconsolata"/>
                <a:ea typeface="Inconsolata"/>
                <a:cs typeface="Inconsolata"/>
                <a:sym typeface="Inconsolata"/>
              </a:rPr>
              <a:t>This presentation template was created by </a:t>
            </a:r>
            <a:r>
              <a:rPr b="1" lang="en" sz="1200">
                <a:solidFill>
                  <a:schemeClr val="dk1"/>
                </a:solidFill>
                <a:uFill>
                  <a:noFill/>
                </a:uFill>
                <a:latin typeface="Inconsolata"/>
                <a:ea typeface="Inconsolata"/>
                <a:cs typeface="Inconsolata"/>
                <a:sym typeface="Inconsolata"/>
                <a:hlinkClick r:id="rId3">
                  <a:extLst>
                    <a:ext uri="{A12FA001-AC4F-418D-AE19-62706E023703}">
                      <ahyp:hlinkClr val="tx"/>
                    </a:ext>
                  </a:extLst>
                </a:hlinkClick>
              </a:rPr>
              <a:t>Slidesgo</a:t>
            </a:r>
            <a:r>
              <a:rPr lang="en" sz="1200">
                <a:solidFill>
                  <a:schemeClr val="dk1"/>
                </a:solidFill>
                <a:latin typeface="Inconsolata"/>
                <a:ea typeface="Inconsolata"/>
                <a:cs typeface="Inconsolata"/>
                <a:sym typeface="Inconsolata"/>
              </a:rPr>
              <a:t>, including icons by </a:t>
            </a:r>
            <a:r>
              <a:rPr b="1" lang="en" sz="1200">
                <a:solidFill>
                  <a:schemeClr val="dk1"/>
                </a:solidFill>
                <a:uFill>
                  <a:noFill/>
                </a:uFill>
                <a:latin typeface="Inconsolata"/>
                <a:ea typeface="Inconsolata"/>
                <a:cs typeface="Inconsolata"/>
                <a:sym typeface="Inconsolata"/>
                <a:hlinkClick r:id="rId4">
                  <a:extLst>
                    <a:ext uri="{A12FA001-AC4F-418D-AE19-62706E023703}">
                      <ahyp:hlinkClr val="tx"/>
                    </a:ext>
                  </a:extLst>
                </a:hlinkClick>
              </a:rPr>
              <a:t>Flaticon</a:t>
            </a:r>
            <a:r>
              <a:rPr b="1" lang="en" sz="1200">
                <a:solidFill>
                  <a:schemeClr val="dk1"/>
                </a:solidFill>
                <a:latin typeface="Inconsolata"/>
                <a:ea typeface="Inconsolata"/>
                <a:cs typeface="Inconsolata"/>
                <a:sym typeface="Inconsolata"/>
              </a:rPr>
              <a:t> </a:t>
            </a:r>
            <a:r>
              <a:rPr lang="en" sz="1200">
                <a:solidFill>
                  <a:schemeClr val="dk1"/>
                </a:solidFill>
                <a:latin typeface="Inconsolata"/>
                <a:ea typeface="Inconsolata"/>
                <a:cs typeface="Inconsolata"/>
                <a:sym typeface="Inconsolata"/>
              </a:rPr>
              <a:t>and infographics &amp; images by </a:t>
            </a:r>
            <a:r>
              <a:rPr b="1" lang="en" sz="1200">
                <a:solidFill>
                  <a:schemeClr val="dk1"/>
                </a:solidFill>
                <a:uFill>
                  <a:noFill/>
                </a:uFill>
                <a:latin typeface="Inconsolata"/>
                <a:ea typeface="Inconsolata"/>
                <a:cs typeface="Inconsolata"/>
                <a:sym typeface="Inconsolata"/>
                <a:hlinkClick r:id="rId5">
                  <a:extLst>
                    <a:ext uri="{A12FA001-AC4F-418D-AE19-62706E023703}">
                      <ahyp:hlinkClr val="tx"/>
                    </a:ext>
                  </a:extLst>
                </a:hlinkClick>
              </a:rPr>
              <a:t>Freepik</a:t>
            </a:r>
            <a:endParaRPr b="1" sz="1200">
              <a:solidFill>
                <a:schemeClr val="dk1"/>
              </a:solidFill>
              <a:latin typeface="Inconsolata"/>
              <a:ea typeface="Inconsolata"/>
              <a:cs typeface="Inconsolata"/>
              <a:sym typeface="Inconsolata"/>
            </a:endParaRPr>
          </a:p>
        </p:txBody>
      </p:sp>
      <p:sp>
        <p:nvSpPr>
          <p:cNvPr id="327" name="Google Shape;327;p35"/>
          <p:cNvSpPr txBox="1"/>
          <p:nvPr>
            <p:ph type="title"/>
          </p:nvPr>
        </p:nvSpPr>
        <p:spPr>
          <a:xfrm>
            <a:off x="2644025" y="385100"/>
            <a:ext cx="3857400" cy="94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300"/>
              <a:buNone/>
              <a:defRPr sz="5400">
                <a:solidFill>
                  <a:srgbClr val="191919"/>
                </a:solidFill>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
        <p:nvSpPr>
          <p:cNvPr id="328" name="Google Shape;328;p35"/>
          <p:cNvSpPr txBox="1"/>
          <p:nvPr>
            <p:ph idx="1" type="subTitle"/>
          </p:nvPr>
        </p:nvSpPr>
        <p:spPr>
          <a:xfrm>
            <a:off x="2644050" y="1381625"/>
            <a:ext cx="3857400" cy="117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700">
                <a:solidFill>
                  <a:schemeClr val="dk1"/>
                </a:solidFill>
                <a:latin typeface="Inconsolata"/>
                <a:ea typeface="Inconsolata"/>
                <a:cs typeface="Inconsolata"/>
                <a:sym typeface="Inconsolata"/>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6">
    <p:spTree>
      <p:nvGrpSpPr>
        <p:cNvPr id="329" name="Shape 329"/>
        <p:cNvGrpSpPr/>
        <p:nvPr/>
      </p:nvGrpSpPr>
      <p:grpSpPr>
        <a:xfrm>
          <a:off x="0" y="0"/>
          <a:ext cx="0" cy="0"/>
          <a:chOff x="0" y="0"/>
          <a:chExt cx="0" cy="0"/>
        </a:xfrm>
      </p:grpSpPr>
      <p:grpSp>
        <p:nvGrpSpPr>
          <p:cNvPr id="330" name="Google Shape;330;p36"/>
          <p:cNvGrpSpPr/>
          <p:nvPr/>
        </p:nvGrpSpPr>
        <p:grpSpPr>
          <a:xfrm>
            <a:off x="-2006250" y="-1668800"/>
            <a:ext cx="12692861" cy="9251502"/>
            <a:chOff x="-2006250" y="-1668800"/>
            <a:chExt cx="12692861" cy="9251502"/>
          </a:xfrm>
        </p:grpSpPr>
        <p:pic>
          <p:nvPicPr>
            <p:cNvPr id="331" name="Google Shape;331;p36"/>
            <p:cNvPicPr preferRelativeResize="0"/>
            <p:nvPr/>
          </p:nvPicPr>
          <p:blipFill>
            <a:blip r:embed="rId2">
              <a:alphaModFix/>
            </a:blip>
            <a:stretch>
              <a:fillRect/>
            </a:stretch>
          </p:blipFill>
          <p:spPr>
            <a:xfrm flipH="1" rot="4399709">
              <a:off x="-2387872" y="2226060"/>
              <a:ext cx="6369976" cy="3583124"/>
            </a:xfrm>
            <a:prstGeom prst="rect">
              <a:avLst/>
            </a:prstGeom>
            <a:noFill/>
            <a:ln>
              <a:noFill/>
            </a:ln>
          </p:spPr>
        </p:pic>
        <p:pic>
          <p:nvPicPr>
            <p:cNvPr id="332" name="Google Shape;332;p36"/>
            <p:cNvPicPr preferRelativeResize="0"/>
            <p:nvPr/>
          </p:nvPicPr>
          <p:blipFill>
            <a:blip r:embed="rId2">
              <a:alphaModFix/>
            </a:blip>
            <a:stretch>
              <a:fillRect/>
            </a:stretch>
          </p:blipFill>
          <p:spPr>
            <a:xfrm rot="-10799997">
              <a:off x="3714427" y="-1183284"/>
              <a:ext cx="6972175" cy="3921869"/>
            </a:xfrm>
            <a:prstGeom prst="rect">
              <a:avLst/>
            </a:prstGeom>
            <a:noFill/>
            <a:ln>
              <a:noFill/>
            </a:ln>
          </p:spPr>
        </p:pic>
        <p:pic>
          <p:nvPicPr>
            <p:cNvPr id="333" name="Google Shape;333;p36"/>
            <p:cNvPicPr preferRelativeResize="0"/>
            <p:nvPr/>
          </p:nvPicPr>
          <p:blipFill>
            <a:blip r:embed="rId2">
              <a:alphaModFix/>
            </a:blip>
            <a:stretch>
              <a:fillRect/>
            </a:stretch>
          </p:blipFill>
          <p:spPr>
            <a:xfrm flipH="1" rot="-495510">
              <a:off x="3733437" y="3168355"/>
              <a:ext cx="6716655" cy="3778136"/>
            </a:xfrm>
            <a:prstGeom prst="rect">
              <a:avLst/>
            </a:prstGeom>
            <a:noFill/>
            <a:ln>
              <a:noFill/>
            </a:ln>
          </p:spPr>
        </p:pic>
        <p:pic>
          <p:nvPicPr>
            <p:cNvPr id="334" name="Google Shape;334;p36"/>
            <p:cNvPicPr preferRelativeResize="0"/>
            <p:nvPr/>
          </p:nvPicPr>
          <p:blipFill>
            <a:blip r:embed="rId2">
              <a:alphaModFix/>
            </a:blip>
            <a:stretch>
              <a:fillRect/>
            </a:stretch>
          </p:blipFill>
          <p:spPr>
            <a:xfrm rot="5837318">
              <a:off x="-3036874" y="-31240"/>
              <a:ext cx="6540050" cy="3678807"/>
            </a:xfrm>
            <a:prstGeom prst="rect">
              <a:avLst/>
            </a:prstGeom>
            <a:noFill/>
            <a:ln>
              <a:noFill/>
            </a:ln>
          </p:spPr>
        </p:pic>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6_1">
    <p:spTree>
      <p:nvGrpSpPr>
        <p:cNvPr id="335" name="Shape 335"/>
        <p:cNvGrpSpPr/>
        <p:nvPr/>
      </p:nvGrpSpPr>
      <p:grpSpPr>
        <a:xfrm>
          <a:off x="0" y="0"/>
          <a:ext cx="0" cy="0"/>
          <a:chOff x="0" y="0"/>
          <a:chExt cx="0" cy="0"/>
        </a:xfrm>
      </p:grpSpPr>
      <p:grpSp>
        <p:nvGrpSpPr>
          <p:cNvPr id="336" name="Google Shape;336;p37"/>
          <p:cNvGrpSpPr/>
          <p:nvPr/>
        </p:nvGrpSpPr>
        <p:grpSpPr>
          <a:xfrm>
            <a:off x="-1541569" y="-1354352"/>
            <a:ext cx="12055145" cy="8745426"/>
            <a:chOff x="-1541569" y="-1354352"/>
            <a:chExt cx="12055145" cy="8745426"/>
          </a:xfrm>
        </p:grpSpPr>
        <p:pic>
          <p:nvPicPr>
            <p:cNvPr id="337" name="Google Shape;337;p37"/>
            <p:cNvPicPr preferRelativeResize="0"/>
            <p:nvPr/>
          </p:nvPicPr>
          <p:blipFill>
            <a:blip r:embed="rId2">
              <a:alphaModFix/>
            </a:blip>
            <a:stretch>
              <a:fillRect/>
            </a:stretch>
          </p:blipFill>
          <p:spPr>
            <a:xfrm rot="544083">
              <a:off x="-1312588" y="2572253"/>
              <a:ext cx="6013477" cy="3382598"/>
            </a:xfrm>
            <a:prstGeom prst="rect">
              <a:avLst/>
            </a:prstGeom>
            <a:noFill/>
            <a:ln>
              <a:noFill/>
            </a:ln>
          </p:spPr>
        </p:pic>
        <p:pic>
          <p:nvPicPr>
            <p:cNvPr id="338" name="Google Shape;338;p37"/>
            <p:cNvPicPr preferRelativeResize="0"/>
            <p:nvPr/>
          </p:nvPicPr>
          <p:blipFill>
            <a:blip r:embed="rId2">
              <a:alphaModFix/>
            </a:blip>
            <a:stretch>
              <a:fillRect/>
            </a:stretch>
          </p:blipFill>
          <p:spPr>
            <a:xfrm rot="-4431382">
              <a:off x="4300852" y="1652914"/>
              <a:ext cx="6833292" cy="3843744"/>
            </a:xfrm>
            <a:prstGeom prst="rect">
              <a:avLst/>
            </a:prstGeom>
            <a:noFill/>
            <a:ln>
              <a:noFill/>
            </a:ln>
          </p:spPr>
        </p:pic>
        <p:pic>
          <p:nvPicPr>
            <p:cNvPr id="339" name="Google Shape;339;p37"/>
            <p:cNvPicPr preferRelativeResize="0"/>
            <p:nvPr/>
          </p:nvPicPr>
          <p:blipFill>
            <a:blip r:embed="rId2">
              <a:alphaModFix/>
            </a:blip>
            <a:stretch>
              <a:fillRect/>
            </a:stretch>
          </p:blipFill>
          <p:spPr>
            <a:xfrm flipH="1" rot="10799998">
              <a:off x="-1499850" y="-1354349"/>
              <a:ext cx="8326723" cy="4683796"/>
            </a:xfrm>
            <a:prstGeom prst="rect">
              <a:avLst/>
            </a:prstGeom>
            <a:noFill/>
            <a:ln>
              <a:noFill/>
            </a:ln>
          </p:spPr>
        </p:pic>
        <p:pic>
          <p:nvPicPr>
            <p:cNvPr id="340" name="Google Shape;340;p37"/>
            <p:cNvPicPr preferRelativeResize="0"/>
            <p:nvPr/>
          </p:nvPicPr>
          <p:blipFill>
            <a:blip r:embed="rId2">
              <a:alphaModFix/>
            </a:blip>
            <a:stretch>
              <a:fillRect/>
            </a:stretch>
          </p:blipFill>
          <p:spPr>
            <a:xfrm rot="-10270009">
              <a:off x="4276049" y="-831346"/>
              <a:ext cx="6013476" cy="3382597"/>
            </a:xfrm>
            <a:prstGeom prst="rect">
              <a:avLst/>
            </a:prstGeom>
            <a:noFill/>
            <a:ln>
              <a:noFill/>
            </a:ln>
          </p:spPr>
        </p:pic>
        <p:grpSp>
          <p:nvGrpSpPr>
            <p:cNvPr id="341" name="Google Shape;341;p37"/>
            <p:cNvGrpSpPr/>
            <p:nvPr/>
          </p:nvGrpSpPr>
          <p:grpSpPr>
            <a:xfrm>
              <a:off x="2096496" y="691072"/>
              <a:ext cx="248440" cy="733875"/>
              <a:chOff x="2402775" y="396330"/>
              <a:chExt cx="248440" cy="733875"/>
            </a:xfrm>
          </p:grpSpPr>
          <p:sp>
            <p:nvSpPr>
              <p:cNvPr id="342" name="Google Shape;342;p37"/>
              <p:cNvSpPr/>
              <p:nvPr/>
            </p:nvSpPr>
            <p:spPr>
              <a:xfrm>
                <a:off x="2402775" y="674455"/>
                <a:ext cx="248440" cy="455750"/>
              </a:xfrm>
              <a:custGeom>
                <a:rect b="b" l="l" r="r" t="t"/>
                <a:pathLst>
                  <a:path extrusionOk="0" h="18230" w="8578">
                    <a:moveTo>
                      <a:pt x="7340" y="1"/>
                    </a:moveTo>
                    <a:cubicBezTo>
                      <a:pt x="7182" y="1"/>
                      <a:pt x="7064" y="223"/>
                      <a:pt x="6957" y="344"/>
                    </a:cubicBezTo>
                    <a:cubicBezTo>
                      <a:pt x="6707" y="630"/>
                      <a:pt x="6525" y="966"/>
                      <a:pt x="6416" y="1329"/>
                    </a:cubicBezTo>
                    <a:cubicBezTo>
                      <a:pt x="6262" y="1811"/>
                      <a:pt x="6158" y="2305"/>
                      <a:pt x="6099" y="2805"/>
                    </a:cubicBezTo>
                    <a:cubicBezTo>
                      <a:pt x="5967" y="3804"/>
                      <a:pt x="5999" y="4817"/>
                      <a:pt x="5822" y="5815"/>
                    </a:cubicBezTo>
                    <a:cubicBezTo>
                      <a:pt x="5744" y="6242"/>
                      <a:pt x="5640" y="6651"/>
                      <a:pt x="5331" y="6978"/>
                    </a:cubicBezTo>
                    <a:cubicBezTo>
                      <a:pt x="5282" y="7037"/>
                      <a:pt x="5211" y="7070"/>
                      <a:pt x="5140" y="7070"/>
                    </a:cubicBezTo>
                    <a:cubicBezTo>
                      <a:pt x="5113" y="7070"/>
                      <a:pt x="5085" y="7065"/>
                      <a:pt x="5059" y="7055"/>
                    </a:cubicBezTo>
                    <a:cubicBezTo>
                      <a:pt x="4950" y="7010"/>
                      <a:pt x="4927" y="6919"/>
                      <a:pt x="4968" y="6810"/>
                    </a:cubicBezTo>
                    <a:cubicBezTo>
                      <a:pt x="5277" y="5970"/>
                      <a:pt x="4977" y="5343"/>
                      <a:pt x="4287" y="4857"/>
                    </a:cubicBezTo>
                    <a:cubicBezTo>
                      <a:pt x="4212" y="4898"/>
                      <a:pt x="4144" y="4958"/>
                      <a:pt x="4054" y="4958"/>
                    </a:cubicBezTo>
                    <a:cubicBezTo>
                      <a:pt x="4035" y="4958"/>
                      <a:pt x="4014" y="4955"/>
                      <a:pt x="3992" y="4948"/>
                    </a:cubicBezTo>
                    <a:cubicBezTo>
                      <a:pt x="3338" y="5193"/>
                      <a:pt x="3179" y="5720"/>
                      <a:pt x="3229" y="6347"/>
                    </a:cubicBezTo>
                    <a:cubicBezTo>
                      <a:pt x="3247" y="6497"/>
                      <a:pt x="3279" y="6646"/>
                      <a:pt x="3329" y="6787"/>
                    </a:cubicBezTo>
                    <a:cubicBezTo>
                      <a:pt x="3365" y="6905"/>
                      <a:pt x="3433" y="7037"/>
                      <a:pt x="3270" y="7101"/>
                    </a:cubicBezTo>
                    <a:cubicBezTo>
                      <a:pt x="3239" y="7114"/>
                      <a:pt x="3208" y="7120"/>
                      <a:pt x="3179" y="7120"/>
                    </a:cubicBezTo>
                    <a:cubicBezTo>
                      <a:pt x="3088" y="7120"/>
                      <a:pt x="3007" y="7062"/>
                      <a:pt x="2938" y="6987"/>
                    </a:cubicBezTo>
                    <a:cubicBezTo>
                      <a:pt x="2707" y="6742"/>
                      <a:pt x="2580" y="6442"/>
                      <a:pt x="2498" y="6124"/>
                    </a:cubicBezTo>
                    <a:cubicBezTo>
                      <a:pt x="2357" y="5561"/>
                      <a:pt x="2253" y="4989"/>
                      <a:pt x="2189" y="4412"/>
                    </a:cubicBezTo>
                    <a:cubicBezTo>
                      <a:pt x="2062" y="3468"/>
                      <a:pt x="1962" y="2514"/>
                      <a:pt x="1608" y="1615"/>
                    </a:cubicBezTo>
                    <a:cubicBezTo>
                      <a:pt x="1413" y="1111"/>
                      <a:pt x="1149" y="662"/>
                      <a:pt x="722" y="321"/>
                    </a:cubicBezTo>
                    <a:cubicBezTo>
                      <a:pt x="663" y="274"/>
                      <a:pt x="592" y="240"/>
                      <a:pt x="525" y="240"/>
                    </a:cubicBezTo>
                    <a:cubicBezTo>
                      <a:pt x="474" y="240"/>
                      <a:pt x="425" y="259"/>
                      <a:pt x="382" y="308"/>
                    </a:cubicBezTo>
                    <a:cubicBezTo>
                      <a:pt x="286" y="421"/>
                      <a:pt x="341" y="539"/>
                      <a:pt x="445" y="630"/>
                    </a:cubicBezTo>
                    <a:cubicBezTo>
                      <a:pt x="1158" y="1252"/>
                      <a:pt x="1372" y="2110"/>
                      <a:pt x="1553" y="2978"/>
                    </a:cubicBezTo>
                    <a:cubicBezTo>
                      <a:pt x="1640" y="3395"/>
                      <a:pt x="1667" y="3827"/>
                      <a:pt x="1744" y="4249"/>
                    </a:cubicBezTo>
                    <a:cubicBezTo>
                      <a:pt x="1939" y="5330"/>
                      <a:pt x="1908" y="6478"/>
                      <a:pt x="2707" y="7373"/>
                    </a:cubicBezTo>
                    <a:cubicBezTo>
                      <a:pt x="2825" y="7505"/>
                      <a:pt x="2834" y="7645"/>
                      <a:pt x="2693" y="7768"/>
                    </a:cubicBezTo>
                    <a:cubicBezTo>
                      <a:pt x="2643" y="7808"/>
                      <a:pt x="2595" y="7824"/>
                      <a:pt x="2550" y="7824"/>
                    </a:cubicBezTo>
                    <a:cubicBezTo>
                      <a:pt x="2455" y="7824"/>
                      <a:pt x="2370" y="7755"/>
                      <a:pt x="2293" y="7691"/>
                    </a:cubicBezTo>
                    <a:cubicBezTo>
                      <a:pt x="1989" y="7432"/>
                      <a:pt x="1862" y="7069"/>
                      <a:pt x="1762" y="6705"/>
                    </a:cubicBezTo>
                    <a:cubicBezTo>
                      <a:pt x="1581" y="6024"/>
                      <a:pt x="1440" y="5334"/>
                      <a:pt x="1249" y="4653"/>
                    </a:cubicBezTo>
                    <a:cubicBezTo>
                      <a:pt x="1099" y="4122"/>
                      <a:pt x="886" y="3604"/>
                      <a:pt x="436" y="3236"/>
                    </a:cubicBezTo>
                    <a:cubicBezTo>
                      <a:pt x="373" y="3181"/>
                      <a:pt x="301" y="3140"/>
                      <a:pt x="232" y="3140"/>
                    </a:cubicBezTo>
                    <a:cubicBezTo>
                      <a:pt x="188" y="3140"/>
                      <a:pt x="144" y="3157"/>
                      <a:pt x="105" y="3200"/>
                    </a:cubicBezTo>
                    <a:cubicBezTo>
                      <a:pt x="0" y="3309"/>
                      <a:pt x="50" y="3427"/>
                      <a:pt x="155" y="3527"/>
                    </a:cubicBezTo>
                    <a:cubicBezTo>
                      <a:pt x="682" y="4017"/>
                      <a:pt x="840" y="4685"/>
                      <a:pt x="999" y="5348"/>
                    </a:cubicBezTo>
                    <a:cubicBezTo>
                      <a:pt x="1131" y="5911"/>
                      <a:pt x="1267" y="6474"/>
                      <a:pt x="1435" y="7028"/>
                    </a:cubicBezTo>
                    <a:cubicBezTo>
                      <a:pt x="1549" y="7414"/>
                      <a:pt x="1703" y="7832"/>
                      <a:pt x="2066" y="8031"/>
                    </a:cubicBezTo>
                    <a:cubicBezTo>
                      <a:pt x="2489" y="8267"/>
                      <a:pt x="2607" y="8558"/>
                      <a:pt x="2502" y="9003"/>
                    </a:cubicBezTo>
                    <a:cubicBezTo>
                      <a:pt x="2466" y="9148"/>
                      <a:pt x="2475" y="9307"/>
                      <a:pt x="2530" y="9448"/>
                    </a:cubicBezTo>
                    <a:cubicBezTo>
                      <a:pt x="2761" y="9997"/>
                      <a:pt x="2548" y="10315"/>
                      <a:pt x="2076" y="10610"/>
                    </a:cubicBezTo>
                    <a:cubicBezTo>
                      <a:pt x="1136" y="11192"/>
                      <a:pt x="636" y="12068"/>
                      <a:pt x="550" y="13171"/>
                    </a:cubicBezTo>
                    <a:cubicBezTo>
                      <a:pt x="486" y="14002"/>
                      <a:pt x="418" y="14829"/>
                      <a:pt x="368" y="15660"/>
                    </a:cubicBezTo>
                    <a:cubicBezTo>
                      <a:pt x="359" y="15837"/>
                      <a:pt x="237" y="16128"/>
                      <a:pt x="523" y="16159"/>
                    </a:cubicBezTo>
                    <a:cubicBezTo>
                      <a:pt x="534" y="16160"/>
                      <a:pt x="545" y="16161"/>
                      <a:pt x="556" y="16161"/>
                    </a:cubicBezTo>
                    <a:cubicBezTo>
                      <a:pt x="792" y="16161"/>
                      <a:pt x="764" y="15879"/>
                      <a:pt x="781" y="15705"/>
                    </a:cubicBezTo>
                    <a:cubicBezTo>
                      <a:pt x="850" y="14902"/>
                      <a:pt x="922" y="14098"/>
                      <a:pt x="963" y="13294"/>
                    </a:cubicBezTo>
                    <a:cubicBezTo>
                      <a:pt x="1013" y="12318"/>
                      <a:pt x="1413" y="11541"/>
                      <a:pt x="2225" y="11006"/>
                    </a:cubicBezTo>
                    <a:cubicBezTo>
                      <a:pt x="2398" y="10889"/>
                      <a:pt x="2568" y="10620"/>
                      <a:pt x="2782" y="10620"/>
                    </a:cubicBezTo>
                    <a:cubicBezTo>
                      <a:pt x="2844" y="10620"/>
                      <a:pt x="2909" y="10642"/>
                      <a:pt x="2979" y="10697"/>
                    </a:cubicBezTo>
                    <a:cubicBezTo>
                      <a:pt x="3374" y="11006"/>
                      <a:pt x="2966" y="11278"/>
                      <a:pt x="2793" y="11514"/>
                    </a:cubicBezTo>
                    <a:cubicBezTo>
                      <a:pt x="2148" y="12390"/>
                      <a:pt x="1753" y="13426"/>
                      <a:pt x="1662" y="14506"/>
                    </a:cubicBezTo>
                    <a:cubicBezTo>
                      <a:pt x="1567" y="15619"/>
                      <a:pt x="1590" y="16727"/>
                      <a:pt x="1553" y="17835"/>
                    </a:cubicBezTo>
                    <a:cubicBezTo>
                      <a:pt x="1549" y="17907"/>
                      <a:pt x="1553" y="17985"/>
                      <a:pt x="1571" y="18062"/>
                    </a:cubicBezTo>
                    <a:cubicBezTo>
                      <a:pt x="1592" y="18158"/>
                      <a:pt x="1650" y="18229"/>
                      <a:pt x="1742" y="18229"/>
                    </a:cubicBezTo>
                    <a:cubicBezTo>
                      <a:pt x="1754" y="18229"/>
                      <a:pt x="1767" y="18228"/>
                      <a:pt x="1780" y="18225"/>
                    </a:cubicBezTo>
                    <a:cubicBezTo>
                      <a:pt x="1844" y="18203"/>
                      <a:pt x="1898" y="18144"/>
                      <a:pt x="1917" y="18075"/>
                    </a:cubicBezTo>
                    <a:cubicBezTo>
                      <a:pt x="1944" y="17903"/>
                      <a:pt x="1962" y="17726"/>
                      <a:pt x="1967" y="17553"/>
                    </a:cubicBezTo>
                    <a:cubicBezTo>
                      <a:pt x="1998" y="16618"/>
                      <a:pt x="2016" y="15683"/>
                      <a:pt x="2053" y="14752"/>
                    </a:cubicBezTo>
                    <a:cubicBezTo>
                      <a:pt x="2085" y="13607"/>
                      <a:pt x="2498" y="12509"/>
                      <a:pt x="3224" y="11623"/>
                    </a:cubicBezTo>
                    <a:cubicBezTo>
                      <a:pt x="3401" y="11404"/>
                      <a:pt x="3489" y="11293"/>
                      <a:pt x="3576" y="11293"/>
                    </a:cubicBezTo>
                    <a:cubicBezTo>
                      <a:pt x="3665" y="11293"/>
                      <a:pt x="3753" y="11412"/>
                      <a:pt x="3933" y="11655"/>
                    </a:cubicBezTo>
                    <a:cubicBezTo>
                      <a:pt x="4073" y="11843"/>
                      <a:pt x="4204" y="11938"/>
                      <a:pt x="4329" y="11938"/>
                    </a:cubicBezTo>
                    <a:cubicBezTo>
                      <a:pt x="4466" y="11938"/>
                      <a:pt x="4597" y="11824"/>
                      <a:pt x="4727" y="11596"/>
                    </a:cubicBezTo>
                    <a:cubicBezTo>
                      <a:pt x="4764" y="11532"/>
                      <a:pt x="4755" y="11441"/>
                      <a:pt x="4791" y="11378"/>
                    </a:cubicBezTo>
                    <a:cubicBezTo>
                      <a:pt x="4852" y="11270"/>
                      <a:pt x="4925" y="11210"/>
                      <a:pt x="5007" y="11210"/>
                    </a:cubicBezTo>
                    <a:cubicBezTo>
                      <a:pt x="5070" y="11210"/>
                      <a:pt x="5137" y="11246"/>
                      <a:pt x="5209" y="11323"/>
                    </a:cubicBezTo>
                    <a:cubicBezTo>
                      <a:pt x="5295" y="11414"/>
                      <a:pt x="5372" y="11514"/>
                      <a:pt x="5458" y="11605"/>
                    </a:cubicBezTo>
                    <a:cubicBezTo>
                      <a:pt x="6403" y="12613"/>
                      <a:pt x="6753" y="13857"/>
                      <a:pt x="6861" y="15192"/>
                    </a:cubicBezTo>
                    <a:cubicBezTo>
                      <a:pt x="6934" y="16046"/>
                      <a:pt x="7011" y="16899"/>
                      <a:pt x="7093" y="17753"/>
                    </a:cubicBezTo>
                    <a:cubicBezTo>
                      <a:pt x="7105" y="17880"/>
                      <a:pt x="7138" y="18035"/>
                      <a:pt x="7289" y="18035"/>
                    </a:cubicBezTo>
                    <a:cubicBezTo>
                      <a:pt x="7311" y="18035"/>
                      <a:pt x="7334" y="18032"/>
                      <a:pt x="7361" y="18026"/>
                    </a:cubicBezTo>
                    <a:cubicBezTo>
                      <a:pt x="7506" y="17989"/>
                      <a:pt x="7506" y="17839"/>
                      <a:pt x="7497" y="17712"/>
                    </a:cubicBezTo>
                    <a:cubicBezTo>
                      <a:pt x="7420" y="16836"/>
                      <a:pt x="7329" y="15955"/>
                      <a:pt x="7261" y="15079"/>
                    </a:cubicBezTo>
                    <a:cubicBezTo>
                      <a:pt x="7148" y="13598"/>
                      <a:pt x="6675" y="12272"/>
                      <a:pt x="5640" y="11183"/>
                    </a:cubicBezTo>
                    <a:cubicBezTo>
                      <a:pt x="5495" y="11033"/>
                      <a:pt x="5358" y="10883"/>
                      <a:pt x="5527" y="10660"/>
                    </a:cubicBezTo>
                    <a:cubicBezTo>
                      <a:pt x="5601" y="10565"/>
                      <a:pt x="5675" y="10531"/>
                      <a:pt x="5747" y="10531"/>
                    </a:cubicBezTo>
                    <a:cubicBezTo>
                      <a:pt x="5851" y="10531"/>
                      <a:pt x="5954" y="10600"/>
                      <a:pt x="6058" y="10656"/>
                    </a:cubicBezTo>
                    <a:cubicBezTo>
                      <a:pt x="7020" y="11178"/>
                      <a:pt x="7674" y="11927"/>
                      <a:pt x="7788" y="13062"/>
                    </a:cubicBezTo>
                    <a:cubicBezTo>
                      <a:pt x="7829" y="13462"/>
                      <a:pt x="7897" y="13862"/>
                      <a:pt x="7956" y="14261"/>
                    </a:cubicBezTo>
                    <a:cubicBezTo>
                      <a:pt x="8024" y="14733"/>
                      <a:pt x="8101" y="15206"/>
                      <a:pt x="8178" y="15678"/>
                    </a:cubicBezTo>
                    <a:cubicBezTo>
                      <a:pt x="8199" y="15796"/>
                      <a:pt x="8252" y="15910"/>
                      <a:pt x="8373" y="15910"/>
                    </a:cubicBezTo>
                    <a:cubicBezTo>
                      <a:pt x="8387" y="15910"/>
                      <a:pt x="8403" y="15908"/>
                      <a:pt x="8419" y="15905"/>
                    </a:cubicBezTo>
                    <a:cubicBezTo>
                      <a:pt x="8573" y="15873"/>
                      <a:pt x="8578" y="15732"/>
                      <a:pt x="8564" y="15605"/>
                    </a:cubicBezTo>
                    <a:cubicBezTo>
                      <a:pt x="8437" y="14706"/>
                      <a:pt x="8315" y="13807"/>
                      <a:pt x="8187" y="12908"/>
                    </a:cubicBezTo>
                    <a:cubicBezTo>
                      <a:pt x="8038" y="11841"/>
                      <a:pt x="7506" y="11010"/>
                      <a:pt x="6557" y="10502"/>
                    </a:cubicBezTo>
                    <a:cubicBezTo>
                      <a:pt x="6021" y="10215"/>
                      <a:pt x="5785" y="9884"/>
                      <a:pt x="5958" y="9266"/>
                    </a:cubicBezTo>
                    <a:cubicBezTo>
                      <a:pt x="6026" y="9039"/>
                      <a:pt x="5949" y="8767"/>
                      <a:pt x="5908" y="8517"/>
                    </a:cubicBezTo>
                    <a:cubicBezTo>
                      <a:pt x="5885" y="8363"/>
                      <a:pt x="5844" y="8231"/>
                      <a:pt x="6017" y="8136"/>
                    </a:cubicBezTo>
                    <a:cubicBezTo>
                      <a:pt x="6712" y="7750"/>
                      <a:pt x="6871" y="7051"/>
                      <a:pt x="7025" y="6356"/>
                    </a:cubicBezTo>
                    <a:cubicBezTo>
                      <a:pt x="7266" y="5261"/>
                      <a:pt x="7188" y="4072"/>
                      <a:pt x="8019" y="3164"/>
                    </a:cubicBezTo>
                    <a:cubicBezTo>
                      <a:pt x="8083" y="3096"/>
                      <a:pt x="8042" y="3023"/>
                      <a:pt x="7997" y="2964"/>
                    </a:cubicBezTo>
                    <a:cubicBezTo>
                      <a:pt x="7956" y="2911"/>
                      <a:pt x="7911" y="2889"/>
                      <a:pt x="7864" y="2889"/>
                    </a:cubicBezTo>
                    <a:cubicBezTo>
                      <a:pt x="7822" y="2889"/>
                      <a:pt x="7778" y="2907"/>
                      <a:pt x="7733" y="2937"/>
                    </a:cubicBezTo>
                    <a:cubicBezTo>
                      <a:pt x="7511" y="3105"/>
                      <a:pt x="7334" y="3327"/>
                      <a:pt x="7225" y="3581"/>
                    </a:cubicBezTo>
                    <a:cubicBezTo>
                      <a:pt x="7048" y="3972"/>
                      <a:pt x="6925" y="4385"/>
                      <a:pt x="6861" y="4812"/>
                    </a:cubicBezTo>
                    <a:cubicBezTo>
                      <a:pt x="6762" y="5407"/>
                      <a:pt x="6671" y="6006"/>
                      <a:pt x="6544" y="6596"/>
                    </a:cubicBezTo>
                    <a:cubicBezTo>
                      <a:pt x="6457" y="6987"/>
                      <a:pt x="6335" y="7382"/>
                      <a:pt x="5994" y="7645"/>
                    </a:cubicBezTo>
                    <a:cubicBezTo>
                      <a:pt x="5925" y="7700"/>
                      <a:pt x="5848" y="7766"/>
                      <a:pt x="5763" y="7766"/>
                    </a:cubicBezTo>
                    <a:cubicBezTo>
                      <a:pt x="5715" y="7766"/>
                      <a:pt x="5663" y="7744"/>
                      <a:pt x="5608" y="7686"/>
                    </a:cubicBezTo>
                    <a:cubicBezTo>
                      <a:pt x="5477" y="7545"/>
                      <a:pt x="5499" y="7418"/>
                      <a:pt x="5613" y="7291"/>
                    </a:cubicBezTo>
                    <a:cubicBezTo>
                      <a:pt x="6126" y="6737"/>
                      <a:pt x="6235" y="6043"/>
                      <a:pt x="6294" y="5334"/>
                    </a:cubicBezTo>
                    <a:cubicBezTo>
                      <a:pt x="6348" y="4708"/>
                      <a:pt x="6380" y="4076"/>
                      <a:pt x="6448" y="3450"/>
                    </a:cubicBezTo>
                    <a:cubicBezTo>
                      <a:pt x="6557" y="2451"/>
                      <a:pt x="6634" y="1438"/>
                      <a:pt x="7279" y="589"/>
                    </a:cubicBezTo>
                    <a:cubicBezTo>
                      <a:pt x="7397" y="435"/>
                      <a:pt x="7765" y="285"/>
                      <a:pt x="7479" y="58"/>
                    </a:cubicBezTo>
                    <a:cubicBezTo>
                      <a:pt x="7429" y="18"/>
                      <a:pt x="7383" y="1"/>
                      <a:pt x="73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7"/>
              <p:cNvSpPr/>
              <p:nvPr/>
            </p:nvSpPr>
            <p:spPr>
              <a:xfrm>
                <a:off x="2516877" y="396330"/>
                <a:ext cx="11208" cy="426500"/>
              </a:xfrm>
              <a:custGeom>
                <a:rect b="b" l="l" r="r" t="t"/>
                <a:pathLst>
                  <a:path extrusionOk="0" h="17060" w="387">
                    <a:moveTo>
                      <a:pt x="205" y="0"/>
                    </a:moveTo>
                    <a:cubicBezTo>
                      <a:pt x="114" y="168"/>
                      <a:pt x="159" y="345"/>
                      <a:pt x="159" y="518"/>
                    </a:cubicBezTo>
                    <a:cubicBezTo>
                      <a:pt x="245" y="5826"/>
                      <a:pt x="32" y="11134"/>
                      <a:pt x="28" y="16442"/>
                    </a:cubicBezTo>
                    <a:cubicBezTo>
                      <a:pt x="28" y="16647"/>
                      <a:pt x="9" y="16846"/>
                      <a:pt x="0" y="17046"/>
                    </a:cubicBezTo>
                    <a:cubicBezTo>
                      <a:pt x="25" y="17056"/>
                      <a:pt x="49" y="17060"/>
                      <a:pt x="71" y="17060"/>
                    </a:cubicBezTo>
                    <a:cubicBezTo>
                      <a:pt x="154" y="17060"/>
                      <a:pt x="219" y="17004"/>
                      <a:pt x="291" y="16964"/>
                    </a:cubicBezTo>
                    <a:cubicBezTo>
                      <a:pt x="314" y="16815"/>
                      <a:pt x="327" y="16660"/>
                      <a:pt x="336" y="16510"/>
                    </a:cubicBezTo>
                    <a:cubicBezTo>
                      <a:pt x="327" y="11148"/>
                      <a:pt x="318" y="5785"/>
                      <a:pt x="309" y="422"/>
                    </a:cubicBezTo>
                    <a:cubicBezTo>
                      <a:pt x="309" y="282"/>
                      <a:pt x="386" y="109"/>
                      <a:pt x="2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grpSp>
        <p:nvGrpSpPr>
          <p:cNvPr id="35" name="Google Shape;35;p5"/>
          <p:cNvGrpSpPr/>
          <p:nvPr/>
        </p:nvGrpSpPr>
        <p:grpSpPr>
          <a:xfrm>
            <a:off x="-2584675" y="-2185220"/>
            <a:ext cx="13120514" cy="9676648"/>
            <a:chOff x="-2584675" y="-2185220"/>
            <a:chExt cx="13120514" cy="9676648"/>
          </a:xfrm>
        </p:grpSpPr>
        <p:grpSp>
          <p:nvGrpSpPr>
            <p:cNvPr id="36" name="Google Shape;36;p5"/>
            <p:cNvGrpSpPr/>
            <p:nvPr/>
          </p:nvGrpSpPr>
          <p:grpSpPr>
            <a:xfrm>
              <a:off x="-2584675" y="-2185220"/>
              <a:ext cx="12468378" cy="9676648"/>
              <a:chOff x="-2584675" y="-2185220"/>
              <a:chExt cx="12468378" cy="9676648"/>
            </a:xfrm>
          </p:grpSpPr>
          <p:pic>
            <p:nvPicPr>
              <p:cNvPr id="37" name="Google Shape;37;p5"/>
              <p:cNvPicPr preferRelativeResize="0"/>
              <p:nvPr/>
            </p:nvPicPr>
            <p:blipFill>
              <a:blip r:embed="rId2">
                <a:alphaModFix/>
              </a:blip>
              <a:stretch>
                <a:fillRect/>
              </a:stretch>
            </p:blipFill>
            <p:spPr>
              <a:xfrm rot="2">
                <a:off x="-1473550" y="2371777"/>
                <a:ext cx="7943849" cy="4468444"/>
              </a:xfrm>
              <a:prstGeom prst="rect">
                <a:avLst/>
              </a:prstGeom>
              <a:noFill/>
              <a:ln>
                <a:noFill/>
              </a:ln>
            </p:spPr>
          </p:pic>
          <p:pic>
            <p:nvPicPr>
              <p:cNvPr id="38" name="Google Shape;38;p5"/>
              <p:cNvPicPr preferRelativeResize="0"/>
              <p:nvPr/>
            </p:nvPicPr>
            <p:blipFill>
              <a:blip r:embed="rId2">
                <a:alphaModFix/>
              </a:blip>
              <a:stretch>
                <a:fillRect/>
              </a:stretch>
            </p:blipFill>
            <p:spPr>
              <a:xfrm flipH="1" rot="9782107">
                <a:off x="-2179615" y="-1287514"/>
                <a:ext cx="6716655" cy="3778136"/>
              </a:xfrm>
              <a:prstGeom prst="rect">
                <a:avLst/>
              </a:prstGeom>
              <a:noFill/>
              <a:ln>
                <a:noFill/>
              </a:ln>
            </p:spPr>
          </p:pic>
          <p:pic>
            <p:nvPicPr>
              <p:cNvPr id="39" name="Google Shape;39;p5"/>
              <p:cNvPicPr preferRelativeResize="0"/>
              <p:nvPr/>
            </p:nvPicPr>
            <p:blipFill>
              <a:blip r:embed="rId2">
                <a:alphaModFix/>
              </a:blip>
              <a:stretch>
                <a:fillRect/>
              </a:stretch>
            </p:blipFill>
            <p:spPr>
              <a:xfrm rot="-4962682">
                <a:off x="4374277" y="2175061"/>
                <a:ext cx="6540050" cy="3678807"/>
              </a:xfrm>
              <a:prstGeom prst="rect">
                <a:avLst/>
              </a:prstGeom>
              <a:noFill/>
              <a:ln>
                <a:noFill/>
              </a:ln>
            </p:spPr>
          </p:pic>
        </p:grpSp>
        <p:pic>
          <p:nvPicPr>
            <p:cNvPr id="40" name="Google Shape;40;p5"/>
            <p:cNvPicPr preferRelativeResize="0"/>
            <p:nvPr/>
          </p:nvPicPr>
          <p:blipFill>
            <a:blip r:embed="rId2">
              <a:alphaModFix/>
            </a:blip>
            <a:stretch>
              <a:fillRect/>
            </a:stretch>
          </p:blipFill>
          <p:spPr>
            <a:xfrm flipH="1" rot="-6400291">
              <a:off x="4720873" y="-161107"/>
              <a:ext cx="6369976" cy="3583124"/>
            </a:xfrm>
            <a:prstGeom prst="rect">
              <a:avLst/>
            </a:prstGeom>
            <a:noFill/>
            <a:ln>
              <a:noFill/>
            </a:ln>
          </p:spPr>
        </p:pic>
      </p:grpSp>
      <p:sp>
        <p:nvSpPr>
          <p:cNvPr id="41" name="Google Shape;41;p5"/>
          <p:cNvSpPr txBox="1"/>
          <p:nvPr>
            <p:ph type="title"/>
          </p:nvPr>
        </p:nvSpPr>
        <p:spPr>
          <a:xfrm>
            <a:off x="714575" y="537500"/>
            <a:ext cx="7714800" cy="5817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42" name="Google Shape;42;p5"/>
          <p:cNvSpPr txBox="1"/>
          <p:nvPr>
            <p:ph idx="1" type="subTitle"/>
          </p:nvPr>
        </p:nvSpPr>
        <p:spPr>
          <a:xfrm>
            <a:off x="1727163" y="2619100"/>
            <a:ext cx="2412000" cy="398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i="1" sz="2300">
                <a:solidFill>
                  <a:schemeClr val="dk1"/>
                </a:solidFill>
                <a:latin typeface="Barlow Light"/>
                <a:ea typeface="Barlow Light"/>
                <a:cs typeface="Barlow Light"/>
                <a:sym typeface="Barlow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 name="Google Shape;43;p5"/>
          <p:cNvSpPr txBox="1"/>
          <p:nvPr>
            <p:ph idx="2" type="subTitle"/>
          </p:nvPr>
        </p:nvSpPr>
        <p:spPr>
          <a:xfrm>
            <a:off x="1727163" y="3028824"/>
            <a:ext cx="2412000" cy="116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Inconsolata"/>
                <a:ea typeface="Inconsolata"/>
                <a:cs typeface="Inconsolata"/>
                <a:sym typeface="Inconsolata"/>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 name="Google Shape;44;p5"/>
          <p:cNvSpPr txBox="1"/>
          <p:nvPr>
            <p:ph idx="3" type="subTitle"/>
          </p:nvPr>
        </p:nvSpPr>
        <p:spPr>
          <a:xfrm>
            <a:off x="5004838" y="2619100"/>
            <a:ext cx="2412000" cy="398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i="1" sz="2300">
                <a:solidFill>
                  <a:schemeClr val="dk1"/>
                </a:solidFill>
                <a:latin typeface="Barlow Light"/>
                <a:ea typeface="Barlow Light"/>
                <a:cs typeface="Barlow Light"/>
                <a:sym typeface="Barlow Ligh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 name="Google Shape;45;p5"/>
          <p:cNvSpPr txBox="1"/>
          <p:nvPr>
            <p:ph idx="4" type="subTitle"/>
          </p:nvPr>
        </p:nvSpPr>
        <p:spPr>
          <a:xfrm>
            <a:off x="5004838" y="3028824"/>
            <a:ext cx="2412000" cy="116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Inconsolata"/>
                <a:ea typeface="Inconsolata"/>
                <a:cs typeface="Inconsolata"/>
                <a:sym typeface="Inconsolata"/>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rgbClr val="F3F3F3"/>
        </a:solidFill>
      </p:bgPr>
    </p:bg>
    <p:spTree>
      <p:nvGrpSpPr>
        <p:cNvPr id="46" name="Shape 46"/>
        <p:cNvGrpSpPr/>
        <p:nvPr/>
      </p:nvGrpSpPr>
      <p:grpSpPr>
        <a:xfrm>
          <a:off x="0" y="0"/>
          <a:ext cx="0" cy="0"/>
          <a:chOff x="0" y="0"/>
          <a:chExt cx="0" cy="0"/>
        </a:xfrm>
      </p:grpSpPr>
      <p:grpSp>
        <p:nvGrpSpPr>
          <p:cNvPr id="47" name="Google Shape;47;p6"/>
          <p:cNvGrpSpPr/>
          <p:nvPr/>
        </p:nvGrpSpPr>
        <p:grpSpPr>
          <a:xfrm>
            <a:off x="-2006250" y="-1668800"/>
            <a:ext cx="12692861" cy="9251502"/>
            <a:chOff x="-2006250" y="-1668800"/>
            <a:chExt cx="12692861" cy="9251502"/>
          </a:xfrm>
        </p:grpSpPr>
        <p:grpSp>
          <p:nvGrpSpPr>
            <p:cNvPr id="48" name="Google Shape;48;p6"/>
            <p:cNvGrpSpPr/>
            <p:nvPr/>
          </p:nvGrpSpPr>
          <p:grpSpPr>
            <a:xfrm>
              <a:off x="-2006250" y="-1668800"/>
              <a:ext cx="12692861" cy="9251502"/>
              <a:chOff x="-2006250" y="-1668800"/>
              <a:chExt cx="12692861" cy="9251502"/>
            </a:xfrm>
          </p:grpSpPr>
          <p:pic>
            <p:nvPicPr>
              <p:cNvPr id="49" name="Google Shape;49;p6"/>
              <p:cNvPicPr preferRelativeResize="0"/>
              <p:nvPr/>
            </p:nvPicPr>
            <p:blipFill>
              <a:blip r:embed="rId2">
                <a:alphaModFix/>
              </a:blip>
              <a:stretch>
                <a:fillRect/>
              </a:stretch>
            </p:blipFill>
            <p:spPr>
              <a:xfrm flipH="1" rot="4399709">
                <a:off x="-2387872" y="2226060"/>
                <a:ext cx="6369976" cy="3583124"/>
              </a:xfrm>
              <a:prstGeom prst="rect">
                <a:avLst/>
              </a:prstGeom>
              <a:noFill/>
              <a:ln>
                <a:noFill/>
              </a:ln>
            </p:spPr>
          </p:pic>
          <p:pic>
            <p:nvPicPr>
              <p:cNvPr id="50" name="Google Shape;50;p6"/>
              <p:cNvPicPr preferRelativeResize="0"/>
              <p:nvPr/>
            </p:nvPicPr>
            <p:blipFill>
              <a:blip r:embed="rId2">
                <a:alphaModFix/>
              </a:blip>
              <a:stretch>
                <a:fillRect/>
              </a:stretch>
            </p:blipFill>
            <p:spPr>
              <a:xfrm flipH="1" rot="-495510">
                <a:off x="3733437" y="3168355"/>
                <a:ext cx="6716655" cy="3778136"/>
              </a:xfrm>
              <a:prstGeom prst="rect">
                <a:avLst/>
              </a:prstGeom>
              <a:noFill/>
              <a:ln>
                <a:noFill/>
              </a:ln>
            </p:spPr>
          </p:pic>
          <p:pic>
            <p:nvPicPr>
              <p:cNvPr id="51" name="Google Shape;51;p6"/>
              <p:cNvPicPr preferRelativeResize="0"/>
              <p:nvPr/>
            </p:nvPicPr>
            <p:blipFill>
              <a:blip r:embed="rId2">
                <a:alphaModFix/>
              </a:blip>
              <a:stretch>
                <a:fillRect/>
              </a:stretch>
            </p:blipFill>
            <p:spPr>
              <a:xfrm rot="5837318">
                <a:off x="-3036874" y="-31240"/>
                <a:ext cx="6540050" cy="3678807"/>
              </a:xfrm>
              <a:prstGeom prst="rect">
                <a:avLst/>
              </a:prstGeom>
              <a:noFill/>
              <a:ln>
                <a:noFill/>
              </a:ln>
            </p:spPr>
          </p:pic>
        </p:grpSp>
        <p:pic>
          <p:nvPicPr>
            <p:cNvPr id="52" name="Google Shape;52;p6"/>
            <p:cNvPicPr preferRelativeResize="0"/>
            <p:nvPr/>
          </p:nvPicPr>
          <p:blipFill>
            <a:blip r:embed="rId2">
              <a:alphaModFix/>
            </a:blip>
            <a:stretch>
              <a:fillRect/>
            </a:stretch>
          </p:blipFill>
          <p:spPr>
            <a:xfrm rot="-10799997">
              <a:off x="3714427" y="-1183284"/>
              <a:ext cx="6972175" cy="3921869"/>
            </a:xfrm>
            <a:prstGeom prst="rect">
              <a:avLst/>
            </a:prstGeom>
            <a:noFill/>
            <a:ln>
              <a:noFill/>
            </a:ln>
          </p:spPr>
        </p:pic>
      </p:grpSp>
      <p:sp>
        <p:nvSpPr>
          <p:cNvPr id="53" name="Google Shape;53;p6"/>
          <p:cNvSpPr txBox="1"/>
          <p:nvPr>
            <p:ph type="title"/>
          </p:nvPr>
        </p:nvSpPr>
        <p:spPr>
          <a:xfrm>
            <a:off x="714575" y="537500"/>
            <a:ext cx="7714800" cy="5817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4" name="Shape 54"/>
        <p:cNvGrpSpPr/>
        <p:nvPr/>
      </p:nvGrpSpPr>
      <p:grpSpPr>
        <a:xfrm>
          <a:off x="0" y="0"/>
          <a:ext cx="0" cy="0"/>
          <a:chOff x="0" y="0"/>
          <a:chExt cx="0" cy="0"/>
        </a:xfrm>
      </p:grpSpPr>
      <p:grpSp>
        <p:nvGrpSpPr>
          <p:cNvPr id="55" name="Google Shape;55;p7"/>
          <p:cNvGrpSpPr/>
          <p:nvPr/>
        </p:nvGrpSpPr>
        <p:grpSpPr>
          <a:xfrm>
            <a:off x="-1842894" y="-2134132"/>
            <a:ext cx="8020375" cy="9183047"/>
            <a:chOff x="-1842894" y="-2134132"/>
            <a:chExt cx="8020375" cy="9183047"/>
          </a:xfrm>
        </p:grpSpPr>
        <p:pic>
          <p:nvPicPr>
            <p:cNvPr id="56" name="Google Shape;56;p7"/>
            <p:cNvPicPr preferRelativeResize="0"/>
            <p:nvPr/>
          </p:nvPicPr>
          <p:blipFill>
            <a:blip r:embed="rId2">
              <a:alphaModFix/>
            </a:blip>
            <a:stretch>
              <a:fillRect/>
            </a:stretch>
          </p:blipFill>
          <p:spPr>
            <a:xfrm rot="5689810">
              <a:off x="-3081474" y="-456244"/>
              <a:ext cx="6972176" cy="3921869"/>
            </a:xfrm>
            <a:prstGeom prst="rect">
              <a:avLst/>
            </a:prstGeom>
            <a:noFill/>
            <a:ln>
              <a:noFill/>
            </a:ln>
          </p:spPr>
        </p:pic>
        <p:pic>
          <p:nvPicPr>
            <p:cNvPr id="57" name="Google Shape;57;p7"/>
            <p:cNvPicPr preferRelativeResize="0"/>
            <p:nvPr/>
          </p:nvPicPr>
          <p:blipFill>
            <a:blip r:embed="rId2">
              <a:alphaModFix/>
            </a:blip>
            <a:stretch>
              <a:fillRect/>
            </a:stretch>
          </p:blipFill>
          <p:spPr>
            <a:xfrm rot="-406518">
              <a:off x="-1474301" y="2445116"/>
              <a:ext cx="7431157" cy="4180046"/>
            </a:xfrm>
            <a:prstGeom prst="rect">
              <a:avLst/>
            </a:prstGeom>
            <a:noFill/>
            <a:ln>
              <a:noFill/>
            </a:ln>
          </p:spPr>
        </p:pic>
      </p:grpSp>
      <p:sp>
        <p:nvSpPr>
          <p:cNvPr id="58" name="Google Shape;58;p7"/>
          <p:cNvSpPr txBox="1"/>
          <p:nvPr>
            <p:ph idx="1" type="subTitle"/>
          </p:nvPr>
        </p:nvSpPr>
        <p:spPr>
          <a:xfrm>
            <a:off x="720025" y="3007499"/>
            <a:ext cx="3626100" cy="1257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700">
                <a:solidFill>
                  <a:srgbClr val="191919"/>
                </a:solidFill>
                <a:latin typeface="Inconsolata"/>
                <a:ea typeface="Inconsolata"/>
                <a:cs typeface="Inconsolata"/>
                <a:sym typeface="Inconsolat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9" name="Google Shape;59;p7"/>
          <p:cNvSpPr/>
          <p:nvPr>
            <p:ph idx="2" type="pic"/>
          </p:nvPr>
        </p:nvSpPr>
        <p:spPr>
          <a:xfrm>
            <a:off x="4769050" y="549300"/>
            <a:ext cx="3660300" cy="4044900"/>
          </a:xfrm>
          <a:prstGeom prst="rect">
            <a:avLst/>
          </a:prstGeom>
          <a:noFill/>
          <a:ln cap="flat" cmpd="sng" w="9525">
            <a:solidFill>
              <a:schemeClr val="dk2"/>
            </a:solidFill>
            <a:prstDash val="solid"/>
            <a:round/>
            <a:headEnd len="sm" w="sm" type="none"/>
            <a:tailEnd len="sm" w="sm" type="none"/>
          </a:ln>
        </p:spPr>
      </p:sp>
      <p:sp>
        <p:nvSpPr>
          <p:cNvPr id="60" name="Google Shape;60;p7"/>
          <p:cNvSpPr txBox="1"/>
          <p:nvPr>
            <p:ph type="title"/>
          </p:nvPr>
        </p:nvSpPr>
        <p:spPr>
          <a:xfrm>
            <a:off x="714575" y="537500"/>
            <a:ext cx="3053400" cy="2248200"/>
          </a:xfrm>
          <a:prstGeom prst="rect">
            <a:avLst/>
          </a:prstGeom>
        </p:spPr>
        <p:txBody>
          <a:bodyPr anchorCtr="0" anchor="t" bIns="91425" lIns="91425" spcFirstLastPara="1" rIns="91425" wrap="square" tIns="91425">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1" name="Shape 61"/>
        <p:cNvGrpSpPr/>
        <p:nvPr/>
      </p:nvGrpSpPr>
      <p:grpSpPr>
        <a:xfrm>
          <a:off x="0" y="0"/>
          <a:ext cx="0" cy="0"/>
          <a:chOff x="0" y="0"/>
          <a:chExt cx="0" cy="0"/>
        </a:xfrm>
      </p:grpSpPr>
      <p:grpSp>
        <p:nvGrpSpPr>
          <p:cNvPr id="62" name="Google Shape;62;p8"/>
          <p:cNvGrpSpPr/>
          <p:nvPr/>
        </p:nvGrpSpPr>
        <p:grpSpPr>
          <a:xfrm>
            <a:off x="-1442933" y="-2371800"/>
            <a:ext cx="12659833" cy="11113052"/>
            <a:chOff x="-1442933" y="-2371800"/>
            <a:chExt cx="12659833" cy="11113052"/>
          </a:xfrm>
        </p:grpSpPr>
        <p:pic>
          <p:nvPicPr>
            <p:cNvPr id="63" name="Google Shape;63;p8"/>
            <p:cNvPicPr preferRelativeResize="0"/>
            <p:nvPr/>
          </p:nvPicPr>
          <p:blipFill>
            <a:blip r:embed="rId2">
              <a:alphaModFix/>
            </a:blip>
            <a:stretch>
              <a:fillRect/>
            </a:stretch>
          </p:blipFill>
          <p:spPr>
            <a:xfrm flipH="1" rot="-6758103">
              <a:off x="4273526" y="-406646"/>
              <a:ext cx="6812170" cy="3831890"/>
            </a:xfrm>
            <a:prstGeom prst="rect">
              <a:avLst/>
            </a:prstGeom>
            <a:noFill/>
            <a:ln>
              <a:noFill/>
            </a:ln>
          </p:spPr>
        </p:pic>
        <p:pic>
          <p:nvPicPr>
            <p:cNvPr id="64" name="Google Shape;64;p8"/>
            <p:cNvPicPr preferRelativeResize="0"/>
            <p:nvPr/>
          </p:nvPicPr>
          <p:blipFill>
            <a:blip r:embed="rId2">
              <a:alphaModFix/>
            </a:blip>
            <a:stretch>
              <a:fillRect/>
            </a:stretch>
          </p:blipFill>
          <p:spPr>
            <a:xfrm rot="-3224848">
              <a:off x="3319873" y="2170354"/>
              <a:ext cx="7723404" cy="4344446"/>
            </a:xfrm>
            <a:prstGeom prst="rect">
              <a:avLst/>
            </a:prstGeom>
            <a:noFill/>
            <a:ln>
              <a:noFill/>
            </a:ln>
          </p:spPr>
        </p:pic>
        <p:pic>
          <p:nvPicPr>
            <p:cNvPr id="65" name="Google Shape;65;p8"/>
            <p:cNvPicPr preferRelativeResize="0"/>
            <p:nvPr/>
          </p:nvPicPr>
          <p:blipFill>
            <a:blip r:embed="rId3">
              <a:alphaModFix amt="58000"/>
            </a:blip>
            <a:stretch>
              <a:fillRect/>
            </a:stretch>
          </p:blipFill>
          <p:spPr>
            <a:xfrm>
              <a:off x="-1442933" y="-1595300"/>
              <a:ext cx="4315016" cy="5143499"/>
            </a:xfrm>
            <a:prstGeom prst="rect">
              <a:avLst/>
            </a:prstGeom>
            <a:noFill/>
            <a:ln>
              <a:noFill/>
            </a:ln>
          </p:spPr>
        </p:pic>
        <p:pic>
          <p:nvPicPr>
            <p:cNvPr id="66" name="Google Shape;66;p8"/>
            <p:cNvPicPr preferRelativeResize="0"/>
            <p:nvPr/>
          </p:nvPicPr>
          <p:blipFill>
            <a:blip r:embed="rId2">
              <a:alphaModFix/>
            </a:blip>
            <a:stretch>
              <a:fillRect/>
            </a:stretch>
          </p:blipFill>
          <p:spPr>
            <a:xfrm flipH="1" rot="4350701">
              <a:off x="-1952325" y="2072309"/>
              <a:ext cx="6540050" cy="3678807"/>
            </a:xfrm>
            <a:prstGeom prst="rect">
              <a:avLst/>
            </a:prstGeom>
            <a:noFill/>
            <a:ln>
              <a:noFill/>
            </a:ln>
          </p:spPr>
        </p:pic>
      </p:grpSp>
      <p:sp>
        <p:nvSpPr>
          <p:cNvPr id="67" name="Google Shape;67;p8"/>
          <p:cNvSpPr txBox="1"/>
          <p:nvPr>
            <p:ph type="title"/>
          </p:nvPr>
        </p:nvSpPr>
        <p:spPr>
          <a:xfrm>
            <a:off x="1079000" y="1444375"/>
            <a:ext cx="6986100" cy="20748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4800"/>
              <a:buNone/>
              <a:defRPr sz="8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rgbClr val="F3F3F3"/>
        </a:solidFill>
      </p:bgPr>
    </p:bg>
    <p:spTree>
      <p:nvGrpSpPr>
        <p:cNvPr id="68" name="Shape 68"/>
        <p:cNvGrpSpPr/>
        <p:nvPr/>
      </p:nvGrpSpPr>
      <p:grpSpPr>
        <a:xfrm>
          <a:off x="0" y="0"/>
          <a:ext cx="0" cy="0"/>
          <a:chOff x="0" y="0"/>
          <a:chExt cx="0" cy="0"/>
        </a:xfrm>
      </p:grpSpPr>
      <p:grpSp>
        <p:nvGrpSpPr>
          <p:cNvPr id="69" name="Google Shape;69;p9"/>
          <p:cNvGrpSpPr/>
          <p:nvPr/>
        </p:nvGrpSpPr>
        <p:grpSpPr>
          <a:xfrm>
            <a:off x="-2121875" y="-1934625"/>
            <a:ext cx="12657714" cy="9426052"/>
            <a:chOff x="-2121875" y="-1934625"/>
            <a:chExt cx="12657714" cy="9426052"/>
          </a:xfrm>
        </p:grpSpPr>
        <p:pic>
          <p:nvPicPr>
            <p:cNvPr id="70" name="Google Shape;70;p9"/>
            <p:cNvPicPr preferRelativeResize="0"/>
            <p:nvPr/>
          </p:nvPicPr>
          <p:blipFill>
            <a:blip r:embed="rId2">
              <a:alphaModFix/>
            </a:blip>
            <a:stretch>
              <a:fillRect/>
            </a:stretch>
          </p:blipFill>
          <p:spPr>
            <a:xfrm flipH="1" rot="-6400291">
              <a:off x="4720873" y="-161107"/>
              <a:ext cx="6369976" cy="3583124"/>
            </a:xfrm>
            <a:prstGeom prst="rect">
              <a:avLst/>
            </a:prstGeom>
            <a:noFill/>
            <a:ln>
              <a:noFill/>
            </a:ln>
          </p:spPr>
        </p:pic>
        <p:pic>
          <p:nvPicPr>
            <p:cNvPr id="71" name="Google Shape;71;p9"/>
            <p:cNvPicPr preferRelativeResize="0"/>
            <p:nvPr/>
          </p:nvPicPr>
          <p:blipFill>
            <a:blip r:embed="rId2">
              <a:alphaModFix/>
            </a:blip>
            <a:stretch>
              <a:fillRect/>
            </a:stretch>
          </p:blipFill>
          <p:spPr>
            <a:xfrm rot="2">
              <a:off x="-1389400" y="2571752"/>
              <a:ext cx="7943849" cy="4468444"/>
            </a:xfrm>
            <a:prstGeom prst="rect">
              <a:avLst/>
            </a:prstGeom>
            <a:noFill/>
            <a:ln>
              <a:noFill/>
            </a:ln>
          </p:spPr>
        </p:pic>
        <p:pic>
          <p:nvPicPr>
            <p:cNvPr id="72" name="Google Shape;72;p9"/>
            <p:cNvPicPr preferRelativeResize="0"/>
            <p:nvPr/>
          </p:nvPicPr>
          <p:blipFill>
            <a:blip r:embed="rId2">
              <a:alphaModFix/>
            </a:blip>
            <a:stretch>
              <a:fillRect/>
            </a:stretch>
          </p:blipFill>
          <p:spPr>
            <a:xfrm flipH="1" rot="9782107">
              <a:off x="-1716815" y="-782614"/>
              <a:ext cx="6716655" cy="3778136"/>
            </a:xfrm>
            <a:prstGeom prst="rect">
              <a:avLst/>
            </a:prstGeom>
            <a:noFill/>
            <a:ln>
              <a:noFill/>
            </a:ln>
          </p:spPr>
        </p:pic>
        <p:pic>
          <p:nvPicPr>
            <p:cNvPr id="73" name="Google Shape;73;p9"/>
            <p:cNvPicPr preferRelativeResize="0"/>
            <p:nvPr/>
          </p:nvPicPr>
          <p:blipFill>
            <a:blip r:embed="rId2">
              <a:alphaModFix/>
            </a:blip>
            <a:stretch>
              <a:fillRect/>
            </a:stretch>
          </p:blipFill>
          <p:spPr>
            <a:xfrm rot="-4962682">
              <a:off x="4374277" y="2175061"/>
              <a:ext cx="6540050" cy="3678807"/>
            </a:xfrm>
            <a:prstGeom prst="rect">
              <a:avLst/>
            </a:prstGeom>
            <a:noFill/>
            <a:ln>
              <a:noFill/>
            </a:ln>
          </p:spPr>
        </p:pic>
      </p:grpSp>
      <p:sp>
        <p:nvSpPr>
          <p:cNvPr id="74" name="Google Shape;74;p9"/>
          <p:cNvSpPr txBox="1"/>
          <p:nvPr>
            <p:ph type="title"/>
          </p:nvPr>
        </p:nvSpPr>
        <p:spPr>
          <a:xfrm>
            <a:off x="1696050" y="1597642"/>
            <a:ext cx="5751900" cy="6951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1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75" name="Google Shape;75;p9"/>
          <p:cNvSpPr txBox="1"/>
          <p:nvPr>
            <p:ph idx="1" type="subTitle"/>
          </p:nvPr>
        </p:nvSpPr>
        <p:spPr>
          <a:xfrm>
            <a:off x="1696050" y="2414962"/>
            <a:ext cx="5751900" cy="1450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7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6" name="Shape 76"/>
        <p:cNvGrpSpPr/>
        <p:nvPr/>
      </p:nvGrpSpPr>
      <p:grpSpPr>
        <a:xfrm>
          <a:off x="0" y="0"/>
          <a:ext cx="0" cy="0"/>
          <a:chOff x="0" y="0"/>
          <a:chExt cx="0" cy="0"/>
        </a:xfrm>
      </p:grpSpPr>
      <p:pic>
        <p:nvPicPr>
          <p:cNvPr id="77" name="Google Shape;77;p10"/>
          <p:cNvPicPr preferRelativeResize="0"/>
          <p:nvPr/>
        </p:nvPicPr>
        <p:blipFill>
          <a:blip r:embed="rId2">
            <a:alphaModFix/>
          </a:blip>
          <a:stretch>
            <a:fillRect/>
          </a:stretch>
        </p:blipFill>
        <p:spPr>
          <a:xfrm flipH="1" rot="10800000">
            <a:off x="-189825" y="-641475"/>
            <a:ext cx="9808850" cy="5837000"/>
          </a:xfrm>
          <a:prstGeom prst="rect">
            <a:avLst/>
          </a:prstGeom>
          <a:noFill/>
          <a:ln>
            <a:noFill/>
          </a:ln>
        </p:spPr>
      </p:pic>
      <p:sp>
        <p:nvSpPr>
          <p:cNvPr id="78" name="Google Shape;78;p10"/>
          <p:cNvSpPr txBox="1"/>
          <p:nvPr>
            <p:ph type="title"/>
          </p:nvPr>
        </p:nvSpPr>
        <p:spPr>
          <a:xfrm>
            <a:off x="1643000" y="2005350"/>
            <a:ext cx="4161000" cy="1132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theme" Target="../theme/theme2.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4575" y="537500"/>
            <a:ext cx="7714800" cy="5817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3300"/>
              <a:buFont typeface="Barlow"/>
              <a:buNone/>
              <a:defRPr sz="3300">
                <a:solidFill>
                  <a:schemeClr val="dk1"/>
                </a:solidFill>
                <a:latin typeface="Barlow"/>
                <a:ea typeface="Barlow"/>
                <a:cs typeface="Barlow"/>
                <a:sym typeface="Barlow"/>
              </a:defRPr>
            </a:lvl1pPr>
            <a:lvl2pPr lvl="1">
              <a:lnSpc>
                <a:spcPct val="100000"/>
              </a:lnSpc>
              <a:spcBef>
                <a:spcPts val="0"/>
              </a:spcBef>
              <a:spcAft>
                <a:spcPts val="0"/>
              </a:spcAft>
              <a:buClr>
                <a:schemeClr val="dk1"/>
              </a:buClr>
              <a:buSzPts val="3300"/>
              <a:buFont typeface="Barlow"/>
              <a:buNone/>
              <a:defRPr sz="3300">
                <a:solidFill>
                  <a:schemeClr val="dk1"/>
                </a:solidFill>
                <a:latin typeface="Barlow"/>
                <a:ea typeface="Barlow"/>
                <a:cs typeface="Barlow"/>
                <a:sym typeface="Barlow"/>
              </a:defRPr>
            </a:lvl2pPr>
            <a:lvl3pPr lvl="2">
              <a:lnSpc>
                <a:spcPct val="100000"/>
              </a:lnSpc>
              <a:spcBef>
                <a:spcPts val="0"/>
              </a:spcBef>
              <a:spcAft>
                <a:spcPts val="0"/>
              </a:spcAft>
              <a:buClr>
                <a:schemeClr val="dk1"/>
              </a:buClr>
              <a:buSzPts val="3300"/>
              <a:buFont typeface="Barlow"/>
              <a:buNone/>
              <a:defRPr sz="3300">
                <a:solidFill>
                  <a:schemeClr val="dk1"/>
                </a:solidFill>
                <a:latin typeface="Barlow"/>
                <a:ea typeface="Barlow"/>
                <a:cs typeface="Barlow"/>
                <a:sym typeface="Barlow"/>
              </a:defRPr>
            </a:lvl3pPr>
            <a:lvl4pPr lvl="3">
              <a:lnSpc>
                <a:spcPct val="100000"/>
              </a:lnSpc>
              <a:spcBef>
                <a:spcPts val="0"/>
              </a:spcBef>
              <a:spcAft>
                <a:spcPts val="0"/>
              </a:spcAft>
              <a:buClr>
                <a:schemeClr val="dk1"/>
              </a:buClr>
              <a:buSzPts val="3300"/>
              <a:buFont typeface="Barlow"/>
              <a:buNone/>
              <a:defRPr sz="3300">
                <a:solidFill>
                  <a:schemeClr val="dk1"/>
                </a:solidFill>
                <a:latin typeface="Barlow"/>
                <a:ea typeface="Barlow"/>
                <a:cs typeface="Barlow"/>
                <a:sym typeface="Barlow"/>
              </a:defRPr>
            </a:lvl4pPr>
            <a:lvl5pPr lvl="4">
              <a:lnSpc>
                <a:spcPct val="100000"/>
              </a:lnSpc>
              <a:spcBef>
                <a:spcPts val="0"/>
              </a:spcBef>
              <a:spcAft>
                <a:spcPts val="0"/>
              </a:spcAft>
              <a:buClr>
                <a:schemeClr val="dk1"/>
              </a:buClr>
              <a:buSzPts val="3300"/>
              <a:buFont typeface="Barlow"/>
              <a:buNone/>
              <a:defRPr sz="3300">
                <a:solidFill>
                  <a:schemeClr val="dk1"/>
                </a:solidFill>
                <a:latin typeface="Barlow"/>
                <a:ea typeface="Barlow"/>
                <a:cs typeface="Barlow"/>
                <a:sym typeface="Barlow"/>
              </a:defRPr>
            </a:lvl5pPr>
            <a:lvl6pPr lvl="5">
              <a:lnSpc>
                <a:spcPct val="100000"/>
              </a:lnSpc>
              <a:spcBef>
                <a:spcPts val="0"/>
              </a:spcBef>
              <a:spcAft>
                <a:spcPts val="0"/>
              </a:spcAft>
              <a:buClr>
                <a:schemeClr val="dk1"/>
              </a:buClr>
              <a:buSzPts val="3300"/>
              <a:buFont typeface="Barlow"/>
              <a:buNone/>
              <a:defRPr sz="3300">
                <a:solidFill>
                  <a:schemeClr val="dk1"/>
                </a:solidFill>
                <a:latin typeface="Barlow"/>
                <a:ea typeface="Barlow"/>
                <a:cs typeface="Barlow"/>
                <a:sym typeface="Barlow"/>
              </a:defRPr>
            </a:lvl6pPr>
            <a:lvl7pPr lvl="6">
              <a:lnSpc>
                <a:spcPct val="100000"/>
              </a:lnSpc>
              <a:spcBef>
                <a:spcPts val="0"/>
              </a:spcBef>
              <a:spcAft>
                <a:spcPts val="0"/>
              </a:spcAft>
              <a:buClr>
                <a:schemeClr val="dk1"/>
              </a:buClr>
              <a:buSzPts val="3300"/>
              <a:buFont typeface="Barlow"/>
              <a:buNone/>
              <a:defRPr sz="3300">
                <a:solidFill>
                  <a:schemeClr val="dk1"/>
                </a:solidFill>
                <a:latin typeface="Barlow"/>
                <a:ea typeface="Barlow"/>
                <a:cs typeface="Barlow"/>
                <a:sym typeface="Barlow"/>
              </a:defRPr>
            </a:lvl7pPr>
            <a:lvl8pPr lvl="7">
              <a:lnSpc>
                <a:spcPct val="100000"/>
              </a:lnSpc>
              <a:spcBef>
                <a:spcPts val="0"/>
              </a:spcBef>
              <a:spcAft>
                <a:spcPts val="0"/>
              </a:spcAft>
              <a:buClr>
                <a:schemeClr val="dk1"/>
              </a:buClr>
              <a:buSzPts val="3300"/>
              <a:buFont typeface="Barlow"/>
              <a:buNone/>
              <a:defRPr sz="3300">
                <a:solidFill>
                  <a:schemeClr val="dk1"/>
                </a:solidFill>
                <a:latin typeface="Barlow"/>
                <a:ea typeface="Barlow"/>
                <a:cs typeface="Barlow"/>
                <a:sym typeface="Barlow"/>
              </a:defRPr>
            </a:lvl8pPr>
            <a:lvl9pPr lvl="8">
              <a:lnSpc>
                <a:spcPct val="100000"/>
              </a:lnSpc>
              <a:spcBef>
                <a:spcPts val="0"/>
              </a:spcBef>
              <a:spcAft>
                <a:spcPts val="0"/>
              </a:spcAft>
              <a:buClr>
                <a:schemeClr val="dk1"/>
              </a:buClr>
              <a:buSzPts val="3300"/>
              <a:buFont typeface="Barlow"/>
              <a:buNone/>
              <a:defRPr sz="3300">
                <a:solidFill>
                  <a:schemeClr val="dk1"/>
                </a:solidFill>
                <a:latin typeface="Barlow"/>
                <a:ea typeface="Barlow"/>
                <a:cs typeface="Barlow"/>
                <a:sym typeface="Barlow"/>
              </a:defRPr>
            </a:lvl9pPr>
          </a:lstStyle>
          <a:p/>
        </p:txBody>
      </p:sp>
      <p:sp>
        <p:nvSpPr>
          <p:cNvPr id="7" name="Google Shape;7;p1"/>
          <p:cNvSpPr txBox="1"/>
          <p:nvPr>
            <p:ph idx="1" type="body"/>
          </p:nvPr>
        </p:nvSpPr>
        <p:spPr>
          <a:xfrm>
            <a:off x="714575" y="1152475"/>
            <a:ext cx="7714800" cy="34536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1pPr>
            <a:lvl2pPr indent="-317500" lvl="1" marL="9144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2pPr>
            <a:lvl3pPr indent="-317500" lvl="2" marL="13716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3pPr>
            <a:lvl4pPr indent="-317500" lvl="3" marL="18288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4pPr>
            <a:lvl5pPr indent="-317500" lvl="4" marL="22860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5pPr>
            <a:lvl6pPr indent="-317500" lvl="5" marL="27432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6pPr>
            <a:lvl7pPr indent="-317500" lvl="6" marL="32004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7pPr>
            <a:lvl8pPr indent="-317500" lvl="7" marL="36576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8pPr>
            <a:lvl9pPr indent="-317500" lvl="8" marL="4114800">
              <a:lnSpc>
                <a:spcPct val="100000"/>
              </a:lnSpc>
              <a:spcBef>
                <a:spcPts val="0"/>
              </a:spcBef>
              <a:spcAft>
                <a:spcPts val="0"/>
              </a:spcAft>
              <a:buClr>
                <a:schemeClr val="dk1"/>
              </a:buClr>
              <a:buSzPts val="1400"/>
              <a:buFont typeface="Inconsolata"/>
              <a:buChar char="■"/>
              <a:defRPr>
                <a:solidFill>
                  <a:schemeClr val="dk1"/>
                </a:solidFill>
                <a:latin typeface="Inconsolata"/>
                <a:ea typeface="Inconsolata"/>
                <a:cs typeface="Inconsolata"/>
                <a:sym typeface="Inconsolat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47" name="Shape 347"/>
        <p:cNvGrpSpPr/>
        <p:nvPr/>
      </p:nvGrpSpPr>
      <p:grpSpPr>
        <a:xfrm>
          <a:off x="0" y="0"/>
          <a:ext cx="0" cy="0"/>
          <a:chOff x="0" y="0"/>
          <a:chExt cx="0" cy="0"/>
        </a:xfrm>
      </p:grpSpPr>
      <p:sp>
        <p:nvSpPr>
          <p:cNvPr id="348" name="Google Shape;348;p38"/>
          <p:cNvSpPr txBox="1"/>
          <p:nvPr>
            <p:ph idx="1" type="subTitle"/>
          </p:nvPr>
        </p:nvSpPr>
        <p:spPr>
          <a:xfrm>
            <a:off x="1907850" y="3260288"/>
            <a:ext cx="5328300" cy="46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Made by Anthony Edward, Raed Sherif.</a:t>
            </a:r>
            <a:endParaRPr/>
          </a:p>
        </p:txBody>
      </p:sp>
      <p:sp>
        <p:nvSpPr>
          <p:cNvPr id="349" name="Google Shape;349;p38"/>
          <p:cNvSpPr txBox="1"/>
          <p:nvPr>
            <p:ph type="title"/>
          </p:nvPr>
        </p:nvSpPr>
        <p:spPr>
          <a:xfrm>
            <a:off x="1427700" y="1524400"/>
            <a:ext cx="6288600" cy="147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400">
                <a:solidFill>
                  <a:srgbClr val="191919"/>
                </a:solidFill>
              </a:rPr>
              <a:t>Web Scraping with Scrapy </a:t>
            </a:r>
            <a:endParaRPr i="1" sz="5000">
              <a:solidFill>
                <a:srgbClr val="191919"/>
              </a:solidFill>
              <a:latin typeface="Barlow Light"/>
              <a:ea typeface="Barlow Light"/>
              <a:cs typeface="Barlow Light"/>
              <a:sym typeface="Barlow Light"/>
            </a:endParaRPr>
          </a:p>
        </p:txBody>
      </p:sp>
      <p:cxnSp>
        <p:nvCxnSpPr>
          <p:cNvPr id="350" name="Google Shape;350;p38"/>
          <p:cNvCxnSpPr/>
          <p:nvPr/>
        </p:nvCxnSpPr>
        <p:spPr>
          <a:xfrm>
            <a:off x="2576850" y="3192225"/>
            <a:ext cx="3990300" cy="0"/>
          </a:xfrm>
          <a:prstGeom prst="straightConnector1">
            <a:avLst/>
          </a:prstGeom>
          <a:noFill/>
          <a:ln cap="flat" cmpd="sng" w="9525">
            <a:solidFill>
              <a:schemeClr val="dk2"/>
            </a:solidFill>
            <a:prstDash val="solid"/>
            <a:round/>
            <a:headEnd len="med" w="med" type="none"/>
            <a:tailEnd len="med" w="med" type="none"/>
          </a:ln>
        </p:spPr>
      </p:cxnSp>
      <p:grpSp>
        <p:nvGrpSpPr>
          <p:cNvPr id="351" name="Google Shape;351;p38"/>
          <p:cNvGrpSpPr/>
          <p:nvPr/>
        </p:nvGrpSpPr>
        <p:grpSpPr>
          <a:xfrm>
            <a:off x="2402775" y="396330"/>
            <a:ext cx="248440" cy="733875"/>
            <a:chOff x="2402775" y="396330"/>
            <a:chExt cx="248440" cy="733875"/>
          </a:xfrm>
        </p:grpSpPr>
        <p:sp>
          <p:nvSpPr>
            <p:cNvPr id="352" name="Google Shape;352;p38"/>
            <p:cNvSpPr/>
            <p:nvPr/>
          </p:nvSpPr>
          <p:spPr>
            <a:xfrm>
              <a:off x="2402775" y="674455"/>
              <a:ext cx="248440" cy="455750"/>
            </a:xfrm>
            <a:custGeom>
              <a:rect b="b" l="l" r="r" t="t"/>
              <a:pathLst>
                <a:path extrusionOk="0" h="18230" w="8578">
                  <a:moveTo>
                    <a:pt x="7340" y="1"/>
                  </a:moveTo>
                  <a:cubicBezTo>
                    <a:pt x="7182" y="1"/>
                    <a:pt x="7064" y="223"/>
                    <a:pt x="6957" y="344"/>
                  </a:cubicBezTo>
                  <a:cubicBezTo>
                    <a:pt x="6707" y="630"/>
                    <a:pt x="6525" y="966"/>
                    <a:pt x="6416" y="1329"/>
                  </a:cubicBezTo>
                  <a:cubicBezTo>
                    <a:pt x="6262" y="1811"/>
                    <a:pt x="6158" y="2305"/>
                    <a:pt x="6099" y="2805"/>
                  </a:cubicBezTo>
                  <a:cubicBezTo>
                    <a:pt x="5967" y="3804"/>
                    <a:pt x="5999" y="4817"/>
                    <a:pt x="5822" y="5815"/>
                  </a:cubicBezTo>
                  <a:cubicBezTo>
                    <a:pt x="5744" y="6242"/>
                    <a:pt x="5640" y="6651"/>
                    <a:pt x="5331" y="6978"/>
                  </a:cubicBezTo>
                  <a:cubicBezTo>
                    <a:pt x="5282" y="7037"/>
                    <a:pt x="5211" y="7070"/>
                    <a:pt x="5140" y="7070"/>
                  </a:cubicBezTo>
                  <a:cubicBezTo>
                    <a:pt x="5113" y="7070"/>
                    <a:pt x="5085" y="7065"/>
                    <a:pt x="5059" y="7055"/>
                  </a:cubicBezTo>
                  <a:cubicBezTo>
                    <a:pt x="4950" y="7010"/>
                    <a:pt x="4927" y="6919"/>
                    <a:pt x="4968" y="6810"/>
                  </a:cubicBezTo>
                  <a:cubicBezTo>
                    <a:pt x="5277" y="5970"/>
                    <a:pt x="4977" y="5343"/>
                    <a:pt x="4287" y="4857"/>
                  </a:cubicBezTo>
                  <a:cubicBezTo>
                    <a:pt x="4212" y="4898"/>
                    <a:pt x="4144" y="4958"/>
                    <a:pt x="4054" y="4958"/>
                  </a:cubicBezTo>
                  <a:cubicBezTo>
                    <a:pt x="4035" y="4958"/>
                    <a:pt x="4014" y="4955"/>
                    <a:pt x="3992" y="4948"/>
                  </a:cubicBezTo>
                  <a:cubicBezTo>
                    <a:pt x="3338" y="5193"/>
                    <a:pt x="3179" y="5720"/>
                    <a:pt x="3229" y="6347"/>
                  </a:cubicBezTo>
                  <a:cubicBezTo>
                    <a:pt x="3247" y="6497"/>
                    <a:pt x="3279" y="6646"/>
                    <a:pt x="3329" y="6787"/>
                  </a:cubicBezTo>
                  <a:cubicBezTo>
                    <a:pt x="3365" y="6905"/>
                    <a:pt x="3433" y="7037"/>
                    <a:pt x="3270" y="7101"/>
                  </a:cubicBezTo>
                  <a:cubicBezTo>
                    <a:pt x="3239" y="7114"/>
                    <a:pt x="3208" y="7120"/>
                    <a:pt x="3179" y="7120"/>
                  </a:cubicBezTo>
                  <a:cubicBezTo>
                    <a:pt x="3088" y="7120"/>
                    <a:pt x="3007" y="7062"/>
                    <a:pt x="2938" y="6987"/>
                  </a:cubicBezTo>
                  <a:cubicBezTo>
                    <a:pt x="2707" y="6742"/>
                    <a:pt x="2580" y="6442"/>
                    <a:pt x="2498" y="6124"/>
                  </a:cubicBezTo>
                  <a:cubicBezTo>
                    <a:pt x="2357" y="5561"/>
                    <a:pt x="2253" y="4989"/>
                    <a:pt x="2189" y="4412"/>
                  </a:cubicBezTo>
                  <a:cubicBezTo>
                    <a:pt x="2062" y="3468"/>
                    <a:pt x="1962" y="2514"/>
                    <a:pt x="1608" y="1615"/>
                  </a:cubicBezTo>
                  <a:cubicBezTo>
                    <a:pt x="1413" y="1111"/>
                    <a:pt x="1149" y="662"/>
                    <a:pt x="722" y="321"/>
                  </a:cubicBezTo>
                  <a:cubicBezTo>
                    <a:pt x="663" y="274"/>
                    <a:pt x="592" y="240"/>
                    <a:pt x="525" y="240"/>
                  </a:cubicBezTo>
                  <a:cubicBezTo>
                    <a:pt x="474" y="240"/>
                    <a:pt x="425" y="259"/>
                    <a:pt x="382" y="308"/>
                  </a:cubicBezTo>
                  <a:cubicBezTo>
                    <a:pt x="286" y="421"/>
                    <a:pt x="341" y="539"/>
                    <a:pt x="445" y="630"/>
                  </a:cubicBezTo>
                  <a:cubicBezTo>
                    <a:pt x="1158" y="1252"/>
                    <a:pt x="1372" y="2110"/>
                    <a:pt x="1553" y="2978"/>
                  </a:cubicBezTo>
                  <a:cubicBezTo>
                    <a:pt x="1640" y="3395"/>
                    <a:pt x="1667" y="3827"/>
                    <a:pt x="1744" y="4249"/>
                  </a:cubicBezTo>
                  <a:cubicBezTo>
                    <a:pt x="1939" y="5330"/>
                    <a:pt x="1908" y="6478"/>
                    <a:pt x="2707" y="7373"/>
                  </a:cubicBezTo>
                  <a:cubicBezTo>
                    <a:pt x="2825" y="7505"/>
                    <a:pt x="2834" y="7645"/>
                    <a:pt x="2693" y="7768"/>
                  </a:cubicBezTo>
                  <a:cubicBezTo>
                    <a:pt x="2643" y="7808"/>
                    <a:pt x="2595" y="7824"/>
                    <a:pt x="2550" y="7824"/>
                  </a:cubicBezTo>
                  <a:cubicBezTo>
                    <a:pt x="2455" y="7824"/>
                    <a:pt x="2370" y="7755"/>
                    <a:pt x="2293" y="7691"/>
                  </a:cubicBezTo>
                  <a:cubicBezTo>
                    <a:pt x="1989" y="7432"/>
                    <a:pt x="1862" y="7069"/>
                    <a:pt x="1762" y="6705"/>
                  </a:cubicBezTo>
                  <a:cubicBezTo>
                    <a:pt x="1581" y="6024"/>
                    <a:pt x="1440" y="5334"/>
                    <a:pt x="1249" y="4653"/>
                  </a:cubicBezTo>
                  <a:cubicBezTo>
                    <a:pt x="1099" y="4122"/>
                    <a:pt x="886" y="3604"/>
                    <a:pt x="436" y="3236"/>
                  </a:cubicBezTo>
                  <a:cubicBezTo>
                    <a:pt x="373" y="3181"/>
                    <a:pt x="301" y="3140"/>
                    <a:pt x="232" y="3140"/>
                  </a:cubicBezTo>
                  <a:cubicBezTo>
                    <a:pt x="188" y="3140"/>
                    <a:pt x="144" y="3157"/>
                    <a:pt x="105" y="3200"/>
                  </a:cubicBezTo>
                  <a:cubicBezTo>
                    <a:pt x="0" y="3309"/>
                    <a:pt x="50" y="3427"/>
                    <a:pt x="155" y="3527"/>
                  </a:cubicBezTo>
                  <a:cubicBezTo>
                    <a:pt x="682" y="4017"/>
                    <a:pt x="840" y="4685"/>
                    <a:pt x="999" y="5348"/>
                  </a:cubicBezTo>
                  <a:cubicBezTo>
                    <a:pt x="1131" y="5911"/>
                    <a:pt x="1267" y="6474"/>
                    <a:pt x="1435" y="7028"/>
                  </a:cubicBezTo>
                  <a:cubicBezTo>
                    <a:pt x="1549" y="7414"/>
                    <a:pt x="1703" y="7832"/>
                    <a:pt x="2066" y="8031"/>
                  </a:cubicBezTo>
                  <a:cubicBezTo>
                    <a:pt x="2489" y="8267"/>
                    <a:pt x="2607" y="8558"/>
                    <a:pt x="2502" y="9003"/>
                  </a:cubicBezTo>
                  <a:cubicBezTo>
                    <a:pt x="2466" y="9148"/>
                    <a:pt x="2475" y="9307"/>
                    <a:pt x="2530" y="9448"/>
                  </a:cubicBezTo>
                  <a:cubicBezTo>
                    <a:pt x="2761" y="9997"/>
                    <a:pt x="2548" y="10315"/>
                    <a:pt x="2076" y="10610"/>
                  </a:cubicBezTo>
                  <a:cubicBezTo>
                    <a:pt x="1136" y="11192"/>
                    <a:pt x="636" y="12068"/>
                    <a:pt x="550" y="13171"/>
                  </a:cubicBezTo>
                  <a:cubicBezTo>
                    <a:pt x="486" y="14002"/>
                    <a:pt x="418" y="14829"/>
                    <a:pt x="368" y="15660"/>
                  </a:cubicBezTo>
                  <a:cubicBezTo>
                    <a:pt x="359" y="15837"/>
                    <a:pt x="237" y="16128"/>
                    <a:pt x="523" y="16159"/>
                  </a:cubicBezTo>
                  <a:cubicBezTo>
                    <a:pt x="534" y="16160"/>
                    <a:pt x="545" y="16161"/>
                    <a:pt x="556" y="16161"/>
                  </a:cubicBezTo>
                  <a:cubicBezTo>
                    <a:pt x="792" y="16161"/>
                    <a:pt x="764" y="15879"/>
                    <a:pt x="781" y="15705"/>
                  </a:cubicBezTo>
                  <a:cubicBezTo>
                    <a:pt x="850" y="14902"/>
                    <a:pt x="922" y="14098"/>
                    <a:pt x="963" y="13294"/>
                  </a:cubicBezTo>
                  <a:cubicBezTo>
                    <a:pt x="1013" y="12318"/>
                    <a:pt x="1413" y="11541"/>
                    <a:pt x="2225" y="11006"/>
                  </a:cubicBezTo>
                  <a:cubicBezTo>
                    <a:pt x="2398" y="10889"/>
                    <a:pt x="2568" y="10620"/>
                    <a:pt x="2782" y="10620"/>
                  </a:cubicBezTo>
                  <a:cubicBezTo>
                    <a:pt x="2844" y="10620"/>
                    <a:pt x="2909" y="10642"/>
                    <a:pt x="2979" y="10697"/>
                  </a:cubicBezTo>
                  <a:cubicBezTo>
                    <a:pt x="3374" y="11006"/>
                    <a:pt x="2966" y="11278"/>
                    <a:pt x="2793" y="11514"/>
                  </a:cubicBezTo>
                  <a:cubicBezTo>
                    <a:pt x="2148" y="12390"/>
                    <a:pt x="1753" y="13426"/>
                    <a:pt x="1662" y="14506"/>
                  </a:cubicBezTo>
                  <a:cubicBezTo>
                    <a:pt x="1567" y="15619"/>
                    <a:pt x="1590" y="16727"/>
                    <a:pt x="1553" y="17835"/>
                  </a:cubicBezTo>
                  <a:cubicBezTo>
                    <a:pt x="1549" y="17907"/>
                    <a:pt x="1553" y="17985"/>
                    <a:pt x="1571" y="18062"/>
                  </a:cubicBezTo>
                  <a:cubicBezTo>
                    <a:pt x="1592" y="18158"/>
                    <a:pt x="1650" y="18229"/>
                    <a:pt x="1742" y="18229"/>
                  </a:cubicBezTo>
                  <a:cubicBezTo>
                    <a:pt x="1754" y="18229"/>
                    <a:pt x="1767" y="18228"/>
                    <a:pt x="1780" y="18225"/>
                  </a:cubicBezTo>
                  <a:cubicBezTo>
                    <a:pt x="1844" y="18203"/>
                    <a:pt x="1898" y="18144"/>
                    <a:pt x="1917" y="18075"/>
                  </a:cubicBezTo>
                  <a:cubicBezTo>
                    <a:pt x="1944" y="17903"/>
                    <a:pt x="1962" y="17726"/>
                    <a:pt x="1967" y="17553"/>
                  </a:cubicBezTo>
                  <a:cubicBezTo>
                    <a:pt x="1998" y="16618"/>
                    <a:pt x="2016" y="15683"/>
                    <a:pt x="2053" y="14752"/>
                  </a:cubicBezTo>
                  <a:cubicBezTo>
                    <a:pt x="2085" y="13607"/>
                    <a:pt x="2498" y="12509"/>
                    <a:pt x="3224" y="11623"/>
                  </a:cubicBezTo>
                  <a:cubicBezTo>
                    <a:pt x="3401" y="11404"/>
                    <a:pt x="3489" y="11293"/>
                    <a:pt x="3576" y="11293"/>
                  </a:cubicBezTo>
                  <a:cubicBezTo>
                    <a:pt x="3665" y="11293"/>
                    <a:pt x="3753" y="11412"/>
                    <a:pt x="3933" y="11655"/>
                  </a:cubicBezTo>
                  <a:cubicBezTo>
                    <a:pt x="4073" y="11843"/>
                    <a:pt x="4204" y="11938"/>
                    <a:pt x="4329" y="11938"/>
                  </a:cubicBezTo>
                  <a:cubicBezTo>
                    <a:pt x="4466" y="11938"/>
                    <a:pt x="4597" y="11824"/>
                    <a:pt x="4727" y="11596"/>
                  </a:cubicBezTo>
                  <a:cubicBezTo>
                    <a:pt x="4764" y="11532"/>
                    <a:pt x="4755" y="11441"/>
                    <a:pt x="4791" y="11378"/>
                  </a:cubicBezTo>
                  <a:cubicBezTo>
                    <a:pt x="4852" y="11270"/>
                    <a:pt x="4925" y="11210"/>
                    <a:pt x="5007" y="11210"/>
                  </a:cubicBezTo>
                  <a:cubicBezTo>
                    <a:pt x="5070" y="11210"/>
                    <a:pt x="5137" y="11246"/>
                    <a:pt x="5209" y="11323"/>
                  </a:cubicBezTo>
                  <a:cubicBezTo>
                    <a:pt x="5295" y="11414"/>
                    <a:pt x="5372" y="11514"/>
                    <a:pt x="5458" y="11605"/>
                  </a:cubicBezTo>
                  <a:cubicBezTo>
                    <a:pt x="6403" y="12613"/>
                    <a:pt x="6753" y="13857"/>
                    <a:pt x="6861" y="15192"/>
                  </a:cubicBezTo>
                  <a:cubicBezTo>
                    <a:pt x="6934" y="16046"/>
                    <a:pt x="7011" y="16899"/>
                    <a:pt x="7093" y="17753"/>
                  </a:cubicBezTo>
                  <a:cubicBezTo>
                    <a:pt x="7105" y="17880"/>
                    <a:pt x="7138" y="18035"/>
                    <a:pt x="7289" y="18035"/>
                  </a:cubicBezTo>
                  <a:cubicBezTo>
                    <a:pt x="7311" y="18035"/>
                    <a:pt x="7334" y="18032"/>
                    <a:pt x="7361" y="18026"/>
                  </a:cubicBezTo>
                  <a:cubicBezTo>
                    <a:pt x="7506" y="17989"/>
                    <a:pt x="7506" y="17839"/>
                    <a:pt x="7497" y="17712"/>
                  </a:cubicBezTo>
                  <a:cubicBezTo>
                    <a:pt x="7420" y="16836"/>
                    <a:pt x="7329" y="15955"/>
                    <a:pt x="7261" y="15079"/>
                  </a:cubicBezTo>
                  <a:cubicBezTo>
                    <a:pt x="7148" y="13598"/>
                    <a:pt x="6675" y="12272"/>
                    <a:pt x="5640" y="11183"/>
                  </a:cubicBezTo>
                  <a:cubicBezTo>
                    <a:pt x="5495" y="11033"/>
                    <a:pt x="5358" y="10883"/>
                    <a:pt x="5527" y="10660"/>
                  </a:cubicBezTo>
                  <a:cubicBezTo>
                    <a:pt x="5601" y="10565"/>
                    <a:pt x="5675" y="10531"/>
                    <a:pt x="5747" y="10531"/>
                  </a:cubicBezTo>
                  <a:cubicBezTo>
                    <a:pt x="5851" y="10531"/>
                    <a:pt x="5954" y="10600"/>
                    <a:pt x="6058" y="10656"/>
                  </a:cubicBezTo>
                  <a:cubicBezTo>
                    <a:pt x="7020" y="11178"/>
                    <a:pt x="7674" y="11927"/>
                    <a:pt x="7788" y="13062"/>
                  </a:cubicBezTo>
                  <a:cubicBezTo>
                    <a:pt x="7829" y="13462"/>
                    <a:pt x="7897" y="13862"/>
                    <a:pt x="7956" y="14261"/>
                  </a:cubicBezTo>
                  <a:cubicBezTo>
                    <a:pt x="8024" y="14733"/>
                    <a:pt x="8101" y="15206"/>
                    <a:pt x="8178" y="15678"/>
                  </a:cubicBezTo>
                  <a:cubicBezTo>
                    <a:pt x="8199" y="15796"/>
                    <a:pt x="8252" y="15910"/>
                    <a:pt x="8373" y="15910"/>
                  </a:cubicBezTo>
                  <a:cubicBezTo>
                    <a:pt x="8387" y="15910"/>
                    <a:pt x="8403" y="15908"/>
                    <a:pt x="8419" y="15905"/>
                  </a:cubicBezTo>
                  <a:cubicBezTo>
                    <a:pt x="8573" y="15873"/>
                    <a:pt x="8578" y="15732"/>
                    <a:pt x="8564" y="15605"/>
                  </a:cubicBezTo>
                  <a:cubicBezTo>
                    <a:pt x="8437" y="14706"/>
                    <a:pt x="8315" y="13807"/>
                    <a:pt x="8187" y="12908"/>
                  </a:cubicBezTo>
                  <a:cubicBezTo>
                    <a:pt x="8038" y="11841"/>
                    <a:pt x="7506" y="11010"/>
                    <a:pt x="6557" y="10502"/>
                  </a:cubicBezTo>
                  <a:cubicBezTo>
                    <a:pt x="6021" y="10215"/>
                    <a:pt x="5785" y="9884"/>
                    <a:pt x="5958" y="9266"/>
                  </a:cubicBezTo>
                  <a:cubicBezTo>
                    <a:pt x="6026" y="9039"/>
                    <a:pt x="5949" y="8767"/>
                    <a:pt x="5908" y="8517"/>
                  </a:cubicBezTo>
                  <a:cubicBezTo>
                    <a:pt x="5885" y="8363"/>
                    <a:pt x="5844" y="8231"/>
                    <a:pt x="6017" y="8136"/>
                  </a:cubicBezTo>
                  <a:cubicBezTo>
                    <a:pt x="6712" y="7750"/>
                    <a:pt x="6871" y="7051"/>
                    <a:pt x="7025" y="6356"/>
                  </a:cubicBezTo>
                  <a:cubicBezTo>
                    <a:pt x="7266" y="5261"/>
                    <a:pt x="7188" y="4072"/>
                    <a:pt x="8019" y="3164"/>
                  </a:cubicBezTo>
                  <a:cubicBezTo>
                    <a:pt x="8083" y="3096"/>
                    <a:pt x="8042" y="3023"/>
                    <a:pt x="7997" y="2964"/>
                  </a:cubicBezTo>
                  <a:cubicBezTo>
                    <a:pt x="7956" y="2911"/>
                    <a:pt x="7911" y="2889"/>
                    <a:pt x="7864" y="2889"/>
                  </a:cubicBezTo>
                  <a:cubicBezTo>
                    <a:pt x="7822" y="2889"/>
                    <a:pt x="7778" y="2907"/>
                    <a:pt x="7733" y="2937"/>
                  </a:cubicBezTo>
                  <a:cubicBezTo>
                    <a:pt x="7511" y="3105"/>
                    <a:pt x="7334" y="3327"/>
                    <a:pt x="7225" y="3581"/>
                  </a:cubicBezTo>
                  <a:cubicBezTo>
                    <a:pt x="7048" y="3972"/>
                    <a:pt x="6925" y="4385"/>
                    <a:pt x="6861" y="4812"/>
                  </a:cubicBezTo>
                  <a:cubicBezTo>
                    <a:pt x="6762" y="5407"/>
                    <a:pt x="6671" y="6006"/>
                    <a:pt x="6544" y="6596"/>
                  </a:cubicBezTo>
                  <a:cubicBezTo>
                    <a:pt x="6457" y="6987"/>
                    <a:pt x="6335" y="7382"/>
                    <a:pt x="5994" y="7645"/>
                  </a:cubicBezTo>
                  <a:cubicBezTo>
                    <a:pt x="5925" y="7700"/>
                    <a:pt x="5848" y="7766"/>
                    <a:pt x="5763" y="7766"/>
                  </a:cubicBezTo>
                  <a:cubicBezTo>
                    <a:pt x="5715" y="7766"/>
                    <a:pt x="5663" y="7744"/>
                    <a:pt x="5608" y="7686"/>
                  </a:cubicBezTo>
                  <a:cubicBezTo>
                    <a:pt x="5477" y="7545"/>
                    <a:pt x="5499" y="7418"/>
                    <a:pt x="5613" y="7291"/>
                  </a:cubicBezTo>
                  <a:cubicBezTo>
                    <a:pt x="6126" y="6737"/>
                    <a:pt x="6235" y="6043"/>
                    <a:pt x="6294" y="5334"/>
                  </a:cubicBezTo>
                  <a:cubicBezTo>
                    <a:pt x="6348" y="4708"/>
                    <a:pt x="6380" y="4076"/>
                    <a:pt x="6448" y="3450"/>
                  </a:cubicBezTo>
                  <a:cubicBezTo>
                    <a:pt x="6557" y="2451"/>
                    <a:pt x="6634" y="1438"/>
                    <a:pt x="7279" y="589"/>
                  </a:cubicBezTo>
                  <a:cubicBezTo>
                    <a:pt x="7397" y="435"/>
                    <a:pt x="7765" y="285"/>
                    <a:pt x="7479" y="58"/>
                  </a:cubicBezTo>
                  <a:cubicBezTo>
                    <a:pt x="7429" y="18"/>
                    <a:pt x="7383" y="1"/>
                    <a:pt x="73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8"/>
            <p:cNvSpPr/>
            <p:nvPr/>
          </p:nvSpPr>
          <p:spPr>
            <a:xfrm>
              <a:off x="2516877" y="396330"/>
              <a:ext cx="11208" cy="426500"/>
            </a:xfrm>
            <a:custGeom>
              <a:rect b="b" l="l" r="r" t="t"/>
              <a:pathLst>
                <a:path extrusionOk="0" h="17060" w="387">
                  <a:moveTo>
                    <a:pt x="205" y="0"/>
                  </a:moveTo>
                  <a:cubicBezTo>
                    <a:pt x="114" y="168"/>
                    <a:pt x="159" y="345"/>
                    <a:pt x="159" y="518"/>
                  </a:cubicBezTo>
                  <a:cubicBezTo>
                    <a:pt x="245" y="5826"/>
                    <a:pt x="32" y="11134"/>
                    <a:pt x="28" y="16442"/>
                  </a:cubicBezTo>
                  <a:cubicBezTo>
                    <a:pt x="28" y="16647"/>
                    <a:pt x="9" y="16846"/>
                    <a:pt x="0" y="17046"/>
                  </a:cubicBezTo>
                  <a:cubicBezTo>
                    <a:pt x="25" y="17056"/>
                    <a:pt x="49" y="17060"/>
                    <a:pt x="71" y="17060"/>
                  </a:cubicBezTo>
                  <a:cubicBezTo>
                    <a:pt x="154" y="17060"/>
                    <a:pt x="219" y="17004"/>
                    <a:pt x="291" y="16964"/>
                  </a:cubicBezTo>
                  <a:cubicBezTo>
                    <a:pt x="314" y="16815"/>
                    <a:pt x="327" y="16660"/>
                    <a:pt x="336" y="16510"/>
                  </a:cubicBezTo>
                  <a:cubicBezTo>
                    <a:pt x="327" y="11148"/>
                    <a:pt x="318" y="5785"/>
                    <a:pt x="309" y="422"/>
                  </a:cubicBezTo>
                  <a:cubicBezTo>
                    <a:pt x="309" y="282"/>
                    <a:pt x="386" y="109"/>
                    <a:pt x="2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7"/>
          <p:cNvSpPr txBox="1"/>
          <p:nvPr>
            <p:ph type="title"/>
          </p:nvPr>
        </p:nvSpPr>
        <p:spPr>
          <a:xfrm>
            <a:off x="1640350" y="161325"/>
            <a:ext cx="5067300" cy="58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600"/>
              <a:t>Data Items &amp; Pipelines</a:t>
            </a:r>
            <a:endParaRPr b="1" sz="3600"/>
          </a:p>
        </p:txBody>
      </p:sp>
      <p:sp>
        <p:nvSpPr>
          <p:cNvPr id="445" name="Google Shape;445;p47"/>
          <p:cNvSpPr txBox="1"/>
          <p:nvPr>
            <p:ph idx="1" type="subTitle"/>
          </p:nvPr>
        </p:nvSpPr>
        <p:spPr>
          <a:xfrm>
            <a:off x="1515750" y="1399445"/>
            <a:ext cx="5867400" cy="202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300"/>
              <a:t>Now in the data items we define the scraped item structure and process it in the pipeline for data cleaning and to store it in the database for  further queries, analysis and extraction.</a:t>
            </a:r>
            <a:endParaRPr sz="2300"/>
          </a:p>
        </p:txBody>
      </p:sp>
      <p:cxnSp>
        <p:nvCxnSpPr>
          <p:cNvPr id="446" name="Google Shape;446;p47"/>
          <p:cNvCxnSpPr/>
          <p:nvPr/>
        </p:nvCxnSpPr>
        <p:spPr>
          <a:xfrm>
            <a:off x="1638300" y="3594526"/>
            <a:ext cx="5622300" cy="0"/>
          </a:xfrm>
          <a:prstGeom prst="straightConnector1">
            <a:avLst/>
          </a:prstGeom>
          <a:noFill/>
          <a:ln cap="flat" cmpd="sng" w="9525">
            <a:solidFill>
              <a:schemeClr val="dk2"/>
            </a:solidFill>
            <a:prstDash val="solid"/>
            <a:round/>
            <a:headEnd len="med" w="med" type="none"/>
            <a:tailEnd len="med" w="med" type="none"/>
          </a:ln>
        </p:spPr>
      </p:cxnSp>
      <p:grpSp>
        <p:nvGrpSpPr>
          <p:cNvPr id="447" name="Google Shape;447;p47"/>
          <p:cNvGrpSpPr/>
          <p:nvPr/>
        </p:nvGrpSpPr>
        <p:grpSpPr>
          <a:xfrm>
            <a:off x="7656083" y="665580"/>
            <a:ext cx="248440" cy="733875"/>
            <a:chOff x="2402775" y="396330"/>
            <a:chExt cx="248440" cy="733875"/>
          </a:xfrm>
        </p:grpSpPr>
        <p:sp>
          <p:nvSpPr>
            <p:cNvPr id="448" name="Google Shape;448;p47"/>
            <p:cNvSpPr/>
            <p:nvPr/>
          </p:nvSpPr>
          <p:spPr>
            <a:xfrm>
              <a:off x="2402775" y="674455"/>
              <a:ext cx="248440" cy="455750"/>
            </a:xfrm>
            <a:custGeom>
              <a:rect b="b" l="l" r="r" t="t"/>
              <a:pathLst>
                <a:path extrusionOk="0" h="18230" w="8578">
                  <a:moveTo>
                    <a:pt x="7340" y="1"/>
                  </a:moveTo>
                  <a:cubicBezTo>
                    <a:pt x="7182" y="1"/>
                    <a:pt x="7064" y="223"/>
                    <a:pt x="6957" y="344"/>
                  </a:cubicBezTo>
                  <a:cubicBezTo>
                    <a:pt x="6707" y="630"/>
                    <a:pt x="6525" y="966"/>
                    <a:pt x="6416" y="1329"/>
                  </a:cubicBezTo>
                  <a:cubicBezTo>
                    <a:pt x="6262" y="1811"/>
                    <a:pt x="6158" y="2305"/>
                    <a:pt x="6099" y="2805"/>
                  </a:cubicBezTo>
                  <a:cubicBezTo>
                    <a:pt x="5967" y="3804"/>
                    <a:pt x="5999" y="4817"/>
                    <a:pt x="5822" y="5815"/>
                  </a:cubicBezTo>
                  <a:cubicBezTo>
                    <a:pt x="5744" y="6242"/>
                    <a:pt x="5640" y="6651"/>
                    <a:pt x="5331" y="6978"/>
                  </a:cubicBezTo>
                  <a:cubicBezTo>
                    <a:pt x="5282" y="7037"/>
                    <a:pt x="5211" y="7070"/>
                    <a:pt x="5140" y="7070"/>
                  </a:cubicBezTo>
                  <a:cubicBezTo>
                    <a:pt x="5113" y="7070"/>
                    <a:pt x="5085" y="7065"/>
                    <a:pt x="5059" y="7055"/>
                  </a:cubicBezTo>
                  <a:cubicBezTo>
                    <a:pt x="4950" y="7010"/>
                    <a:pt x="4927" y="6919"/>
                    <a:pt x="4968" y="6810"/>
                  </a:cubicBezTo>
                  <a:cubicBezTo>
                    <a:pt x="5277" y="5970"/>
                    <a:pt x="4977" y="5343"/>
                    <a:pt x="4287" y="4857"/>
                  </a:cubicBezTo>
                  <a:cubicBezTo>
                    <a:pt x="4212" y="4898"/>
                    <a:pt x="4144" y="4958"/>
                    <a:pt x="4054" y="4958"/>
                  </a:cubicBezTo>
                  <a:cubicBezTo>
                    <a:pt x="4035" y="4958"/>
                    <a:pt x="4014" y="4955"/>
                    <a:pt x="3992" y="4948"/>
                  </a:cubicBezTo>
                  <a:cubicBezTo>
                    <a:pt x="3338" y="5193"/>
                    <a:pt x="3179" y="5720"/>
                    <a:pt x="3229" y="6347"/>
                  </a:cubicBezTo>
                  <a:cubicBezTo>
                    <a:pt x="3247" y="6497"/>
                    <a:pt x="3279" y="6646"/>
                    <a:pt x="3329" y="6787"/>
                  </a:cubicBezTo>
                  <a:cubicBezTo>
                    <a:pt x="3365" y="6905"/>
                    <a:pt x="3433" y="7037"/>
                    <a:pt x="3270" y="7101"/>
                  </a:cubicBezTo>
                  <a:cubicBezTo>
                    <a:pt x="3239" y="7114"/>
                    <a:pt x="3208" y="7120"/>
                    <a:pt x="3179" y="7120"/>
                  </a:cubicBezTo>
                  <a:cubicBezTo>
                    <a:pt x="3088" y="7120"/>
                    <a:pt x="3007" y="7062"/>
                    <a:pt x="2938" y="6987"/>
                  </a:cubicBezTo>
                  <a:cubicBezTo>
                    <a:pt x="2707" y="6742"/>
                    <a:pt x="2580" y="6442"/>
                    <a:pt x="2498" y="6124"/>
                  </a:cubicBezTo>
                  <a:cubicBezTo>
                    <a:pt x="2357" y="5561"/>
                    <a:pt x="2253" y="4989"/>
                    <a:pt x="2189" y="4412"/>
                  </a:cubicBezTo>
                  <a:cubicBezTo>
                    <a:pt x="2062" y="3468"/>
                    <a:pt x="1962" y="2514"/>
                    <a:pt x="1608" y="1615"/>
                  </a:cubicBezTo>
                  <a:cubicBezTo>
                    <a:pt x="1413" y="1111"/>
                    <a:pt x="1149" y="662"/>
                    <a:pt x="722" y="321"/>
                  </a:cubicBezTo>
                  <a:cubicBezTo>
                    <a:pt x="663" y="274"/>
                    <a:pt x="592" y="240"/>
                    <a:pt x="525" y="240"/>
                  </a:cubicBezTo>
                  <a:cubicBezTo>
                    <a:pt x="474" y="240"/>
                    <a:pt x="425" y="259"/>
                    <a:pt x="382" y="308"/>
                  </a:cubicBezTo>
                  <a:cubicBezTo>
                    <a:pt x="286" y="421"/>
                    <a:pt x="341" y="539"/>
                    <a:pt x="445" y="630"/>
                  </a:cubicBezTo>
                  <a:cubicBezTo>
                    <a:pt x="1158" y="1252"/>
                    <a:pt x="1372" y="2110"/>
                    <a:pt x="1553" y="2978"/>
                  </a:cubicBezTo>
                  <a:cubicBezTo>
                    <a:pt x="1640" y="3395"/>
                    <a:pt x="1667" y="3827"/>
                    <a:pt x="1744" y="4249"/>
                  </a:cubicBezTo>
                  <a:cubicBezTo>
                    <a:pt x="1939" y="5330"/>
                    <a:pt x="1908" y="6478"/>
                    <a:pt x="2707" y="7373"/>
                  </a:cubicBezTo>
                  <a:cubicBezTo>
                    <a:pt x="2825" y="7505"/>
                    <a:pt x="2834" y="7645"/>
                    <a:pt x="2693" y="7768"/>
                  </a:cubicBezTo>
                  <a:cubicBezTo>
                    <a:pt x="2643" y="7808"/>
                    <a:pt x="2595" y="7824"/>
                    <a:pt x="2550" y="7824"/>
                  </a:cubicBezTo>
                  <a:cubicBezTo>
                    <a:pt x="2455" y="7824"/>
                    <a:pt x="2370" y="7755"/>
                    <a:pt x="2293" y="7691"/>
                  </a:cubicBezTo>
                  <a:cubicBezTo>
                    <a:pt x="1989" y="7432"/>
                    <a:pt x="1862" y="7069"/>
                    <a:pt x="1762" y="6705"/>
                  </a:cubicBezTo>
                  <a:cubicBezTo>
                    <a:pt x="1581" y="6024"/>
                    <a:pt x="1440" y="5334"/>
                    <a:pt x="1249" y="4653"/>
                  </a:cubicBezTo>
                  <a:cubicBezTo>
                    <a:pt x="1099" y="4122"/>
                    <a:pt x="886" y="3604"/>
                    <a:pt x="436" y="3236"/>
                  </a:cubicBezTo>
                  <a:cubicBezTo>
                    <a:pt x="373" y="3181"/>
                    <a:pt x="301" y="3140"/>
                    <a:pt x="232" y="3140"/>
                  </a:cubicBezTo>
                  <a:cubicBezTo>
                    <a:pt x="188" y="3140"/>
                    <a:pt x="144" y="3157"/>
                    <a:pt x="105" y="3200"/>
                  </a:cubicBezTo>
                  <a:cubicBezTo>
                    <a:pt x="0" y="3309"/>
                    <a:pt x="50" y="3427"/>
                    <a:pt x="155" y="3527"/>
                  </a:cubicBezTo>
                  <a:cubicBezTo>
                    <a:pt x="682" y="4017"/>
                    <a:pt x="840" y="4685"/>
                    <a:pt x="999" y="5348"/>
                  </a:cubicBezTo>
                  <a:cubicBezTo>
                    <a:pt x="1131" y="5911"/>
                    <a:pt x="1267" y="6474"/>
                    <a:pt x="1435" y="7028"/>
                  </a:cubicBezTo>
                  <a:cubicBezTo>
                    <a:pt x="1549" y="7414"/>
                    <a:pt x="1703" y="7832"/>
                    <a:pt x="2066" y="8031"/>
                  </a:cubicBezTo>
                  <a:cubicBezTo>
                    <a:pt x="2489" y="8267"/>
                    <a:pt x="2607" y="8558"/>
                    <a:pt x="2502" y="9003"/>
                  </a:cubicBezTo>
                  <a:cubicBezTo>
                    <a:pt x="2466" y="9148"/>
                    <a:pt x="2475" y="9307"/>
                    <a:pt x="2530" y="9448"/>
                  </a:cubicBezTo>
                  <a:cubicBezTo>
                    <a:pt x="2761" y="9997"/>
                    <a:pt x="2548" y="10315"/>
                    <a:pt x="2076" y="10610"/>
                  </a:cubicBezTo>
                  <a:cubicBezTo>
                    <a:pt x="1136" y="11192"/>
                    <a:pt x="636" y="12068"/>
                    <a:pt x="550" y="13171"/>
                  </a:cubicBezTo>
                  <a:cubicBezTo>
                    <a:pt x="486" y="14002"/>
                    <a:pt x="418" y="14829"/>
                    <a:pt x="368" y="15660"/>
                  </a:cubicBezTo>
                  <a:cubicBezTo>
                    <a:pt x="359" y="15837"/>
                    <a:pt x="237" y="16128"/>
                    <a:pt x="523" y="16159"/>
                  </a:cubicBezTo>
                  <a:cubicBezTo>
                    <a:pt x="534" y="16160"/>
                    <a:pt x="545" y="16161"/>
                    <a:pt x="556" y="16161"/>
                  </a:cubicBezTo>
                  <a:cubicBezTo>
                    <a:pt x="792" y="16161"/>
                    <a:pt x="764" y="15879"/>
                    <a:pt x="781" y="15705"/>
                  </a:cubicBezTo>
                  <a:cubicBezTo>
                    <a:pt x="850" y="14902"/>
                    <a:pt x="922" y="14098"/>
                    <a:pt x="963" y="13294"/>
                  </a:cubicBezTo>
                  <a:cubicBezTo>
                    <a:pt x="1013" y="12318"/>
                    <a:pt x="1413" y="11541"/>
                    <a:pt x="2225" y="11006"/>
                  </a:cubicBezTo>
                  <a:cubicBezTo>
                    <a:pt x="2398" y="10889"/>
                    <a:pt x="2568" y="10620"/>
                    <a:pt x="2782" y="10620"/>
                  </a:cubicBezTo>
                  <a:cubicBezTo>
                    <a:pt x="2844" y="10620"/>
                    <a:pt x="2909" y="10642"/>
                    <a:pt x="2979" y="10697"/>
                  </a:cubicBezTo>
                  <a:cubicBezTo>
                    <a:pt x="3374" y="11006"/>
                    <a:pt x="2966" y="11278"/>
                    <a:pt x="2793" y="11514"/>
                  </a:cubicBezTo>
                  <a:cubicBezTo>
                    <a:pt x="2148" y="12390"/>
                    <a:pt x="1753" y="13426"/>
                    <a:pt x="1662" y="14506"/>
                  </a:cubicBezTo>
                  <a:cubicBezTo>
                    <a:pt x="1567" y="15619"/>
                    <a:pt x="1590" y="16727"/>
                    <a:pt x="1553" y="17835"/>
                  </a:cubicBezTo>
                  <a:cubicBezTo>
                    <a:pt x="1549" y="17907"/>
                    <a:pt x="1553" y="17985"/>
                    <a:pt x="1571" y="18062"/>
                  </a:cubicBezTo>
                  <a:cubicBezTo>
                    <a:pt x="1592" y="18158"/>
                    <a:pt x="1650" y="18229"/>
                    <a:pt x="1742" y="18229"/>
                  </a:cubicBezTo>
                  <a:cubicBezTo>
                    <a:pt x="1754" y="18229"/>
                    <a:pt x="1767" y="18228"/>
                    <a:pt x="1780" y="18225"/>
                  </a:cubicBezTo>
                  <a:cubicBezTo>
                    <a:pt x="1844" y="18203"/>
                    <a:pt x="1898" y="18144"/>
                    <a:pt x="1917" y="18075"/>
                  </a:cubicBezTo>
                  <a:cubicBezTo>
                    <a:pt x="1944" y="17903"/>
                    <a:pt x="1962" y="17726"/>
                    <a:pt x="1967" y="17553"/>
                  </a:cubicBezTo>
                  <a:cubicBezTo>
                    <a:pt x="1998" y="16618"/>
                    <a:pt x="2016" y="15683"/>
                    <a:pt x="2053" y="14752"/>
                  </a:cubicBezTo>
                  <a:cubicBezTo>
                    <a:pt x="2085" y="13607"/>
                    <a:pt x="2498" y="12509"/>
                    <a:pt x="3224" y="11623"/>
                  </a:cubicBezTo>
                  <a:cubicBezTo>
                    <a:pt x="3401" y="11404"/>
                    <a:pt x="3489" y="11293"/>
                    <a:pt x="3576" y="11293"/>
                  </a:cubicBezTo>
                  <a:cubicBezTo>
                    <a:pt x="3665" y="11293"/>
                    <a:pt x="3753" y="11412"/>
                    <a:pt x="3933" y="11655"/>
                  </a:cubicBezTo>
                  <a:cubicBezTo>
                    <a:pt x="4073" y="11843"/>
                    <a:pt x="4204" y="11938"/>
                    <a:pt x="4329" y="11938"/>
                  </a:cubicBezTo>
                  <a:cubicBezTo>
                    <a:pt x="4466" y="11938"/>
                    <a:pt x="4597" y="11824"/>
                    <a:pt x="4727" y="11596"/>
                  </a:cubicBezTo>
                  <a:cubicBezTo>
                    <a:pt x="4764" y="11532"/>
                    <a:pt x="4755" y="11441"/>
                    <a:pt x="4791" y="11378"/>
                  </a:cubicBezTo>
                  <a:cubicBezTo>
                    <a:pt x="4852" y="11270"/>
                    <a:pt x="4925" y="11210"/>
                    <a:pt x="5007" y="11210"/>
                  </a:cubicBezTo>
                  <a:cubicBezTo>
                    <a:pt x="5070" y="11210"/>
                    <a:pt x="5137" y="11246"/>
                    <a:pt x="5209" y="11323"/>
                  </a:cubicBezTo>
                  <a:cubicBezTo>
                    <a:pt x="5295" y="11414"/>
                    <a:pt x="5372" y="11514"/>
                    <a:pt x="5458" y="11605"/>
                  </a:cubicBezTo>
                  <a:cubicBezTo>
                    <a:pt x="6403" y="12613"/>
                    <a:pt x="6753" y="13857"/>
                    <a:pt x="6861" y="15192"/>
                  </a:cubicBezTo>
                  <a:cubicBezTo>
                    <a:pt x="6934" y="16046"/>
                    <a:pt x="7011" y="16899"/>
                    <a:pt x="7093" y="17753"/>
                  </a:cubicBezTo>
                  <a:cubicBezTo>
                    <a:pt x="7105" y="17880"/>
                    <a:pt x="7138" y="18035"/>
                    <a:pt x="7289" y="18035"/>
                  </a:cubicBezTo>
                  <a:cubicBezTo>
                    <a:pt x="7311" y="18035"/>
                    <a:pt x="7334" y="18032"/>
                    <a:pt x="7361" y="18026"/>
                  </a:cubicBezTo>
                  <a:cubicBezTo>
                    <a:pt x="7506" y="17989"/>
                    <a:pt x="7506" y="17839"/>
                    <a:pt x="7497" y="17712"/>
                  </a:cubicBezTo>
                  <a:cubicBezTo>
                    <a:pt x="7420" y="16836"/>
                    <a:pt x="7329" y="15955"/>
                    <a:pt x="7261" y="15079"/>
                  </a:cubicBezTo>
                  <a:cubicBezTo>
                    <a:pt x="7148" y="13598"/>
                    <a:pt x="6675" y="12272"/>
                    <a:pt x="5640" y="11183"/>
                  </a:cubicBezTo>
                  <a:cubicBezTo>
                    <a:pt x="5495" y="11033"/>
                    <a:pt x="5358" y="10883"/>
                    <a:pt x="5527" y="10660"/>
                  </a:cubicBezTo>
                  <a:cubicBezTo>
                    <a:pt x="5601" y="10565"/>
                    <a:pt x="5675" y="10531"/>
                    <a:pt x="5747" y="10531"/>
                  </a:cubicBezTo>
                  <a:cubicBezTo>
                    <a:pt x="5851" y="10531"/>
                    <a:pt x="5954" y="10600"/>
                    <a:pt x="6058" y="10656"/>
                  </a:cubicBezTo>
                  <a:cubicBezTo>
                    <a:pt x="7020" y="11178"/>
                    <a:pt x="7674" y="11927"/>
                    <a:pt x="7788" y="13062"/>
                  </a:cubicBezTo>
                  <a:cubicBezTo>
                    <a:pt x="7829" y="13462"/>
                    <a:pt x="7897" y="13862"/>
                    <a:pt x="7956" y="14261"/>
                  </a:cubicBezTo>
                  <a:cubicBezTo>
                    <a:pt x="8024" y="14733"/>
                    <a:pt x="8101" y="15206"/>
                    <a:pt x="8178" y="15678"/>
                  </a:cubicBezTo>
                  <a:cubicBezTo>
                    <a:pt x="8199" y="15796"/>
                    <a:pt x="8252" y="15910"/>
                    <a:pt x="8373" y="15910"/>
                  </a:cubicBezTo>
                  <a:cubicBezTo>
                    <a:pt x="8387" y="15910"/>
                    <a:pt x="8403" y="15908"/>
                    <a:pt x="8419" y="15905"/>
                  </a:cubicBezTo>
                  <a:cubicBezTo>
                    <a:pt x="8573" y="15873"/>
                    <a:pt x="8578" y="15732"/>
                    <a:pt x="8564" y="15605"/>
                  </a:cubicBezTo>
                  <a:cubicBezTo>
                    <a:pt x="8437" y="14706"/>
                    <a:pt x="8315" y="13807"/>
                    <a:pt x="8187" y="12908"/>
                  </a:cubicBezTo>
                  <a:cubicBezTo>
                    <a:pt x="8038" y="11841"/>
                    <a:pt x="7506" y="11010"/>
                    <a:pt x="6557" y="10502"/>
                  </a:cubicBezTo>
                  <a:cubicBezTo>
                    <a:pt x="6021" y="10215"/>
                    <a:pt x="5785" y="9884"/>
                    <a:pt x="5958" y="9266"/>
                  </a:cubicBezTo>
                  <a:cubicBezTo>
                    <a:pt x="6026" y="9039"/>
                    <a:pt x="5949" y="8767"/>
                    <a:pt x="5908" y="8517"/>
                  </a:cubicBezTo>
                  <a:cubicBezTo>
                    <a:pt x="5885" y="8363"/>
                    <a:pt x="5844" y="8231"/>
                    <a:pt x="6017" y="8136"/>
                  </a:cubicBezTo>
                  <a:cubicBezTo>
                    <a:pt x="6712" y="7750"/>
                    <a:pt x="6871" y="7051"/>
                    <a:pt x="7025" y="6356"/>
                  </a:cubicBezTo>
                  <a:cubicBezTo>
                    <a:pt x="7266" y="5261"/>
                    <a:pt x="7188" y="4072"/>
                    <a:pt x="8019" y="3164"/>
                  </a:cubicBezTo>
                  <a:cubicBezTo>
                    <a:pt x="8083" y="3096"/>
                    <a:pt x="8042" y="3023"/>
                    <a:pt x="7997" y="2964"/>
                  </a:cubicBezTo>
                  <a:cubicBezTo>
                    <a:pt x="7956" y="2911"/>
                    <a:pt x="7911" y="2889"/>
                    <a:pt x="7864" y="2889"/>
                  </a:cubicBezTo>
                  <a:cubicBezTo>
                    <a:pt x="7822" y="2889"/>
                    <a:pt x="7778" y="2907"/>
                    <a:pt x="7733" y="2937"/>
                  </a:cubicBezTo>
                  <a:cubicBezTo>
                    <a:pt x="7511" y="3105"/>
                    <a:pt x="7334" y="3327"/>
                    <a:pt x="7225" y="3581"/>
                  </a:cubicBezTo>
                  <a:cubicBezTo>
                    <a:pt x="7048" y="3972"/>
                    <a:pt x="6925" y="4385"/>
                    <a:pt x="6861" y="4812"/>
                  </a:cubicBezTo>
                  <a:cubicBezTo>
                    <a:pt x="6762" y="5407"/>
                    <a:pt x="6671" y="6006"/>
                    <a:pt x="6544" y="6596"/>
                  </a:cubicBezTo>
                  <a:cubicBezTo>
                    <a:pt x="6457" y="6987"/>
                    <a:pt x="6335" y="7382"/>
                    <a:pt x="5994" y="7645"/>
                  </a:cubicBezTo>
                  <a:cubicBezTo>
                    <a:pt x="5925" y="7700"/>
                    <a:pt x="5848" y="7766"/>
                    <a:pt x="5763" y="7766"/>
                  </a:cubicBezTo>
                  <a:cubicBezTo>
                    <a:pt x="5715" y="7766"/>
                    <a:pt x="5663" y="7744"/>
                    <a:pt x="5608" y="7686"/>
                  </a:cubicBezTo>
                  <a:cubicBezTo>
                    <a:pt x="5477" y="7545"/>
                    <a:pt x="5499" y="7418"/>
                    <a:pt x="5613" y="7291"/>
                  </a:cubicBezTo>
                  <a:cubicBezTo>
                    <a:pt x="6126" y="6737"/>
                    <a:pt x="6235" y="6043"/>
                    <a:pt x="6294" y="5334"/>
                  </a:cubicBezTo>
                  <a:cubicBezTo>
                    <a:pt x="6348" y="4708"/>
                    <a:pt x="6380" y="4076"/>
                    <a:pt x="6448" y="3450"/>
                  </a:cubicBezTo>
                  <a:cubicBezTo>
                    <a:pt x="6557" y="2451"/>
                    <a:pt x="6634" y="1438"/>
                    <a:pt x="7279" y="589"/>
                  </a:cubicBezTo>
                  <a:cubicBezTo>
                    <a:pt x="7397" y="435"/>
                    <a:pt x="7765" y="285"/>
                    <a:pt x="7479" y="58"/>
                  </a:cubicBezTo>
                  <a:cubicBezTo>
                    <a:pt x="7429" y="18"/>
                    <a:pt x="7383" y="1"/>
                    <a:pt x="73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7"/>
            <p:cNvSpPr/>
            <p:nvPr/>
          </p:nvSpPr>
          <p:spPr>
            <a:xfrm>
              <a:off x="2516877" y="396330"/>
              <a:ext cx="11208" cy="426500"/>
            </a:xfrm>
            <a:custGeom>
              <a:rect b="b" l="l" r="r" t="t"/>
              <a:pathLst>
                <a:path extrusionOk="0" h="17060" w="387">
                  <a:moveTo>
                    <a:pt x="205" y="0"/>
                  </a:moveTo>
                  <a:cubicBezTo>
                    <a:pt x="114" y="168"/>
                    <a:pt x="159" y="345"/>
                    <a:pt x="159" y="518"/>
                  </a:cubicBezTo>
                  <a:cubicBezTo>
                    <a:pt x="245" y="5826"/>
                    <a:pt x="32" y="11134"/>
                    <a:pt x="28" y="16442"/>
                  </a:cubicBezTo>
                  <a:cubicBezTo>
                    <a:pt x="28" y="16647"/>
                    <a:pt x="9" y="16846"/>
                    <a:pt x="0" y="17046"/>
                  </a:cubicBezTo>
                  <a:cubicBezTo>
                    <a:pt x="25" y="17056"/>
                    <a:pt x="49" y="17060"/>
                    <a:pt x="71" y="17060"/>
                  </a:cubicBezTo>
                  <a:cubicBezTo>
                    <a:pt x="154" y="17060"/>
                    <a:pt x="219" y="17004"/>
                    <a:pt x="291" y="16964"/>
                  </a:cubicBezTo>
                  <a:cubicBezTo>
                    <a:pt x="314" y="16815"/>
                    <a:pt x="327" y="16660"/>
                    <a:pt x="336" y="16510"/>
                  </a:cubicBezTo>
                  <a:cubicBezTo>
                    <a:pt x="327" y="11148"/>
                    <a:pt x="318" y="5785"/>
                    <a:pt x="309" y="422"/>
                  </a:cubicBezTo>
                  <a:cubicBezTo>
                    <a:pt x="309" y="282"/>
                    <a:pt x="386" y="109"/>
                    <a:pt x="2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8"/>
          <p:cNvSpPr txBox="1"/>
          <p:nvPr>
            <p:ph type="title"/>
          </p:nvPr>
        </p:nvSpPr>
        <p:spPr>
          <a:xfrm>
            <a:off x="1489225" y="203875"/>
            <a:ext cx="5980500" cy="58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Storing in MySQL Database</a:t>
            </a:r>
            <a:endParaRPr b="1" sz="3600"/>
          </a:p>
        </p:txBody>
      </p:sp>
      <p:sp>
        <p:nvSpPr>
          <p:cNvPr id="455" name="Google Shape;455;p48"/>
          <p:cNvSpPr txBox="1"/>
          <p:nvPr>
            <p:ph idx="2" type="subTitle"/>
          </p:nvPr>
        </p:nvSpPr>
        <p:spPr>
          <a:xfrm>
            <a:off x="1489225" y="1853538"/>
            <a:ext cx="5867400" cy="903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We setup a pipeline to insert each item to our local database in MySQL.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49"/>
          <p:cNvSpPr txBox="1"/>
          <p:nvPr>
            <p:ph type="title"/>
          </p:nvPr>
        </p:nvSpPr>
        <p:spPr>
          <a:xfrm>
            <a:off x="2039897" y="2613718"/>
            <a:ext cx="49560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 Building The GUI</a:t>
            </a:r>
            <a:endParaRPr/>
          </a:p>
        </p:txBody>
      </p:sp>
      <p:sp>
        <p:nvSpPr>
          <p:cNvPr id="461" name="Google Shape;461;p49"/>
          <p:cNvSpPr txBox="1"/>
          <p:nvPr>
            <p:ph idx="1" type="subTitle"/>
          </p:nvPr>
        </p:nvSpPr>
        <p:spPr>
          <a:xfrm>
            <a:off x="2039859" y="3497695"/>
            <a:ext cx="49560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t>You can enter a subtitle here if you need it</a:t>
            </a:r>
            <a:endParaRPr/>
          </a:p>
        </p:txBody>
      </p:sp>
      <p:sp>
        <p:nvSpPr>
          <p:cNvPr id="462" name="Google Shape;462;p49"/>
          <p:cNvSpPr txBox="1"/>
          <p:nvPr>
            <p:ph idx="2" type="title"/>
          </p:nvPr>
        </p:nvSpPr>
        <p:spPr>
          <a:xfrm>
            <a:off x="5729126" y="1565497"/>
            <a:ext cx="1352400" cy="70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cxnSp>
        <p:nvCxnSpPr>
          <p:cNvPr id="463" name="Google Shape;463;p49"/>
          <p:cNvCxnSpPr/>
          <p:nvPr/>
        </p:nvCxnSpPr>
        <p:spPr>
          <a:xfrm>
            <a:off x="1931843" y="3444300"/>
            <a:ext cx="4968600" cy="0"/>
          </a:xfrm>
          <a:prstGeom prst="straightConnector1">
            <a:avLst/>
          </a:prstGeom>
          <a:noFill/>
          <a:ln cap="flat" cmpd="sng" w="9525">
            <a:solidFill>
              <a:schemeClr val="dk2"/>
            </a:solidFill>
            <a:prstDash val="solid"/>
            <a:round/>
            <a:headEnd len="med" w="med" type="none"/>
            <a:tailEnd len="med" w="med" type="none"/>
          </a:ln>
        </p:spPr>
      </p:cxnSp>
      <p:sp>
        <p:nvSpPr>
          <p:cNvPr id="464" name="Google Shape;464;p49"/>
          <p:cNvSpPr/>
          <p:nvPr/>
        </p:nvSpPr>
        <p:spPr>
          <a:xfrm flipH="1" rot="-9302533">
            <a:off x="5791135" y="1245129"/>
            <a:ext cx="1326568" cy="1341254"/>
          </a:xfrm>
          <a:custGeom>
            <a:rect b="b" l="l" r="r" t="t"/>
            <a:pathLst>
              <a:path extrusionOk="0" fill="none" h="176169" w="174240">
                <a:moveTo>
                  <a:pt x="79499" y="0"/>
                </a:moveTo>
                <a:cubicBezTo>
                  <a:pt x="79499" y="0"/>
                  <a:pt x="97829" y="34925"/>
                  <a:pt x="138929" y="9069"/>
                </a:cubicBezTo>
                <a:cubicBezTo>
                  <a:pt x="138929" y="9069"/>
                  <a:pt x="135649" y="68114"/>
                  <a:pt x="174240" y="76025"/>
                </a:cubicBezTo>
                <a:cubicBezTo>
                  <a:pt x="174240" y="76025"/>
                  <a:pt x="134105" y="93391"/>
                  <a:pt x="147805" y="135648"/>
                </a:cubicBezTo>
                <a:cubicBezTo>
                  <a:pt x="147805" y="135648"/>
                  <a:pt x="96672" y="129474"/>
                  <a:pt x="91655" y="176169"/>
                </a:cubicBezTo>
                <a:cubicBezTo>
                  <a:pt x="91655" y="176169"/>
                  <a:pt x="80849" y="137578"/>
                  <a:pt x="38592" y="144910"/>
                </a:cubicBezTo>
                <a:cubicBezTo>
                  <a:pt x="38592" y="144910"/>
                  <a:pt x="48626" y="105354"/>
                  <a:pt x="1" y="93198"/>
                </a:cubicBezTo>
                <a:cubicBezTo>
                  <a:pt x="1" y="93198"/>
                  <a:pt x="30874" y="55379"/>
                  <a:pt x="6947" y="23541"/>
                </a:cubicBezTo>
                <a:cubicBezTo>
                  <a:pt x="6947" y="23541"/>
                  <a:pt x="63290" y="42836"/>
                  <a:pt x="79499" y="0"/>
                </a:cubicBez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5" name="Google Shape;465;p49"/>
          <p:cNvGrpSpPr/>
          <p:nvPr/>
        </p:nvGrpSpPr>
        <p:grpSpPr>
          <a:xfrm>
            <a:off x="2478671" y="1080272"/>
            <a:ext cx="248440" cy="733875"/>
            <a:chOff x="2402775" y="396330"/>
            <a:chExt cx="248440" cy="733875"/>
          </a:xfrm>
        </p:grpSpPr>
        <p:sp>
          <p:nvSpPr>
            <p:cNvPr id="466" name="Google Shape;466;p49"/>
            <p:cNvSpPr/>
            <p:nvPr/>
          </p:nvSpPr>
          <p:spPr>
            <a:xfrm>
              <a:off x="2402775" y="674455"/>
              <a:ext cx="248440" cy="455750"/>
            </a:xfrm>
            <a:custGeom>
              <a:rect b="b" l="l" r="r" t="t"/>
              <a:pathLst>
                <a:path extrusionOk="0" h="18230" w="8578">
                  <a:moveTo>
                    <a:pt x="7340" y="1"/>
                  </a:moveTo>
                  <a:cubicBezTo>
                    <a:pt x="7182" y="1"/>
                    <a:pt x="7064" y="223"/>
                    <a:pt x="6957" y="344"/>
                  </a:cubicBezTo>
                  <a:cubicBezTo>
                    <a:pt x="6707" y="630"/>
                    <a:pt x="6525" y="966"/>
                    <a:pt x="6416" y="1329"/>
                  </a:cubicBezTo>
                  <a:cubicBezTo>
                    <a:pt x="6262" y="1811"/>
                    <a:pt x="6158" y="2305"/>
                    <a:pt x="6099" y="2805"/>
                  </a:cubicBezTo>
                  <a:cubicBezTo>
                    <a:pt x="5967" y="3804"/>
                    <a:pt x="5999" y="4817"/>
                    <a:pt x="5822" y="5815"/>
                  </a:cubicBezTo>
                  <a:cubicBezTo>
                    <a:pt x="5744" y="6242"/>
                    <a:pt x="5640" y="6651"/>
                    <a:pt x="5331" y="6978"/>
                  </a:cubicBezTo>
                  <a:cubicBezTo>
                    <a:pt x="5282" y="7037"/>
                    <a:pt x="5211" y="7070"/>
                    <a:pt x="5140" y="7070"/>
                  </a:cubicBezTo>
                  <a:cubicBezTo>
                    <a:pt x="5113" y="7070"/>
                    <a:pt x="5085" y="7065"/>
                    <a:pt x="5059" y="7055"/>
                  </a:cubicBezTo>
                  <a:cubicBezTo>
                    <a:pt x="4950" y="7010"/>
                    <a:pt x="4927" y="6919"/>
                    <a:pt x="4968" y="6810"/>
                  </a:cubicBezTo>
                  <a:cubicBezTo>
                    <a:pt x="5277" y="5970"/>
                    <a:pt x="4977" y="5343"/>
                    <a:pt x="4287" y="4857"/>
                  </a:cubicBezTo>
                  <a:cubicBezTo>
                    <a:pt x="4212" y="4898"/>
                    <a:pt x="4144" y="4958"/>
                    <a:pt x="4054" y="4958"/>
                  </a:cubicBezTo>
                  <a:cubicBezTo>
                    <a:pt x="4035" y="4958"/>
                    <a:pt x="4014" y="4955"/>
                    <a:pt x="3992" y="4948"/>
                  </a:cubicBezTo>
                  <a:cubicBezTo>
                    <a:pt x="3338" y="5193"/>
                    <a:pt x="3179" y="5720"/>
                    <a:pt x="3229" y="6347"/>
                  </a:cubicBezTo>
                  <a:cubicBezTo>
                    <a:pt x="3247" y="6497"/>
                    <a:pt x="3279" y="6646"/>
                    <a:pt x="3329" y="6787"/>
                  </a:cubicBezTo>
                  <a:cubicBezTo>
                    <a:pt x="3365" y="6905"/>
                    <a:pt x="3433" y="7037"/>
                    <a:pt x="3270" y="7101"/>
                  </a:cubicBezTo>
                  <a:cubicBezTo>
                    <a:pt x="3239" y="7114"/>
                    <a:pt x="3208" y="7120"/>
                    <a:pt x="3179" y="7120"/>
                  </a:cubicBezTo>
                  <a:cubicBezTo>
                    <a:pt x="3088" y="7120"/>
                    <a:pt x="3007" y="7062"/>
                    <a:pt x="2938" y="6987"/>
                  </a:cubicBezTo>
                  <a:cubicBezTo>
                    <a:pt x="2707" y="6742"/>
                    <a:pt x="2580" y="6442"/>
                    <a:pt x="2498" y="6124"/>
                  </a:cubicBezTo>
                  <a:cubicBezTo>
                    <a:pt x="2357" y="5561"/>
                    <a:pt x="2253" y="4989"/>
                    <a:pt x="2189" y="4412"/>
                  </a:cubicBezTo>
                  <a:cubicBezTo>
                    <a:pt x="2062" y="3468"/>
                    <a:pt x="1962" y="2514"/>
                    <a:pt x="1608" y="1615"/>
                  </a:cubicBezTo>
                  <a:cubicBezTo>
                    <a:pt x="1413" y="1111"/>
                    <a:pt x="1149" y="662"/>
                    <a:pt x="722" y="321"/>
                  </a:cubicBezTo>
                  <a:cubicBezTo>
                    <a:pt x="663" y="274"/>
                    <a:pt x="592" y="240"/>
                    <a:pt x="525" y="240"/>
                  </a:cubicBezTo>
                  <a:cubicBezTo>
                    <a:pt x="474" y="240"/>
                    <a:pt x="425" y="259"/>
                    <a:pt x="382" y="308"/>
                  </a:cubicBezTo>
                  <a:cubicBezTo>
                    <a:pt x="286" y="421"/>
                    <a:pt x="341" y="539"/>
                    <a:pt x="445" y="630"/>
                  </a:cubicBezTo>
                  <a:cubicBezTo>
                    <a:pt x="1158" y="1252"/>
                    <a:pt x="1372" y="2110"/>
                    <a:pt x="1553" y="2978"/>
                  </a:cubicBezTo>
                  <a:cubicBezTo>
                    <a:pt x="1640" y="3395"/>
                    <a:pt x="1667" y="3827"/>
                    <a:pt x="1744" y="4249"/>
                  </a:cubicBezTo>
                  <a:cubicBezTo>
                    <a:pt x="1939" y="5330"/>
                    <a:pt x="1908" y="6478"/>
                    <a:pt x="2707" y="7373"/>
                  </a:cubicBezTo>
                  <a:cubicBezTo>
                    <a:pt x="2825" y="7505"/>
                    <a:pt x="2834" y="7645"/>
                    <a:pt x="2693" y="7768"/>
                  </a:cubicBezTo>
                  <a:cubicBezTo>
                    <a:pt x="2643" y="7808"/>
                    <a:pt x="2595" y="7824"/>
                    <a:pt x="2550" y="7824"/>
                  </a:cubicBezTo>
                  <a:cubicBezTo>
                    <a:pt x="2455" y="7824"/>
                    <a:pt x="2370" y="7755"/>
                    <a:pt x="2293" y="7691"/>
                  </a:cubicBezTo>
                  <a:cubicBezTo>
                    <a:pt x="1989" y="7432"/>
                    <a:pt x="1862" y="7069"/>
                    <a:pt x="1762" y="6705"/>
                  </a:cubicBezTo>
                  <a:cubicBezTo>
                    <a:pt x="1581" y="6024"/>
                    <a:pt x="1440" y="5334"/>
                    <a:pt x="1249" y="4653"/>
                  </a:cubicBezTo>
                  <a:cubicBezTo>
                    <a:pt x="1099" y="4122"/>
                    <a:pt x="886" y="3604"/>
                    <a:pt x="436" y="3236"/>
                  </a:cubicBezTo>
                  <a:cubicBezTo>
                    <a:pt x="373" y="3181"/>
                    <a:pt x="301" y="3140"/>
                    <a:pt x="232" y="3140"/>
                  </a:cubicBezTo>
                  <a:cubicBezTo>
                    <a:pt x="188" y="3140"/>
                    <a:pt x="144" y="3157"/>
                    <a:pt x="105" y="3200"/>
                  </a:cubicBezTo>
                  <a:cubicBezTo>
                    <a:pt x="0" y="3309"/>
                    <a:pt x="50" y="3427"/>
                    <a:pt x="155" y="3527"/>
                  </a:cubicBezTo>
                  <a:cubicBezTo>
                    <a:pt x="682" y="4017"/>
                    <a:pt x="840" y="4685"/>
                    <a:pt x="999" y="5348"/>
                  </a:cubicBezTo>
                  <a:cubicBezTo>
                    <a:pt x="1131" y="5911"/>
                    <a:pt x="1267" y="6474"/>
                    <a:pt x="1435" y="7028"/>
                  </a:cubicBezTo>
                  <a:cubicBezTo>
                    <a:pt x="1549" y="7414"/>
                    <a:pt x="1703" y="7832"/>
                    <a:pt x="2066" y="8031"/>
                  </a:cubicBezTo>
                  <a:cubicBezTo>
                    <a:pt x="2489" y="8267"/>
                    <a:pt x="2607" y="8558"/>
                    <a:pt x="2502" y="9003"/>
                  </a:cubicBezTo>
                  <a:cubicBezTo>
                    <a:pt x="2466" y="9148"/>
                    <a:pt x="2475" y="9307"/>
                    <a:pt x="2530" y="9448"/>
                  </a:cubicBezTo>
                  <a:cubicBezTo>
                    <a:pt x="2761" y="9997"/>
                    <a:pt x="2548" y="10315"/>
                    <a:pt x="2076" y="10610"/>
                  </a:cubicBezTo>
                  <a:cubicBezTo>
                    <a:pt x="1136" y="11192"/>
                    <a:pt x="636" y="12068"/>
                    <a:pt x="550" y="13171"/>
                  </a:cubicBezTo>
                  <a:cubicBezTo>
                    <a:pt x="486" y="14002"/>
                    <a:pt x="418" y="14829"/>
                    <a:pt x="368" y="15660"/>
                  </a:cubicBezTo>
                  <a:cubicBezTo>
                    <a:pt x="359" y="15837"/>
                    <a:pt x="237" y="16128"/>
                    <a:pt x="523" y="16159"/>
                  </a:cubicBezTo>
                  <a:cubicBezTo>
                    <a:pt x="534" y="16160"/>
                    <a:pt x="545" y="16161"/>
                    <a:pt x="556" y="16161"/>
                  </a:cubicBezTo>
                  <a:cubicBezTo>
                    <a:pt x="792" y="16161"/>
                    <a:pt x="764" y="15879"/>
                    <a:pt x="781" y="15705"/>
                  </a:cubicBezTo>
                  <a:cubicBezTo>
                    <a:pt x="850" y="14902"/>
                    <a:pt x="922" y="14098"/>
                    <a:pt x="963" y="13294"/>
                  </a:cubicBezTo>
                  <a:cubicBezTo>
                    <a:pt x="1013" y="12318"/>
                    <a:pt x="1413" y="11541"/>
                    <a:pt x="2225" y="11006"/>
                  </a:cubicBezTo>
                  <a:cubicBezTo>
                    <a:pt x="2398" y="10889"/>
                    <a:pt x="2568" y="10620"/>
                    <a:pt x="2782" y="10620"/>
                  </a:cubicBezTo>
                  <a:cubicBezTo>
                    <a:pt x="2844" y="10620"/>
                    <a:pt x="2909" y="10642"/>
                    <a:pt x="2979" y="10697"/>
                  </a:cubicBezTo>
                  <a:cubicBezTo>
                    <a:pt x="3374" y="11006"/>
                    <a:pt x="2966" y="11278"/>
                    <a:pt x="2793" y="11514"/>
                  </a:cubicBezTo>
                  <a:cubicBezTo>
                    <a:pt x="2148" y="12390"/>
                    <a:pt x="1753" y="13426"/>
                    <a:pt x="1662" y="14506"/>
                  </a:cubicBezTo>
                  <a:cubicBezTo>
                    <a:pt x="1567" y="15619"/>
                    <a:pt x="1590" y="16727"/>
                    <a:pt x="1553" y="17835"/>
                  </a:cubicBezTo>
                  <a:cubicBezTo>
                    <a:pt x="1549" y="17907"/>
                    <a:pt x="1553" y="17985"/>
                    <a:pt x="1571" y="18062"/>
                  </a:cubicBezTo>
                  <a:cubicBezTo>
                    <a:pt x="1592" y="18158"/>
                    <a:pt x="1650" y="18229"/>
                    <a:pt x="1742" y="18229"/>
                  </a:cubicBezTo>
                  <a:cubicBezTo>
                    <a:pt x="1754" y="18229"/>
                    <a:pt x="1767" y="18228"/>
                    <a:pt x="1780" y="18225"/>
                  </a:cubicBezTo>
                  <a:cubicBezTo>
                    <a:pt x="1844" y="18203"/>
                    <a:pt x="1898" y="18144"/>
                    <a:pt x="1917" y="18075"/>
                  </a:cubicBezTo>
                  <a:cubicBezTo>
                    <a:pt x="1944" y="17903"/>
                    <a:pt x="1962" y="17726"/>
                    <a:pt x="1967" y="17553"/>
                  </a:cubicBezTo>
                  <a:cubicBezTo>
                    <a:pt x="1998" y="16618"/>
                    <a:pt x="2016" y="15683"/>
                    <a:pt x="2053" y="14752"/>
                  </a:cubicBezTo>
                  <a:cubicBezTo>
                    <a:pt x="2085" y="13607"/>
                    <a:pt x="2498" y="12509"/>
                    <a:pt x="3224" y="11623"/>
                  </a:cubicBezTo>
                  <a:cubicBezTo>
                    <a:pt x="3401" y="11404"/>
                    <a:pt x="3489" y="11293"/>
                    <a:pt x="3576" y="11293"/>
                  </a:cubicBezTo>
                  <a:cubicBezTo>
                    <a:pt x="3665" y="11293"/>
                    <a:pt x="3753" y="11412"/>
                    <a:pt x="3933" y="11655"/>
                  </a:cubicBezTo>
                  <a:cubicBezTo>
                    <a:pt x="4073" y="11843"/>
                    <a:pt x="4204" y="11938"/>
                    <a:pt x="4329" y="11938"/>
                  </a:cubicBezTo>
                  <a:cubicBezTo>
                    <a:pt x="4466" y="11938"/>
                    <a:pt x="4597" y="11824"/>
                    <a:pt x="4727" y="11596"/>
                  </a:cubicBezTo>
                  <a:cubicBezTo>
                    <a:pt x="4764" y="11532"/>
                    <a:pt x="4755" y="11441"/>
                    <a:pt x="4791" y="11378"/>
                  </a:cubicBezTo>
                  <a:cubicBezTo>
                    <a:pt x="4852" y="11270"/>
                    <a:pt x="4925" y="11210"/>
                    <a:pt x="5007" y="11210"/>
                  </a:cubicBezTo>
                  <a:cubicBezTo>
                    <a:pt x="5070" y="11210"/>
                    <a:pt x="5137" y="11246"/>
                    <a:pt x="5209" y="11323"/>
                  </a:cubicBezTo>
                  <a:cubicBezTo>
                    <a:pt x="5295" y="11414"/>
                    <a:pt x="5372" y="11514"/>
                    <a:pt x="5458" y="11605"/>
                  </a:cubicBezTo>
                  <a:cubicBezTo>
                    <a:pt x="6403" y="12613"/>
                    <a:pt x="6753" y="13857"/>
                    <a:pt x="6861" y="15192"/>
                  </a:cubicBezTo>
                  <a:cubicBezTo>
                    <a:pt x="6934" y="16046"/>
                    <a:pt x="7011" y="16899"/>
                    <a:pt x="7093" y="17753"/>
                  </a:cubicBezTo>
                  <a:cubicBezTo>
                    <a:pt x="7105" y="17880"/>
                    <a:pt x="7138" y="18035"/>
                    <a:pt x="7289" y="18035"/>
                  </a:cubicBezTo>
                  <a:cubicBezTo>
                    <a:pt x="7311" y="18035"/>
                    <a:pt x="7334" y="18032"/>
                    <a:pt x="7361" y="18026"/>
                  </a:cubicBezTo>
                  <a:cubicBezTo>
                    <a:pt x="7506" y="17989"/>
                    <a:pt x="7506" y="17839"/>
                    <a:pt x="7497" y="17712"/>
                  </a:cubicBezTo>
                  <a:cubicBezTo>
                    <a:pt x="7420" y="16836"/>
                    <a:pt x="7329" y="15955"/>
                    <a:pt x="7261" y="15079"/>
                  </a:cubicBezTo>
                  <a:cubicBezTo>
                    <a:pt x="7148" y="13598"/>
                    <a:pt x="6675" y="12272"/>
                    <a:pt x="5640" y="11183"/>
                  </a:cubicBezTo>
                  <a:cubicBezTo>
                    <a:pt x="5495" y="11033"/>
                    <a:pt x="5358" y="10883"/>
                    <a:pt x="5527" y="10660"/>
                  </a:cubicBezTo>
                  <a:cubicBezTo>
                    <a:pt x="5601" y="10565"/>
                    <a:pt x="5675" y="10531"/>
                    <a:pt x="5747" y="10531"/>
                  </a:cubicBezTo>
                  <a:cubicBezTo>
                    <a:pt x="5851" y="10531"/>
                    <a:pt x="5954" y="10600"/>
                    <a:pt x="6058" y="10656"/>
                  </a:cubicBezTo>
                  <a:cubicBezTo>
                    <a:pt x="7020" y="11178"/>
                    <a:pt x="7674" y="11927"/>
                    <a:pt x="7788" y="13062"/>
                  </a:cubicBezTo>
                  <a:cubicBezTo>
                    <a:pt x="7829" y="13462"/>
                    <a:pt x="7897" y="13862"/>
                    <a:pt x="7956" y="14261"/>
                  </a:cubicBezTo>
                  <a:cubicBezTo>
                    <a:pt x="8024" y="14733"/>
                    <a:pt x="8101" y="15206"/>
                    <a:pt x="8178" y="15678"/>
                  </a:cubicBezTo>
                  <a:cubicBezTo>
                    <a:pt x="8199" y="15796"/>
                    <a:pt x="8252" y="15910"/>
                    <a:pt x="8373" y="15910"/>
                  </a:cubicBezTo>
                  <a:cubicBezTo>
                    <a:pt x="8387" y="15910"/>
                    <a:pt x="8403" y="15908"/>
                    <a:pt x="8419" y="15905"/>
                  </a:cubicBezTo>
                  <a:cubicBezTo>
                    <a:pt x="8573" y="15873"/>
                    <a:pt x="8578" y="15732"/>
                    <a:pt x="8564" y="15605"/>
                  </a:cubicBezTo>
                  <a:cubicBezTo>
                    <a:pt x="8437" y="14706"/>
                    <a:pt x="8315" y="13807"/>
                    <a:pt x="8187" y="12908"/>
                  </a:cubicBezTo>
                  <a:cubicBezTo>
                    <a:pt x="8038" y="11841"/>
                    <a:pt x="7506" y="11010"/>
                    <a:pt x="6557" y="10502"/>
                  </a:cubicBezTo>
                  <a:cubicBezTo>
                    <a:pt x="6021" y="10215"/>
                    <a:pt x="5785" y="9884"/>
                    <a:pt x="5958" y="9266"/>
                  </a:cubicBezTo>
                  <a:cubicBezTo>
                    <a:pt x="6026" y="9039"/>
                    <a:pt x="5949" y="8767"/>
                    <a:pt x="5908" y="8517"/>
                  </a:cubicBezTo>
                  <a:cubicBezTo>
                    <a:pt x="5885" y="8363"/>
                    <a:pt x="5844" y="8231"/>
                    <a:pt x="6017" y="8136"/>
                  </a:cubicBezTo>
                  <a:cubicBezTo>
                    <a:pt x="6712" y="7750"/>
                    <a:pt x="6871" y="7051"/>
                    <a:pt x="7025" y="6356"/>
                  </a:cubicBezTo>
                  <a:cubicBezTo>
                    <a:pt x="7266" y="5261"/>
                    <a:pt x="7188" y="4072"/>
                    <a:pt x="8019" y="3164"/>
                  </a:cubicBezTo>
                  <a:cubicBezTo>
                    <a:pt x="8083" y="3096"/>
                    <a:pt x="8042" y="3023"/>
                    <a:pt x="7997" y="2964"/>
                  </a:cubicBezTo>
                  <a:cubicBezTo>
                    <a:pt x="7956" y="2911"/>
                    <a:pt x="7911" y="2889"/>
                    <a:pt x="7864" y="2889"/>
                  </a:cubicBezTo>
                  <a:cubicBezTo>
                    <a:pt x="7822" y="2889"/>
                    <a:pt x="7778" y="2907"/>
                    <a:pt x="7733" y="2937"/>
                  </a:cubicBezTo>
                  <a:cubicBezTo>
                    <a:pt x="7511" y="3105"/>
                    <a:pt x="7334" y="3327"/>
                    <a:pt x="7225" y="3581"/>
                  </a:cubicBezTo>
                  <a:cubicBezTo>
                    <a:pt x="7048" y="3972"/>
                    <a:pt x="6925" y="4385"/>
                    <a:pt x="6861" y="4812"/>
                  </a:cubicBezTo>
                  <a:cubicBezTo>
                    <a:pt x="6762" y="5407"/>
                    <a:pt x="6671" y="6006"/>
                    <a:pt x="6544" y="6596"/>
                  </a:cubicBezTo>
                  <a:cubicBezTo>
                    <a:pt x="6457" y="6987"/>
                    <a:pt x="6335" y="7382"/>
                    <a:pt x="5994" y="7645"/>
                  </a:cubicBezTo>
                  <a:cubicBezTo>
                    <a:pt x="5925" y="7700"/>
                    <a:pt x="5848" y="7766"/>
                    <a:pt x="5763" y="7766"/>
                  </a:cubicBezTo>
                  <a:cubicBezTo>
                    <a:pt x="5715" y="7766"/>
                    <a:pt x="5663" y="7744"/>
                    <a:pt x="5608" y="7686"/>
                  </a:cubicBezTo>
                  <a:cubicBezTo>
                    <a:pt x="5477" y="7545"/>
                    <a:pt x="5499" y="7418"/>
                    <a:pt x="5613" y="7291"/>
                  </a:cubicBezTo>
                  <a:cubicBezTo>
                    <a:pt x="6126" y="6737"/>
                    <a:pt x="6235" y="6043"/>
                    <a:pt x="6294" y="5334"/>
                  </a:cubicBezTo>
                  <a:cubicBezTo>
                    <a:pt x="6348" y="4708"/>
                    <a:pt x="6380" y="4076"/>
                    <a:pt x="6448" y="3450"/>
                  </a:cubicBezTo>
                  <a:cubicBezTo>
                    <a:pt x="6557" y="2451"/>
                    <a:pt x="6634" y="1438"/>
                    <a:pt x="7279" y="589"/>
                  </a:cubicBezTo>
                  <a:cubicBezTo>
                    <a:pt x="7397" y="435"/>
                    <a:pt x="7765" y="285"/>
                    <a:pt x="7479" y="58"/>
                  </a:cubicBezTo>
                  <a:cubicBezTo>
                    <a:pt x="7429" y="18"/>
                    <a:pt x="7383" y="1"/>
                    <a:pt x="73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9"/>
            <p:cNvSpPr/>
            <p:nvPr/>
          </p:nvSpPr>
          <p:spPr>
            <a:xfrm>
              <a:off x="2516877" y="396330"/>
              <a:ext cx="11208" cy="426500"/>
            </a:xfrm>
            <a:custGeom>
              <a:rect b="b" l="l" r="r" t="t"/>
              <a:pathLst>
                <a:path extrusionOk="0" h="17060" w="387">
                  <a:moveTo>
                    <a:pt x="205" y="0"/>
                  </a:moveTo>
                  <a:cubicBezTo>
                    <a:pt x="114" y="168"/>
                    <a:pt x="159" y="345"/>
                    <a:pt x="159" y="518"/>
                  </a:cubicBezTo>
                  <a:cubicBezTo>
                    <a:pt x="245" y="5826"/>
                    <a:pt x="32" y="11134"/>
                    <a:pt x="28" y="16442"/>
                  </a:cubicBezTo>
                  <a:cubicBezTo>
                    <a:pt x="28" y="16647"/>
                    <a:pt x="9" y="16846"/>
                    <a:pt x="0" y="17046"/>
                  </a:cubicBezTo>
                  <a:cubicBezTo>
                    <a:pt x="25" y="17056"/>
                    <a:pt x="49" y="17060"/>
                    <a:pt x="71" y="17060"/>
                  </a:cubicBezTo>
                  <a:cubicBezTo>
                    <a:pt x="154" y="17060"/>
                    <a:pt x="219" y="17004"/>
                    <a:pt x="291" y="16964"/>
                  </a:cubicBezTo>
                  <a:cubicBezTo>
                    <a:pt x="314" y="16815"/>
                    <a:pt x="327" y="16660"/>
                    <a:pt x="336" y="16510"/>
                  </a:cubicBezTo>
                  <a:cubicBezTo>
                    <a:pt x="327" y="11148"/>
                    <a:pt x="318" y="5785"/>
                    <a:pt x="309" y="422"/>
                  </a:cubicBezTo>
                  <a:cubicBezTo>
                    <a:pt x="309" y="282"/>
                    <a:pt x="386" y="109"/>
                    <a:pt x="2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0"/>
          <p:cNvSpPr txBox="1"/>
          <p:nvPr>
            <p:ph type="title"/>
          </p:nvPr>
        </p:nvSpPr>
        <p:spPr>
          <a:xfrm>
            <a:off x="1370475" y="169275"/>
            <a:ext cx="7714800" cy="58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how the GUI worked with the scraping mechanism</a:t>
            </a:r>
            <a:endParaRPr/>
          </a:p>
        </p:txBody>
      </p:sp>
      <p:pic>
        <p:nvPicPr>
          <p:cNvPr id="473" name="Google Shape;473;p50"/>
          <p:cNvPicPr preferRelativeResize="0"/>
          <p:nvPr/>
        </p:nvPicPr>
        <p:blipFill>
          <a:blip r:embed="rId3">
            <a:alphaModFix/>
          </a:blip>
          <a:stretch>
            <a:fillRect/>
          </a:stretch>
        </p:blipFill>
        <p:spPr>
          <a:xfrm>
            <a:off x="2189050" y="1303300"/>
            <a:ext cx="4935875" cy="3259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1"/>
          <p:cNvSpPr txBox="1"/>
          <p:nvPr>
            <p:ph type="title"/>
          </p:nvPr>
        </p:nvSpPr>
        <p:spPr>
          <a:xfrm>
            <a:off x="714600" y="241125"/>
            <a:ext cx="7714800" cy="58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GUI</a:t>
            </a:r>
            <a:endParaRPr/>
          </a:p>
        </p:txBody>
      </p:sp>
      <p:pic>
        <p:nvPicPr>
          <p:cNvPr id="479" name="Google Shape;479;p51"/>
          <p:cNvPicPr preferRelativeResize="0"/>
          <p:nvPr/>
        </p:nvPicPr>
        <p:blipFill>
          <a:blip r:embed="rId3">
            <a:alphaModFix/>
          </a:blip>
          <a:stretch>
            <a:fillRect/>
          </a:stretch>
        </p:blipFill>
        <p:spPr>
          <a:xfrm>
            <a:off x="2580325" y="822825"/>
            <a:ext cx="5164242" cy="40877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52"/>
          <p:cNvSpPr txBox="1"/>
          <p:nvPr>
            <p:ph type="title"/>
          </p:nvPr>
        </p:nvSpPr>
        <p:spPr>
          <a:xfrm>
            <a:off x="2644025" y="385100"/>
            <a:ext cx="3857400" cy="94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THANKS!</a:t>
            </a:r>
            <a:endParaRPr/>
          </a:p>
        </p:txBody>
      </p:sp>
      <p:cxnSp>
        <p:nvCxnSpPr>
          <p:cNvPr id="485" name="Google Shape;485;p52"/>
          <p:cNvCxnSpPr/>
          <p:nvPr/>
        </p:nvCxnSpPr>
        <p:spPr>
          <a:xfrm>
            <a:off x="3095550" y="1381623"/>
            <a:ext cx="2952900" cy="0"/>
          </a:xfrm>
          <a:prstGeom prst="straightConnector1">
            <a:avLst/>
          </a:prstGeom>
          <a:noFill/>
          <a:ln cap="flat" cmpd="sng" w="9525">
            <a:solidFill>
              <a:schemeClr val="dk2"/>
            </a:solidFill>
            <a:prstDash val="solid"/>
            <a:round/>
            <a:headEnd len="med" w="med" type="none"/>
            <a:tailEnd len="med" w="med" type="none"/>
          </a:ln>
        </p:spPr>
      </p:cxnSp>
      <p:sp>
        <p:nvSpPr>
          <p:cNvPr id="486" name="Google Shape;486;p52"/>
          <p:cNvSpPr txBox="1"/>
          <p:nvPr/>
        </p:nvSpPr>
        <p:spPr>
          <a:xfrm>
            <a:off x="2642550" y="4303546"/>
            <a:ext cx="3857400" cy="3024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chemeClr val="dk1"/>
                </a:solidFill>
                <a:latin typeface="Inconsolata"/>
                <a:ea typeface="Inconsolata"/>
                <a:cs typeface="Inconsolata"/>
                <a:sym typeface="Inconsolata"/>
              </a:rPr>
              <a:t>Please keep this slide for attribution</a:t>
            </a:r>
            <a:endParaRPr sz="1200">
              <a:solidFill>
                <a:schemeClr val="dk1"/>
              </a:solidFill>
              <a:latin typeface="Inconsolata"/>
              <a:ea typeface="Inconsolata"/>
              <a:cs typeface="Inconsolata"/>
              <a:sym typeface="Inconsolata"/>
            </a:endParaRPr>
          </a:p>
        </p:txBody>
      </p:sp>
      <p:sp>
        <p:nvSpPr>
          <p:cNvPr id="487" name="Google Shape;487;p52"/>
          <p:cNvSpPr txBox="1"/>
          <p:nvPr/>
        </p:nvSpPr>
        <p:spPr>
          <a:xfrm>
            <a:off x="1380875" y="1519875"/>
            <a:ext cx="6719100" cy="216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chemeClr val="dk1"/>
                </a:solidFill>
                <a:latin typeface="Inconsolata"/>
                <a:ea typeface="Inconsolata"/>
                <a:cs typeface="Inconsolata"/>
                <a:sym typeface="Inconsolata"/>
              </a:rPr>
              <a:t>If you have any questions please don’t ask!</a:t>
            </a:r>
            <a:endParaRPr sz="4000">
              <a:solidFill>
                <a:schemeClr val="dk1"/>
              </a:solidFill>
              <a:latin typeface="Inconsolata"/>
              <a:ea typeface="Inconsolata"/>
              <a:cs typeface="Inconsolata"/>
              <a:sym typeface="Inconsolat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9"/>
          <p:cNvSpPr txBox="1"/>
          <p:nvPr>
            <p:ph type="title"/>
          </p:nvPr>
        </p:nvSpPr>
        <p:spPr>
          <a:xfrm>
            <a:off x="790775" y="537500"/>
            <a:ext cx="7714800" cy="58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TABLE OF CONTENTS</a:t>
            </a:r>
            <a:endParaRPr/>
          </a:p>
        </p:txBody>
      </p:sp>
      <p:sp>
        <p:nvSpPr>
          <p:cNvPr id="359" name="Google Shape;359;p39"/>
          <p:cNvSpPr txBox="1"/>
          <p:nvPr>
            <p:ph idx="1" type="subTitle"/>
          </p:nvPr>
        </p:nvSpPr>
        <p:spPr>
          <a:xfrm>
            <a:off x="1513800" y="1421225"/>
            <a:ext cx="2596500" cy="39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Planning &amp; Analysis</a:t>
            </a:r>
            <a:endParaRPr/>
          </a:p>
        </p:txBody>
      </p:sp>
      <p:sp>
        <p:nvSpPr>
          <p:cNvPr id="360" name="Google Shape;360;p39"/>
          <p:cNvSpPr txBox="1"/>
          <p:nvPr>
            <p:ph idx="3" type="title"/>
          </p:nvPr>
        </p:nvSpPr>
        <p:spPr>
          <a:xfrm>
            <a:off x="762094" y="1647731"/>
            <a:ext cx="751500" cy="39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61" name="Google Shape;361;p39"/>
          <p:cNvSpPr txBox="1"/>
          <p:nvPr>
            <p:ph idx="7" type="subTitle"/>
          </p:nvPr>
        </p:nvSpPr>
        <p:spPr>
          <a:xfrm>
            <a:off x="1513800" y="2566540"/>
            <a:ext cx="2596500" cy="39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Scraping</a:t>
            </a:r>
            <a:endParaRPr/>
          </a:p>
        </p:txBody>
      </p:sp>
      <p:sp>
        <p:nvSpPr>
          <p:cNvPr id="362" name="Google Shape;362;p39"/>
          <p:cNvSpPr txBox="1"/>
          <p:nvPr>
            <p:ph idx="9" type="title"/>
          </p:nvPr>
        </p:nvSpPr>
        <p:spPr>
          <a:xfrm>
            <a:off x="762094" y="2798824"/>
            <a:ext cx="751500" cy="39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363" name="Google Shape;363;p39"/>
          <p:cNvSpPr txBox="1"/>
          <p:nvPr>
            <p:ph idx="16" type="subTitle"/>
          </p:nvPr>
        </p:nvSpPr>
        <p:spPr>
          <a:xfrm>
            <a:off x="1513800" y="3720050"/>
            <a:ext cx="2596500" cy="39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Building the GUI</a:t>
            </a:r>
            <a:endParaRPr/>
          </a:p>
        </p:txBody>
      </p:sp>
      <p:sp>
        <p:nvSpPr>
          <p:cNvPr id="364" name="Google Shape;364;p39"/>
          <p:cNvSpPr txBox="1"/>
          <p:nvPr>
            <p:ph idx="18" type="title"/>
          </p:nvPr>
        </p:nvSpPr>
        <p:spPr>
          <a:xfrm>
            <a:off x="762094" y="3943102"/>
            <a:ext cx="751500" cy="39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cxnSp>
        <p:nvCxnSpPr>
          <p:cNvPr id="365" name="Google Shape;365;p39"/>
          <p:cNvCxnSpPr/>
          <p:nvPr/>
        </p:nvCxnSpPr>
        <p:spPr>
          <a:xfrm>
            <a:off x="1553800" y="1783800"/>
            <a:ext cx="2479800" cy="0"/>
          </a:xfrm>
          <a:prstGeom prst="straightConnector1">
            <a:avLst/>
          </a:prstGeom>
          <a:noFill/>
          <a:ln cap="flat" cmpd="sng" w="9525">
            <a:solidFill>
              <a:schemeClr val="dk2"/>
            </a:solidFill>
            <a:prstDash val="solid"/>
            <a:round/>
            <a:headEnd len="med" w="med" type="none"/>
            <a:tailEnd len="med" w="med" type="none"/>
          </a:ln>
        </p:spPr>
      </p:cxnSp>
      <p:cxnSp>
        <p:nvCxnSpPr>
          <p:cNvPr id="366" name="Google Shape;366;p39"/>
          <p:cNvCxnSpPr/>
          <p:nvPr/>
        </p:nvCxnSpPr>
        <p:spPr>
          <a:xfrm>
            <a:off x="1553800" y="2928165"/>
            <a:ext cx="2469900" cy="0"/>
          </a:xfrm>
          <a:prstGeom prst="straightConnector1">
            <a:avLst/>
          </a:prstGeom>
          <a:noFill/>
          <a:ln cap="flat" cmpd="sng" w="9525">
            <a:solidFill>
              <a:schemeClr val="dk2"/>
            </a:solidFill>
            <a:prstDash val="solid"/>
            <a:round/>
            <a:headEnd len="med" w="med" type="none"/>
            <a:tailEnd len="med" w="med" type="none"/>
          </a:ln>
        </p:spPr>
      </p:cxnSp>
      <p:cxnSp>
        <p:nvCxnSpPr>
          <p:cNvPr id="367" name="Google Shape;367;p39"/>
          <p:cNvCxnSpPr/>
          <p:nvPr/>
        </p:nvCxnSpPr>
        <p:spPr>
          <a:xfrm>
            <a:off x="1572511" y="4029550"/>
            <a:ext cx="2504400" cy="0"/>
          </a:xfrm>
          <a:prstGeom prst="straightConnector1">
            <a:avLst/>
          </a:prstGeom>
          <a:noFill/>
          <a:ln cap="flat" cmpd="sng" w="9525">
            <a:solidFill>
              <a:schemeClr val="dk2"/>
            </a:solidFill>
            <a:prstDash val="solid"/>
            <a:round/>
            <a:headEnd len="med" w="med" type="none"/>
            <a:tailEnd len="med" w="med" type="none"/>
          </a:ln>
        </p:spPr>
      </p:cxnSp>
      <p:sp>
        <p:nvSpPr>
          <p:cNvPr id="368" name="Google Shape;368;p39"/>
          <p:cNvSpPr/>
          <p:nvPr/>
        </p:nvSpPr>
        <p:spPr>
          <a:xfrm rot="10800000">
            <a:off x="714564" y="1381563"/>
            <a:ext cx="851162" cy="860586"/>
          </a:xfrm>
          <a:custGeom>
            <a:rect b="b" l="l" r="r" t="t"/>
            <a:pathLst>
              <a:path extrusionOk="0" fill="none" h="176169" w="174240">
                <a:moveTo>
                  <a:pt x="79499" y="0"/>
                </a:moveTo>
                <a:cubicBezTo>
                  <a:pt x="79499" y="0"/>
                  <a:pt x="97829" y="34925"/>
                  <a:pt x="138929" y="9069"/>
                </a:cubicBezTo>
                <a:cubicBezTo>
                  <a:pt x="138929" y="9069"/>
                  <a:pt x="135649" y="68114"/>
                  <a:pt x="174240" y="76025"/>
                </a:cubicBezTo>
                <a:cubicBezTo>
                  <a:pt x="174240" y="76025"/>
                  <a:pt x="134105" y="93391"/>
                  <a:pt x="147805" y="135648"/>
                </a:cubicBezTo>
                <a:cubicBezTo>
                  <a:pt x="147805" y="135648"/>
                  <a:pt x="96672" y="129474"/>
                  <a:pt x="91655" y="176169"/>
                </a:cubicBezTo>
                <a:cubicBezTo>
                  <a:pt x="91655" y="176169"/>
                  <a:pt x="80849" y="137578"/>
                  <a:pt x="38592" y="144910"/>
                </a:cubicBezTo>
                <a:cubicBezTo>
                  <a:pt x="38592" y="144910"/>
                  <a:pt x="48626" y="105354"/>
                  <a:pt x="1" y="93198"/>
                </a:cubicBezTo>
                <a:cubicBezTo>
                  <a:pt x="1" y="93198"/>
                  <a:pt x="30874" y="55379"/>
                  <a:pt x="6947" y="23541"/>
                </a:cubicBezTo>
                <a:cubicBezTo>
                  <a:pt x="6947" y="23541"/>
                  <a:pt x="63290" y="42836"/>
                  <a:pt x="79499" y="0"/>
                </a:cubicBez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9"/>
          <p:cNvSpPr/>
          <p:nvPr/>
        </p:nvSpPr>
        <p:spPr>
          <a:xfrm rot="10800000">
            <a:off x="714564" y="2527665"/>
            <a:ext cx="851162" cy="860586"/>
          </a:xfrm>
          <a:custGeom>
            <a:rect b="b" l="l" r="r" t="t"/>
            <a:pathLst>
              <a:path extrusionOk="0" fill="none" h="176169" w="174240">
                <a:moveTo>
                  <a:pt x="79499" y="0"/>
                </a:moveTo>
                <a:cubicBezTo>
                  <a:pt x="79499" y="0"/>
                  <a:pt x="97829" y="34925"/>
                  <a:pt x="138929" y="9069"/>
                </a:cubicBezTo>
                <a:cubicBezTo>
                  <a:pt x="138929" y="9069"/>
                  <a:pt x="135649" y="68114"/>
                  <a:pt x="174240" y="76025"/>
                </a:cubicBezTo>
                <a:cubicBezTo>
                  <a:pt x="174240" y="76025"/>
                  <a:pt x="134105" y="93391"/>
                  <a:pt x="147805" y="135648"/>
                </a:cubicBezTo>
                <a:cubicBezTo>
                  <a:pt x="147805" y="135648"/>
                  <a:pt x="96672" y="129474"/>
                  <a:pt x="91655" y="176169"/>
                </a:cubicBezTo>
                <a:cubicBezTo>
                  <a:pt x="91655" y="176169"/>
                  <a:pt x="80849" y="137578"/>
                  <a:pt x="38592" y="144910"/>
                </a:cubicBezTo>
                <a:cubicBezTo>
                  <a:pt x="38592" y="144910"/>
                  <a:pt x="48626" y="105354"/>
                  <a:pt x="1" y="93198"/>
                </a:cubicBezTo>
                <a:cubicBezTo>
                  <a:pt x="1" y="93198"/>
                  <a:pt x="30874" y="55379"/>
                  <a:pt x="6947" y="23541"/>
                </a:cubicBezTo>
                <a:cubicBezTo>
                  <a:pt x="6947" y="23541"/>
                  <a:pt x="63290" y="42836"/>
                  <a:pt x="79499" y="0"/>
                </a:cubicBez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9"/>
          <p:cNvSpPr/>
          <p:nvPr/>
        </p:nvSpPr>
        <p:spPr>
          <a:xfrm>
            <a:off x="721337" y="3713038"/>
            <a:ext cx="851162" cy="860586"/>
          </a:xfrm>
          <a:custGeom>
            <a:rect b="b" l="l" r="r" t="t"/>
            <a:pathLst>
              <a:path extrusionOk="0" fill="none" h="176169" w="174240">
                <a:moveTo>
                  <a:pt x="79499" y="0"/>
                </a:moveTo>
                <a:cubicBezTo>
                  <a:pt x="79499" y="0"/>
                  <a:pt x="97829" y="34925"/>
                  <a:pt x="138929" y="9069"/>
                </a:cubicBezTo>
                <a:cubicBezTo>
                  <a:pt x="138929" y="9069"/>
                  <a:pt x="135649" y="68114"/>
                  <a:pt x="174240" y="76025"/>
                </a:cubicBezTo>
                <a:cubicBezTo>
                  <a:pt x="174240" y="76025"/>
                  <a:pt x="134105" y="93391"/>
                  <a:pt x="147805" y="135648"/>
                </a:cubicBezTo>
                <a:cubicBezTo>
                  <a:pt x="147805" y="135648"/>
                  <a:pt x="96672" y="129474"/>
                  <a:pt x="91655" y="176169"/>
                </a:cubicBezTo>
                <a:cubicBezTo>
                  <a:pt x="91655" y="176169"/>
                  <a:pt x="80849" y="137578"/>
                  <a:pt x="38592" y="144910"/>
                </a:cubicBezTo>
                <a:cubicBezTo>
                  <a:pt x="38592" y="144910"/>
                  <a:pt x="48626" y="105354"/>
                  <a:pt x="1" y="93198"/>
                </a:cubicBezTo>
                <a:cubicBezTo>
                  <a:pt x="1" y="93198"/>
                  <a:pt x="30874" y="55379"/>
                  <a:pt x="6947" y="23541"/>
                </a:cubicBezTo>
                <a:cubicBezTo>
                  <a:pt x="6947" y="23541"/>
                  <a:pt x="63290" y="42836"/>
                  <a:pt x="79499" y="0"/>
                </a:cubicBez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0"/>
          <p:cNvSpPr txBox="1"/>
          <p:nvPr>
            <p:ph type="title"/>
          </p:nvPr>
        </p:nvSpPr>
        <p:spPr>
          <a:xfrm>
            <a:off x="2801290" y="2150861"/>
            <a:ext cx="57828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Planning &amp; Analysis</a:t>
            </a:r>
            <a:endParaRPr/>
          </a:p>
        </p:txBody>
      </p:sp>
      <p:sp>
        <p:nvSpPr>
          <p:cNvPr id="376" name="Google Shape;376;p40"/>
          <p:cNvSpPr txBox="1"/>
          <p:nvPr>
            <p:ph idx="2" type="title"/>
          </p:nvPr>
        </p:nvSpPr>
        <p:spPr>
          <a:xfrm>
            <a:off x="1322758" y="2165736"/>
            <a:ext cx="1352400" cy="92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377" name="Google Shape;377;p40"/>
          <p:cNvGrpSpPr/>
          <p:nvPr/>
        </p:nvGrpSpPr>
        <p:grpSpPr>
          <a:xfrm>
            <a:off x="2096496" y="691072"/>
            <a:ext cx="248440" cy="733875"/>
            <a:chOff x="2402775" y="396330"/>
            <a:chExt cx="248440" cy="733875"/>
          </a:xfrm>
        </p:grpSpPr>
        <p:sp>
          <p:nvSpPr>
            <p:cNvPr id="378" name="Google Shape;378;p40"/>
            <p:cNvSpPr/>
            <p:nvPr/>
          </p:nvSpPr>
          <p:spPr>
            <a:xfrm>
              <a:off x="2402775" y="674455"/>
              <a:ext cx="248440" cy="455750"/>
            </a:xfrm>
            <a:custGeom>
              <a:rect b="b" l="l" r="r" t="t"/>
              <a:pathLst>
                <a:path extrusionOk="0" h="18230" w="8578">
                  <a:moveTo>
                    <a:pt x="7340" y="1"/>
                  </a:moveTo>
                  <a:cubicBezTo>
                    <a:pt x="7182" y="1"/>
                    <a:pt x="7064" y="223"/>
                    <a:pt x="6957" y="344"/>
                  </a:cubicBezTo>
                  <a:cubicBezTo>
                    <a:pt x="6707" y="630"/>
                    <a:pt x="6525" y="966"/>
                    <a:pt x="6416" y="1329"/>
                  </a:cubicBezTo>
                  <a:cubicBezTo>
                    <a:pt x="6262" y="1811"/>
                    <a:pt x="6158" y="2305"/>
                    <a:pt x="6099" y="2805"/>
                  </a:cubicBezTo>
                  <a:cubicBezTo>
                    <a:pt x="5967" y="3804"/>
                    <a:pt x="5999" y="4817"/>
                    <a:pt x="5822" y="5815"/>
                  </a:cubicBezTo>
                  <a:cubicBezTo>
                    <a:pt x="5744" y="6242"/>
                    <a:pt x="5640" y="6651"/>
                    <a:pt x="5331" y="6978"/>
                  </a:cubicBezTo>
                  <a:cubicBezTo>
                    <a:pt x="5282" y="7037"/>
                    <a:pt x="5211" y="7070"/>
                    <a:pt x="5140" y="7070"/>
                  </a:cubicBezTo>
                  <a:cubicBezTo>
                    <a:pt x="5113" y="7070"/>
                    <a:pt x="5085" y="7065"/>
                    <a:pt x="5059" y="7055"/>
                  </a:cubicBezTo>
                  <a:cubicBezTo>
                    <a:pt x="4950" y="7010"/>
                    <a:pt x="4927" y="6919"/>
                    <a:pt x="4968" y="6810"/>
                  </a:cubicBezTo>
                  <a:cubicBezTo>
                    <a:pt x="5277" y="5970"/>
                    <a:pt x="4977" y="5343"/>
                    <a:pt x="4287" y="4857"/>
                  </a:cubicBezTo>
                  <a:cubicBezTo>
                    <a:pt x="4212" y="4898"/>
                    <a:pt x="4144" y="4958"/>
                    <a:pt x="4054" y="4958"/>
                  </a:cubicBezTo>
                  <a:cubicBezTo>
                    <a:pt x="4035" y="4958"/>
                    <a:pt x="4014" y="4955"/>
                    <a:pt x="3992" y="4948"/>
                  </a:cubicBezTo>
                  <a:cubicBezTo>
                    <a:pt x="3338" y="5193"/>
                    <a:pt x="3179" y="5720"/>
                    <a:pt x="3229" y="6347"/>
                  </a:cubicBezTo>
                  <a:cubicBezTo>
                    <a:pt x="3247" y="6497"/>
                    <a:pt x="3279" y="6646"/>
                    <a:pt x="3329" y="6787"/>
                  </a:cubicBezTo>
                  <a:cubicBezTo>
                    <a:pt x="3365" y="6905"/>
                    <a:pt x="3433" y="7037"/>
                    <a:pt x="3270" y="7101"/>
                  </a:cubicBezTo>
                  <a:cubicBezTo>
                    <a:pt x="3239" y="7114"/>
                    <a:pt x="3208" y="7120"/>
                    <a:pt x="3179" y="7120"/>
                  </a:cubicBezTo>
                  <a:cubicBezTo>
                    <a:pt x="3088" y="7120"/>
                    <a:pt x="3007" y="7062"/>
                    <a:pt x="2938" y="6987"/>
                  </a:cubicBezTo>
                  <a:cubicBezTo>
                    <a:pt x="2707" y="6742"/>
                    <a:pt x="2580" y="6442"/>
                    <a:pt x="2498" y="6124"/>
                  </a:cubicBezTo>
                  <a:cubicBezTo>
                    <a:pt x="2357" y="5561"/>
                    <a:pt x="2253" y="4989"/>
                    <a:pt x="2189" y="4412"/>
                  </a:cubicBezTo>
                  <a:cubicBezTo>
                    <a:pt x="2062" y="3468"/>
                    <a:pt x="1962" y="2514"/>
                    <a:pt x="1608" y="1615"/>
                  </a:cubicBezTo>
                  <a:cubicBezTo>
                    <a:pt x="1413" y="1111"/>
                    <a:pt x="1149" y="662"/>
                    <a:pt x="722" y="321"/>
                  </a:cubicBezTo>
                  <a:cubicBezTo>
                    <a:pt x="663" y="274"/>
                    <a:pt x="592" y="240"/>
                    <a:pt x="525" y="240"/>
                  </a:cubicBezTo>
                  <a:cubicBezTo>
                    <a:pt x="474" y="240"/>
                    <a:pt x="425" y="259"/>
                    <a:pt x="382" y="308"/>
                  </a:cubicBezTo>
                  <a:cubicBezTo>
                    <a:pt x="286" y="421"/>
                    <a:pt x="341" y="539"/>
                    <a:pt x="445" y="630"/>
                  </a:cubicBezTo>
                  <a:cubicBezTo>
                    <a:pt x="1158" y="1252"/>
                    <a:pt x="1372" y="2110"/>
                    <a:pt x="1553" y="2978"/>
                  </a:cubicBezTo>
                  <a:cubicBezTo>
                    <a:pt x="1640" y="3395"/>
                    <a:pt x="1667" y="3827"/>
                    <a:pt x="1744" y="4249"/>
                  </a:cubicBezTo>
                  <a:cubicBezTo>
                    <a:pt x="1939" y="5330"/>
                    <a:pt x="1908" y="6478"/>
                    <a:pt x="2707" y="7373"/>
                  </a:cubicBezTo>
                  <a:cubicBezTo>
                    <a:pt x="2825" y="7505"/>
                    <a:pt x="2834" y="7645"/>
                    <a:pt x="2693" y="7768"/>
                  </a:cubicBezTo>
                  <a:cubicBezTo>
                    <a:pt x="2643" y="7808"/>
                    <a:pt x="2595" y="7824"/>
                    <a:pt x="2550" y="7824"/>
                  </a:cubicBezTo>
                  <a:cubicBezTo>
                    <a:pt x="2455" y="7824"/>
                    <a:pt x="2370" y="7755"/>
                    <a:pt x="2293" y="7691"/>
                  </a:cubicBezTo>
                  <a:cubicBezTo>
                    <a:pt x="1989" y="7432"/>
                    <a:pt x="1862" y="7069"/>
                    <a:pt x="1762" y="6705"/>
                  </a:cubicBezTo>
                  <a:cubicBezTo>
                    <a:pt x="1581" y="6024"/>
                    <a:pt x="1440" y="5334"/>
                    <a:pt x="1249" y="4653"/>
                  </a:cubicBezTo>
                  <a:cubicBezTo>
                    <a:pt x="1099" y="4122"/>
                    <a:pt x="886" y="3604"/>
                    <a:pt x="436" y="3236"/>
                  </a:cubicBezTo>
                  <a:cubicBezTo>
                    <a:pt x="373" y="3181"/>
                    <a:pt x="301" y="3140"/>
                    <a:pt x="232" y="3140"/>
                  </a:cubicBezTo>
                  <a:cubicBezTo>
                    <a:pt x="188" y="3140"/>
                    <a:pt x="144" y="3157"/>
                    <a:pt x="105" y="3200"/>
                  </a:cubicBezTo>
                  <a:cubicBezTo>
                    <a:pt x="0" y="3309"/>
                    <a:pt x="50" y="3427"/>
                    <a:pt x="155" y="3527"/>
                  </a:cubicBezTo>
                  <a:cubicBezTo>
                    <a:pt x="682" y="4017"/>
                    <a:pt x="840" y="4685"/>
                    <a:pt x="999" y="5348"/>
                  </a:cubicBezTo>
                  <a:cubicBezTo>
                    <a:pt x="1131" y="5911"/>
                    <a:pt x="1267" y="6474"/>
                    <a:pt x="1435" y="7028"/>
                  </a:cubicBezTo>
                  <a:cubicBezTo>
                    <a:pt x="1549" y="7414"/>
                    <a:pt x="1703" y="7832"/>
                    <a:pt x="2066" y="8031"/>
                  </a:cubicBezTo>
                  <a:cubicBezTo>
                    <a:pt x="2489" y="8267"/>
                    <a:pt x="2607" y="8558"/>
                    <a:pt x="2502" y="9003"/>
                  </a:cubicBezTo>
                  <a:cubicBezTo>
                    <a:pt x="2466" y="9148"/>
                    <a:pt x="2475" y="9307"/>
                    <a:pt x="2530" y="9448"/>
                  </a:cubicBezTo>
                  <a:cubicBezTo>
                    <a:pt x="2761" y="9997"/>
                    <a:pt x="2548" y="10315"/>
                    <a:pt x="2076" y="10610"/>
                  </a:cubicBezTo>
                  <a:cubicBezTo>
                    <a:pt x="1136" y="11192"/>
                    <a:pt x="636" y="12068"/>
                    <a:pt x="550" y="13171"/>
                  </a:cubicBezTo>
                  <a:cubicBezTo>
                    <a:pt x="486" y="14002"/>
                    <a:pt x="418" y="14829"/>
                    <a:pt x="368" y="15660"/>
                  </a:cubicBezTo>
                  <a:cubicBezTo>
                    <a:pt x="359" y="15837"/>
                    <a:pt x="237" y="16128"/>
                    <a:pt x="523" y="16159"/>
                  </a:cubicBezTo>
                  <a:cubicBezTo>
                    <a:pt x="534" y="16160"/>
                    <a:pt x="545" y="16161"/>
                    <a:pt x="556" y="16161"/>
                  </a:cubicBezTo>
                  <a:cubicBezTo>
                    <a:pt x="792" y="16161"/>
                    <a:pt x="764" y="15879"/>
                    <a:pt x="781" y="15705"/>
                  </a:cubicBezTo>
                  <a:cubicBezTo>
                    <a:pt x="850" y="14902"/>
                    <a:pt x="922" y="14098"/>
                    <a:pt x="963" y="13294"/>
                  </a:cubicBezTo>
                  <a:cubicBezTo>
                    <a:pt x="1013" y="12318"/>
                    <a:pt x="1413" y="11541"/>
                    <a:pt x="2225" y="11006"/>
                  </a:cubicBezTo>
                  <a:cubicBezTo>
                    <a:pt x="2398" y="10889"/>
                    <a:pt x="2568" y="10620"/>
                    <a:pt x="2782" y="10620"/>
                  </a:cubicBezTo>
                  <a:cubicBezTo>
                    <a:pt x="2844" y="10620"/>
                    <a:pt x="2909" y="10642"/>
                    <a:pt x="2979" y="10697"/>
                  </a:cubicBezTo>
                  <a:cubicBezTo>
                    <a:pt x="3374" y="11006"/>
                    <a:pt x="2966" y="11278"/>
                    <a:pt x="2793" y="11514"/>
                  </a:cubicBezTo>
                  <a:cubicBezTo>
                    <a:pt x="2148" y="12390"/>
                    <a:pt x="1753" y="13426"/>
                    <a:pt x="1662" y="14506"/>
                  </a:cubicBezTo>
                  <a:cubicBezTo>
                    <a:pt x="1567" y="15619"/>
                    <a:pt x="1590" y="16727"/>
                    <a:pt x="1553" y="17835"/>
                  </a:cubicBezTo>
                  <a:cubicBezTo>
                    <a:pt x="1549" y="17907"/>
                    <a:pt x="1553" y="17985"/>
                    <a:pt x="1571" y="18062"/>
                  </a:cubicBezTo>
                  <a:cubicBezTo>
                    <a:pt x="1592" y="18158"/>
                    <a:pt x="1650" y="18229"/>
                    <a:pt x="1742" y="18229"/>
                  </a:cubicBezTo>
                  <a:cubicBezTo>
                    <a:pt x="1754" y="18229"/>
                    <a:pt x="1767" y="18228"/>
                    <a:pt x="1780" y="18225"/>
                  </a:cubicBezTo>
                  <a:cubicBezTo>
                    <a:pt x="1844" y="18203"/>
                    <a:pt x="1898" y="18144"/>
                    <a:pt x="1917" y="18075"/>
                  </a:cubicBezTo>
                  <a:cubicBezTo>
                    <a:pt x="1944" y="17903"/>
                    <a:pt x="1962" y="17726"/>
                    <a:pt x="1967" y="17553"/>
                  </a:cubicBezTo>
                  <a:cubicBezTo>
                    <a:pt x="1998" y="16618"/>
                    <a:pt x="2016" y="15683"/>
                    <a:pt x="2053" y="14752"/>
                  </a:cubicBezTo>
                  <a:cubicBezTo>
                    <a:pt x="2085" y="13607"/>
                    <a:pt x="2498" y="12509"/>
                    <a:pt x="3224" y="11623"/>
                  </a:cubicBezTo>
                  <a:cubicBezTo>
                    <a:pt x="3401" y="11404"/>
                    <a:pt x="3489" y="11293"/>
                    <a:pt x="3576" y="11293"/>
                  </a:cubicBezTo>
                  <a:cubicBezTo>
                    <a:pt x="3665" y="11293"/>
                    <a:pt x="3753" y="11412"/>
                    <a:pt x="3933" y="11655"/>
                  </a:cubicBezTo>
                  <a:cubicBezTo>
                    <a:pt x="4073" y="11843"/>
                    <a:pt x="4204" y="11938"/>
                    <a:pt x="4329" y="11938"/>
                  </a:cubicBezTo>
                  <a:cubicBezTo>
                    <a:pt x="4466" y="11938"/>
                    <a:pt x="4597" y="11824"/>
                    <a:pt x="4727" y="11596"/>
                  </a:cubicBezTo>
                  <a:cubicBezTo>
                    <a:pt x="4764" y="11532"/>
                    <a:pt x="4755" y="11441"/>
                    <a:pt x="4791" y="11378"/>
                  </a:cubicBezTo>
                  <a:cubicBezTo>
                    <a:pt x="4852" y="11270"/>
                    <a:pt x="4925" y="11210"/>
                    <a:pt x="5007" y="11210"/>
                  </a:cubicBezTo>
                  <a:cubicBezTo>
                    <a:pt x="5070" y="11210"/>
                    <a:pt x="5137" y="11246"/>
                    <a:pt x="5209" y="11323"/>
                  </a:cubicBezTo>
                  <a:cubicBezTo>
                    <a:pt x="5295" y="11414"/>
                    <a:pt x="5372" y="11514"/>
                    <a:pt x="5458" y="11605"/>
                  </a:cubicBezTo>
                  <a:cubicBezTo>
                    <a:pt x="6403" y="12613"/>
                    <a:pt x="6753" y="13857"/>
                    <a:pt x="6861" y="15192"/>
                  </a:cubicBezTo>
                  <a:cubicBezTo>
                    <a:pt x="6934" y="16046"/>
                    <a:pt x="7011" y="16899"/>
                    <a:pt x="7093" y="17753"/>
                  </a:cubicBezTo>
                  <a:cubicBezTo>
                    <a:pt x="7105" y="17880"/>
                    <a:pt x="7138" y="18035"/>
                    <a:pt x="7289" y="18035"/>
                  </a:cubicBezTo>
                  <a:cubicBezTo>
                    <a:pt x="7311" y="18035"/>
                    <a:pt x="7334" y="18032"/>
                    <a:pt x="7361" y="18026"/>
                  </a:cubicBezTo>
                  <a:cubicBezTo>
                    <a:pt x="7506" y="17989"/>
                    <a:pt x="7506" y="17839"/>
                    <a:pt x="7497" y="17712"/>
                  </a:cubicBezTo>
                  <a:cubicBezTo>
                    <a:pt x="7420" y="16836"/>
                    <a:pt x="7329" y="15955"/>
                    <a:pt x="7261" y="15079"/>
                  </a:cubicBezTo>
                  <a:cubicBezTo>
                    <a:pt x="7148" y="13598"/>
                    <a:pt x="6675" y="12272"/>
                    <a:pt x="5640" y="11183"/>
                  </a:cubicBezTo>
                  <a:cubicBezTo>
                    <a:pt x="5495" y="11033"/>
                    <a:pt x="5358" y="10883"/>
                    <a:pt x="5527" y="10660"/>
                  </a:cubicBezTo>
                  <a:cubicBezTo>
                    <a:pt x="5601" y="10565"/>
                    <a:pt x="5675" y="10531"/>
                    <a:pt x="5747" y="10531"/>
                  </a:cubicBezTo>
                  <a:cubicBezTo>
                    <a:pt x="5851" y="10531"/>
                    <a:pt x="5954" y="10600"/>
                    <a:pt x="6058" y="10656"/>
                  </a:cubicBezTo>
                  <a:cubicBezTo>
                    <a:pt x="7020" y="11178"/>
                    <a:pt x="7674" y="11927"/>
                    <a:pt x="7788" y="13062"/>
                  </a:cubicBezTo>
                  <a:cubicBezTo>
                    <a:pt x="7829" y="13462"/>
                    <a:pt x="7897" y="13862"/>
                    <a:pt x="7956" y="14261"/>
                  </a:cubicBezTo>
                  <a:cubicBezTo>
                    <a:pt x="8024" y="14733"/>
                    <a:pt x="8101" y="15206"/>
                    <a:pt x="8178" y="15678"/>
                  </a:cubicBezTo>
                  <a:cubicBezTo>
                    <a:pt x="8199" y="15796"/>
                    <a:pt x="8252" y="15910"/>
                    <a:pt x="8373" y="15910"/>
                  </a:cubicBezTo>
                  <a:cubicBezTo>
                    <a:pt x="8387" y="15910"/>
                    <a:pt x="8403" y="15908"/>
                    <a:pt x="8419" y="15905"/>
                  </a:cubicBezTo>
                  <a:cubicBezTo>
                    <a:pt x="8573" y="15873"/>
                    <a:pt x="8578" y="15732"/>
                    <a:pt x="8564" y="15605"/>
                  </a:cubicBezTo>
                  <a:cubicBezTo>
                    <a:pt x="8437" y="14706"/>
                    <a:pt x="8315" y="13807"/>
                    <a:pt x="8187" y="12908"/>
                  </a:cubicBezTo>
                  <a:cubicBezTo>
                    <a:pt x="8038" y="11841"/>
                    <a:pt x="7506" y="11010"/>
                    <a:pt x="6557" y="10502"/>
                  </a:cubicBezTo>
                  <a:cubicBezTo>
                    <a:pt x="6021" y="10215"/>
                    <a:pt x="5785" y="9884"/>
                    <a:pt x="5958" y="9266"/>
                  </a:cubicBezTo>
                  <a:cubicBezTo>
                    <a:pt x="6026" y="9039"/>
                    <a:pt x="5949" y="8767"/>
                    <a:pt x="5908" y="8517"/>
                  </a:cubicBezTo>
                  <a:cubicBezTo>
                    <a:pt x="5885" y="8363"/>
                    <a:pt x="5844" y="8231"/>
                    <a:pt x="6017" y="8136"/>
                  </a:cubicBezTo>
                  <a:cubicBezTo>
                    <a:pt x="6712" y="7750"/>
                    <a:pt x="6871" y="7051"/>
                    <a:pt x="7025" y="6356"/>
                  </a:cubicBezTo>
                  <a:cubicBezTo>
                    <a:pt x="7266" y="5261"/>
                    <a:pt x="7188" y="4072"/>
                    <a:pt x="8019" y="3164"/>
                  </a:cubicBezTo>
                  <a:cubicBezTo>
                    <a:pt x="8083" y="3096"/>
                    <a:pt x="8042" y="3023"/>
                    <a:pt x="7997" y="2964"/>
                  </a:cubicBezTo>
                  <a:cubicBezTo>
                    <a:pt x="7956" y="2911"/>
                    <a:pt x="7911" y="2889"/>
                    <a:pt x="7864" y="2889"/>
                  </a:cubicBezTo>
                  <a:cubicBezTo>
                    <a:pt x="7822" y="2889"/>
                    <a:pt x="7778" y="2907"/>
                    <a:pt x="7733" y="2937"/>
                  </a:cubicBezTo>
                  <a:cubicBezTo>
                    <a:pt x="7511" y="3105"/>
                    <a:pt x="7334" y="3327"/>
                    <a:pt x="7225" y="3581"/>
                  </a:cubicBezTo>
                  <a:cubicBezTo>
                    <a:pt x="7048" y="3972"/>
                    <a:pt x="6925" y="4385"/>
                    <a:pt x="6861" y="4812"/>
                  </a:cubicBezTo>
                  <a:cubicBezTo>
                    <a:pt x="6762" y="5407"/>
                    <a:pt x="6671" y="6006"/>
                    <a:pt x="6544" y="6596"/>
                  </a:cubicBezTo>
                  <a:cubicBezTo>
                    <a:pt x="6457" y="6987"/>
                    <a:pt x="6335" y="7382"/>
                    <a:pt x="5994" y="7645"/>
                  </a:cubicBezTo>
                  <a:cubicBezTo>
                    <a:pt x="5925" y="7700"/>
                    <a:pt x="5848" y="7766"/>
                    <a:pt x="5763" y="7766"/>
                  </a:cubicBezTo>
                  <a:cubicBezTo>
                    <a:pt x="5715" y="7766"/>
                    <a:pt x="5663" y="7744"/>
                    <a:pt x="5608" y="7686"/>
                  </a:cubicBezTo>
                  <a:cubicBezTo>
                    <a:pt x="5477" y="7545"/>
                    <a:pt x="5499" y="7418"/>
                    <a:pt x="5613" y="7291"/>
                  </a:cubicBezTo>
                  <a:cubicBezTo>
                    <a:pt x="6126" y="6737"/>
                    <a:pt x="6235" y="6043"/>
                    <a:pt x="6294" y="5334"/>
                  </a:cubicBezTo>
                  <a:cubicBezTo>
                    <a:pt x="6348" y="4708"/>
                    <a:pt x="6380" y="4076"/>
                    <a:pt x="6448" y="3450"/>
                  </a:cubicBezTo>
                  <a:cubicBezTo>
                    <a:pt x="6557" y="2451"/>
                    <a:pt x="6634" y="1438"/>
                    <a:pt x="7279" y="589"/>
                  </a:cubicBezTo>
                  <a:cubicBezTo>
                    <a:pt x="7397" y="435"/>
                    <a:pt x="7765" y="285"/>
                    <a:pt x="7479" y="58"/>
                  </a:cubicBezTo>
                  <a:cubicBezTo>
                    <a:pt x="7429" y="18"/>
                    <a:pt x="7383" y="1"/>
                    <a:pt x="73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0"/>
            <p:cNvSpPr/>
            <p:nvPr/>
          </p:nvSpPr>
          <p:spPr>
            <a:xfrm>
              <a:off x="2516877" y="396330"/>
              <a:ext cx="11208" cy="426500"/>
            </a:xfrm>
            <a:custGeom>
              <a:rect b="b" l="l" r="r" t="t"/>
              <a:pathLst>
                <a:path extrusionOk="0" h="17060" w="387">
                  <a:moveTo>
                    <a:pt x="205" y="0"/>
                  </a:moveTo>
                  <a:cubicBezTo>
                    <a:pt x="114" y="168"/>
                    <a:pt x="159" y="345"/>
                    <a:pt x="159" y="518"/>
                  </a:cubicBezTo>
                  <a:cubicBezTo>
                    <a:pt x="245" y="5826"/>
                    <a:pt x="32" y="11134"/>
                    <a:pt x="28" y="16442"/>
                  </a:cubicBezTo>
                  <a:cubicBezTo>
                    <a:pt x="28" y="16647"/>
                    <a:pt x="9" y="16846"/>
                    <a:pt x="0" y="17046"/>
                  </a:cubicBezTo>
                  <a:cubicBezTo>
                    <a:pt x="25" y="17056"/>
                    <a:pt x="49" y="17060"/>
                    <a:pt x="71" y="17060"/>
                  </a:cubicBezTo>
                  <a:cubicBezTo>
                    <a:pt x="154" y="17060"/>
                    <a:pt x="219" y="17004"/>
                    <a:pt x="291" y="16964"/>
                  </a:cubicBezTo>
                  <a:cubicBezTo>
                    <a:pt x="314" y="16815"/>
                    <a:pt x="327" y="16660"/>
                    <a:pt x="336" y="16510"/>
                  </a:cubicBezTo>
                  <a:cubicBezTo>
                    <a:pt x="327" y="11148"/>
                    <a:pt x="318" y="5785"/>
                    <a:pt x="309" y="422"/>
                  </a:cubicBezTo>
                  <a:cubicBezTo>
                    <a:pt x="309" y="282"/>
                    <a:pt x="386" y="109"/>
                    <a:pt x="2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80" name="Google Shape;380;p40"/>
          <p:cNvCxnSpPr/>
          <p:nvPr/>
        </p:nvCxnSpPr>
        <p:spPr>
          <a:xfrm>
            <a:off x="2801300" y="2992650"/>
            <a:ext cx="5029800" cy="0"/>
          </a:xfrm>
          <a:prstGeom prst="straightConnector1">
            <a:avLst/>
          </a:prstGeom>
          <a:noFill/>
          <a:ln cap="flat" cmpd="sng" w="9525">
            <a:solidFill>
              <a:schemeClr val="dk2"/>
            </a:solidFill>
            <a:prstDash val="solid"/>
            <a:round/>
            <a:headEnd len="med" w="med" type="none"/>
            <a:tailEnd len="med" w="med" type="none"/>
          </a:ln>
        </p:spPr>
      </p:cxnSp>
      <p:sp>
        <p:nvSpPr>
          <p:cNvPr id="381" name="Google Shape;381;p40"/>
          <p:cNvSpPr/>
          <p:nvPr/>
        </p:nvSpPr>
        <p:spPr>
          <a:xfrm rot="815891">
            <a:off x="1335668" y="2040671"/>
            <a:ext cx="1326562" cy="1341248"/>
          </a:xfrm>
          <a:custGeom>
            <a:rect b="b" l="l" r="r" t="t"/>
            <a:pathLst>
              <a:path extrusionOk="0" fill="none" h="176169" w="174240">
                <a:moveTo>
                  <a:pt x="79499" y="0"/>
                </a:moveTo>
                <a:cubicBezTo>
                  <a:pt x="79499" y="0"/>
                  <a:pt x="97829" y="34925"/>
                  <a:pt x="138929" y="9069"/>
                </a:cubicBezTo>
                <a:cubicBezTo>
                  <a:pt x="138929" y="9069"/>
                  <a:pt x="135649" y="68114"/>
                  <a:pt x="174240" y="76025"/>
                </a:cubicBezTo>
                <a:cubicBezTo>
                  <a:pt x="174240" y="76025"/>
                  <a:pt x="134105" y="93391"/>
                  <a:pt x="147805" y="135648"/>
                </a:cubicBezTo>
                <a:cubicBezTo>
                  <a:pt x="147805" y="135648"/>
                  <a:pt x="96672" y="129474"/>
                  <a:pt x="91655" y="176169"/>
                </a:cubicBezTo>
                <a:cubicBezTo>
                  <a:pt x="91655" y="176169"/>
                  <a:pt x="80849" y="137578"/>
                  <a:pt x="38592" y="144910"/>
                </a:cubicBezTo>
                <a:cubicBezTo>
                  <a:pt x="38592" y="144910"/>
                  <a:pt x="48626" y="105354"/>
                  <a:pt x="1" y="93198"/>
                </a:cubicBezTo>
                <a:cubicBezTo>
                  <a:pt x="1" y="93198"/>
                  <a:pt x="30874" y="55379"/>
                  <a:pt x="6947" y="23541"/>
                </a:cubicBezTo>
                <a:cubicBezTo>
                  <a:pt x="6947" y="23541"/>
                  <a:pt x="63290" y="42836"/>
                  <a:pt x="79499" y="0"/>
                </a:cubicBez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1"/>
          <p:cNvSpPr txBox="1"/>
          <p:nvPr>
            <p:ph idx="1" type="subTitle"/>
          </p:nvPr>
        </p:nvSpPr>
        <p:spPr>
          <a:xfrm>
            <a:off x="0" y="1345475"/>
            <a:ext cx="6135000" cy="316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Wuzzuf, A popular local job listing website in Egypt, to specifically scrape data about tech jobs and extract insights on the market.</a:t>
            </a:r>
            <a:endParaRPr sz="3300"/>
          </a:p>
        </p:txBody>
      </p:sp>
      <p:cxnSp>
        <p:nvCxnSpPr>
          <p:cNvPr id="387" name="Google Shape;387;p41"/>
          <p:cNvCxnSpPr/>
          <p:nvPr/>
        </p:nvCxnSpPr>
        <p:spPr>
          <a:xfrm>
            <a:off x="0" y="4462900"/>
            <a:ext cx="6428100" cy="0"/>
          </a:xfrm>
          <a:prstGeom prst="straightConnector1">
            <a:avLst/>
          </a:prstGeom>
          <a:noFill/>
          <a:ln cap="flat" cmpd="sng" w="9525">
            <a:solidFill>
              <a:schemeClr val="dk2"/>
            </a:solidFill>
            <a:prstDash val="solid"/>
            <a:round/>
            <a:headEnd len="med" w="med" type="none"/>
            <a:tailEnd len="med" w="med" type="none"/>
          </a:ln>
        </p:spPr>
      </p:cxnSp>
      <p:pic>
        <p:nvPicPr>
          <p:cNvPr id="388" name="Google Shape;388;p41"/>
          <p:cNvPicPr preferRelativeResize="0"/>
          <p:nvPr/>
        </p:nvPicPr>
        <p:blipFill>
          <a:blip r:embed="rId3">
            <a:alphaModFix/>
          </a:blip>
          <a:stretch>
            <a:fillRect/>
          </a:stretch>
        </p:blipFill>
        <p:spPr>
          <a:xfrm>
            <a:off x="6176325" y="1693374"/>
            <a:ext cx="1895725" cy="1895725"/>
          </a:xfrm>
          <a:prstGeom prst="rect">
            <a:avLst/>
          </a:prstGeom>
          <a:noFill/>
          <a:ln>
            <a:noFill/>
          </a:ln>
        </p:spPr>
      </p:pic>
      <p:sp>
        <p:nvSpPr>
          <p:cNvPr id="389" name="Google Shape;389;p41"/>
          <p:cNvSpPr txBox="1"/>
          <p:nvPr/>
        </p:nvSpPr>
        <p:spPr>
          <a:xfrm>
            <a:off x="1953900" y="115225"/>
            <a:ext cx="5236200" cy="51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dk1"/>
                </a:solidFill>
                <a:latin typeface="Inconsolata"/>
                <a:ea typeface="Inconsolata"/>
                <a:cs typeface="Inconsolata"/>
                <a:sym typeface="Inconsolata"/>
              </a:rPr>
              <a:t>Choosing A Website</a:t>
            </a:r>
            <a:endParaRPr b="1" sz="3600">
              <a:solidFill>
                <a:schemeClr val="dk1"/>
              </a:solidFill>
              <a:latin typeface="Inconsolata"/>
              <a:ea typeface="Inconsolata"/>
              <a:cs typeface="Inconsolata"/>
              <a:sym typeface="Inconsolat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2"/>
          <p:cNvSpPr txBox="1"/>
          <p:nvPr>
            <p:ph type="title"/>
          </p:nvPr>
        </p:nvSpPr>
        <p:spPr>
          <a:xfrm>
            <a:off x="464400" y="2506875"/>
            <a:ext cx="7561200" cy="207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We did this by turning off javascript from browser settings, navigated through the website to check for any data that is dynamically </a:t>
            </a:r>
            <a:r>
              <a:rPr lang="en" sz="2500"/>
              <a:t>changing,</a:t>
            </a:r>
            <a:r>
              <a:rPr lang="en" sz="2500"/>
              <a:t> we didn’t find anything that is javascript powered which made our job easier. </a:t>
            </a:r>
            <a:endParaRPr sz="2500"/>
          </a:p>
        </p:txBody>
      </p:sp>
      <p:sp>
        <p:nvSpPr>
          <p:cNvPr id="395" name="Google Shape;395;p42"/>
          <p:cNvSpPr txBox="1"/>
          <p:nvPr>
            <p:ph idx="1" type="subTitle"/>
          </p:nvPr>
        </p:nvSpPr>
        <p:spPr>
          <a:xfrm>
            <a:off x="464400" y="978725"/>
            <a:ext cx="7140000" cy="148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First, we understood the nature of the website to determine which library best suit our needs.</a:t>
            </a:r>
            <a:endParaRPr sz="3000"/>
          </a:p>
        </p:txBody>
      </p:sp>
      <p:sp>
        <p:nvSpPr>
          <p:cNvPr id="396" name="Google Shape;396;p42"/>
          <p:cNvSpPr txBox="1"/>
          <p:nvPr/>
        </p:nvSpPr>
        <p:spPr>
          <a:xfrm>
            <a:off x="1953900" y="115225"/>
            <a:ext cx="5236200" cy="51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dk1"/>
                </a:solidFill>
                <a:latin typeface="Inconsolata"/>
                <a:ea typeface="Inconsolata"/>
                <a:cs typeface="Inconsolata"/>
                <a:sym typeface="Inconsolata"/>
              </a:rPr>
              <a:t>Choosing A Library</a:t>
            </a:r>
            <a:endParaRPr b="1" sz="3600">
              <a:solidFill>
                <a:schemeClr val="dk1"/>
              </a:solidFill>
              <a:latin typeface="Inconsolata"/>
              <a:ea typeface="Inconsolata"/>
              <a:cs typeface="Inconsolata"/>
              <a:sym typeface="Inconsolat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3"/>
          <p:cNvSpPr txBox="1"/>
          <p:nvPr>
            <p:ph type="title"/>
          </p:nvPr>
        </p:nvSpPr>
        <p:spPr>
          <a:xfrm>
            <a:off x="1640225" y="226042"/>
            <a:ext cx="5751900" cy="695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3600"/>
              <a:t>Libraries Comparison</a:t>
            </a:r>
            <a:endParaRPr b="1" sz="3600"/>
          </a:p>
        </p:txBody>
      </p:sp>
      <p:sp>
        <p:nvSpPr>
          <p:cNvPr id="402" name="Google Shape;402;p43"/>
          <p:cNvSpPr txBox="1"/>
          <p:nvPr>
            <p:ph idx="1" type="subTitle"/>
          </p:nvPr>
        </p:nvSpPr>
        <p:spPr>
          <a:xfrm>
            <a:off x="1640225" y="831450"/>
            <a:ext cx="5751900" cy="54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We decided to move forward with Scrapy due to </a:t>
            </a:r>
            <a:r>
              <a:rPr lang="en"/>
              <a:t>its</a:t>
            </a:r>
            <a:r>
              <a:rPr lang="en"/>
              <a:t> </a:t>
            </a:r>
            <a:r>
              <a:rPr lang="en"/>
              <a:t>ability</a:t>
            </a:r>
            <a:r>
              <a:rPr lang="en"/>
              <a:t> of handling data with pipelines.</a:t>
            </a:r>
            <a:endParaRPr/>
          </a:p>
        </p:txBody>
      </p:sp>
      <p:cxnSp>
        <p:nvCxnSpPr>
          <p:cNvPr id="403" name="Google Shape;403;p43"/>
          <p:cNvCxnSpPr/>
          <p:nvPr/>
        </p:nvCxnSpPr>
        <p:spPr>
          <a:xfrm>
            <a:off x="1694691" y="1486444"/>
            <a:ext cx="5540100" cy="0"/>
          </a:xfrm>
          <a:prstGeom prst="straightConnector1">
            <a:avLst/>
          </a:prstGeom>
          <a:noFill/>
          <a:ln cap="flat" cmpd="sng" w="9525">
            <a:solidFill>
              <a:schemeClr val="dk2"/>
            </a:solidFill>
            <a:prstDash val="solid"/>
            <a:round/>
            <a:headEnd len="med" w="med" type="none"/>
            <a:tailEnd len="med" w="med" type="none"/>
          </a:ln>
        </p:spPr>
      </p:cxnSp>
      <p:grpSp>
        <p:nvGrpSpPr>
          <p:cNvPr id="404" name="Google Shape;404;p43"/>
          <p:cNvGrpSpPr/>
          <p:nvPr/>
        </p:nvGrpSpPr>
        <p:grpSpPr>
          <a:xfrm>
            <a:off x="7887246" y="1252048"/>
            <a:ext cx="248440" cy="733875"/>
            <a:chOff x="2402775" y="396330"/>
            <a:chExt cx="248440" cy="733875"/>
          </a:xfrm>
        </p:grpSpPr>
        <p:sp>
          <p:nvSpPr>
            <p:cNvPr id="405" name="Google Shape;405;p43"/>
            <p:cNvSpPr/>
            <p:nvPr/>
          </p:nvSpPr>
          <p:spPr>
            <a:xfrm>
              <a:off x="2402775" y="674455"/>
              <a:ext cx="248440" cy="455750"/>
            </a:xfrm>
            <a:custGeom>
              <a:rect b="b" l="l" r="r" t="t"/>
              <a:pathLst>
                <a:path extrusionOk="0" h="18230" w="8578">
                  <a:moveTo>
                    <a:pt x="7340" y="1"/>
                  </a:moveTo>
                  <a:cubicBezTo>
                    <a:pt x="7182" y="1"/>
                    <a:pt x="7064" y="223"/>
                    <a:pt x="6957" y="344"/>
                  </a:cubicBezTo>
                  <a:cubicBezTo>
                    <a:pt x="6707" y="630"/>
                    <a:pt x="6525" y="966"/>
                    <a:pt x="6416" y="1329"/>
                  </a:cubicBezTo>
                  <a:cubicBezTo>
                    <a:pt x="6262" y="1811"/>
                    <a:pt x="6158" y="2305"/>
                    <a:pt x="6099" y="2805"/>
                  </a:cubicBezTo>
                  <a:cubicBezTo>
                    <a:pt x="5967" y="3804"/>
                    <a:pt x="5999" y="4817"/>
                    <a:pt x="5822" y="5815"/>
                  </a:cubicBezTo>
                  <a:cubicBezTo>
                    <a:pt x="5744" y="6242"/>
                    <a:pt x="5640" y="6651"/>
                    <a:pt x="5331" y="6978"/>
                  </a:cubicBezTo>
                  <a:cubicBezTo>
                    <a:pt x="5282" y="7037"/>
                    <a:pt x="5211" y="7070"/>
                    <a:pt x="5140" y="7070"/>
                  </a:cubicBezTo>
                  <a:cubicBezTo>
                    <a:pt x="5113" y="7070"/>
                    <a:pt x="5085" y="7065"/>
                    <a:pt x="5059" y="7055"/>
                  </a:cubicBezTo>
                  <a:cubicBezTo>
                    <a:pt x="4950" y="7010"/>
                    <a:pt x="4927" y="6919"/>
                    <a:pt x="4968" y="6810"/>
                  </a:cubicBezTo>
                  <a:cubicBezTo>
                    <a:pt x="5277" y="5970"/>
                    <a:pt x="4977" y="5343"/>
                    <a:pt x="4287" y="4857"/>
                  </a:cubicBezTo>
                  <a:cubicBezTo>
                    <a:pt x="4212" y="4898"/>
                    <a:pt x="4144" y="4958"/>
                    <a:pt x="4054" y="4958"/>
                  </a:cubicBezTo>
                  <a:cubicBezTo>
                    <a:pt x="4035" y="4958"/>
                    <a:pt x="4014" y="4955"/>
                    <a:pt x="3992" y="4948"/>
                  </a:cubicBezTo>
                  <a:cubicBezTo>
                    <a:pt x="3338" y="5193"/>
                    <a:pt x="3179" y="5720"/>
                    <a:pt x="3229" y="6347"/>
                  </a:cubicBezTo>
                  <a:cubicBezTo>
                    <a:pt x="3247" y="6497"/>
                    <a:pt x="3279" y="6646"/>
                    <a:pt x="3329" y="6787"/>
                  </a:cubicBezTo>
                  <a:cubicBezTo>
                    <a:pt x="3365" y="6905"/>
                    <a:pt x="3433" y="7037"/>
                    <a:pt x="3270" y="7101"/>
                  </a:cubicBezTo>
                  <a:cubicBezTo>
                    <a:pt x="3239" y="7114"/>
                    <a:pt x="3208" y="7120"/>
                    <a:pt x="3179" y="7120"/>
                  </a:cubicBezTo>
                  <a:cubicBezTo>
                    <a:pt x="3088" y="7120"/>
                    <a:pt x="3007" y="7062"/>
                    <a:pt x="2938" y="6987"/>
                  </a:cubicBezTo>
                  <a:cubicBezTo>
                    <a:pt x="2707" y="6742"/>
                    <a:pt x="2580" y="6442"/>
                    <a:pt x="2498" y="6124"/>
                  </a:cubicBezTo>
                  <a:cubicBezTo>
                    <a:pt x="2357" y="5561"/>
                    <a:pt x="2253" y="4989"/>
                    <a:pt x="2189" y="4412"/>
                  </a:cubicBezTo>
                  <a:cubicBezTo>
                    <a:pt x="2062" y="3468"/>
                    <a:pt x="1962" y="2514"/>
                    <a:pt x="1608" y="1615"/>
                  </a:cubicBezTo>
                  <a:cubicBezTo>
                    <a:pt x="1413" y="1111"/>
                    <a:pt x="1149" y="662"/>
                    <a:pt x="722" y="321"/>
                  </a:cubicBezTo>
                  <a:cubicBezTo>
                    <a:pt x="663" y="274"/>
                    <a:pt x="592" y="240"/>
                    <a:pt x="525" y="240"/>
                  </a:cubicBezTo>
                  <a:cubicBezTo>
                    <a:pt x="474" y="240"/>
                    <a:pt x="425" y="259"/>
                    <a:pt x="382" y="308"/>
                  </a:cubicBezTo>
                  <a:cubicBezTo>
                    <a:pt x="286" y="421"/>
                    <a:pt x="341" y="539"/>
                    <a:pt x="445" y="630"/>
                  </a:cubicBezTo>
                  <a:cubicBezTo>
                    <a:pt x="1158" y="1252"/>
                    <a:pt x="1372" y="2110"/>
                    <a:pt x="1553" y="2978"/>
                  </a:cubicBezTo>
                  <a:cubicBezTo>
                    <a:pt x="1640" y="3395"/>
                    <a:pt x="1667" y="3827"/>
                    <a:pt x="1744" y="4249"/>
                  </a:cubicBezTo>
                  <a:cubicBezTo>
                    <a:pt x="1939" y="5330"/>
                    <a:pt x="1908" y="6478"/>
                    <a:pt x="2707" y="7373"/>
                  </a:cubicBezTo>
                  <a:cubicBezTo>
                    <a:pt x="2825" y="7505"/>
                    <a:pt x="2834" y="7645"/>
                    <a:pt x="2693" y="7768"/>
                  </a:cubicBezTo>
                  <a:cubicBezTo>
                    <a:pt x="2643" y="7808"/>
                    <a:pt x="2595" y="7824"/>
                    <a:pt x="2550" y="7824"/>
                  </a:cubicBezTo>
                  <a:cubicBezTo>
                    <a:pt x="2455" y="7824"/>
                    <a:pt x="2370" y="7755"/>
                    <a:pt x="2293" y="7691"/>
                  </a:cubicBezTo>
                  <a:cubicBezTo>
                    <a:pt x="1989" y="7432"/>
                    <a:pt x="1862" y="7069"/>
                    <a:pt x="1762" y="6705"/>
                  </a:cubicBezTo>
                  <a:cubicBezTo>
                    <a:pt x="1581" y="6024"/>
                    <a:pt x="1440" y="5334"/>
                    <a:pt x="1249" y="4653"/>
                  </a:cubicBezTo>
                  <a:cubicBezTo>
                    <a:pt x="1099" y="4122"/>
                    <a:pt x="886" y="3604"/>
                    <a:pt x="436" y="3236"/>
                  </a:cubicBezTo>
                  <a:cubicBezTo>
                    <a:pt x="373" y="3181"/>
                    <a:pt x="301" y="3140"/>
                    <a:pt x="232" y="3140"/>
                  </a:cubicBezTo>
                  <a:cubicBezTo>
                    <a:pt x="188" y="3140"/>
                    <a:pt x="144" y="3157"/>
                    <a:pt x="105" y="3200"/>
                  </a:cubicBezTo>
                  <a:cubicBezTo>
                    <a:pt x="0" y="3309"/>
                    <a:pt x="50" y="3427"/>
                    <a:pt x="155" y="3527"/>
                  </a:cubicBezTo>
                  <a:cubicBezTo>
                    <a:pt x="682" y="4017"/>
                    <a:pt x="840" y="4685"/>
                    <a:pt x="999" y="5348"/>
                  </a:cubicBezTo>
                  <a:cubicBezTo>
                    <a:pt x="1131" y="5911"/>
                    <a:pt x="1267" y="6474"/>
                    <a:pt x="1435" y="7028"/>
                  </a:cubicBezTo>
                  <a:cubicBezTo>
                    <a:pt x="1549" y="7414"/>
                    <a:pt x="1703" y="7832"/>
                    <a:pt x="2066" y="8031"/>
                  </a:cubicBezTo>
                  <a:cubicBezTo>
                    <a:pt x="2489" y="8267"/>
                    <a:pt x="2607" y="8558"/>
                    <a:pt x="2502" y="9003"/>
                  </a:cubicBezTo>
                  <a:cubicBezTo>
                    <a:pt x="2466" y="9148"/>
                    <a:pt x="2475" y="9307"/>
                    <a:pt x="2530" y="9448"/>
                  </a:cubicBezTo>
                  <a:cubicBezTo>
                    <a:pt x="2761" y="9997"/>
                    <a:pt x="2548" y="10315"/>
                    <a:pt x="2076" y="10610"/>
                  </a:cubicBezTo>
                  <a:cubicBezTo>
                    <a:pt x="1136" y="11192"/>
                    <a:pt x="636" y="12068"/>
                    <a:pt x="550" y="13171"/>
                  </a:cubicBezTo>
                  <a:cubicBezTo>
                    <a:pt x="486" y="14002"/>
                    <a:pt x="418" y="14829"/>
                    <a:pt x="368" y="15660"/>
                  </a:cubicBezTo>
                  <a:cubicBezTo>
                    <a:pt x="359" y="15837"/>
                    <a:pt x="237" y="16128"/>
                    <a:pt x="523" y="16159"/>
                  </a:cubicBezTo>
                  <a:cubicBezTo>
                    <a:pt x="534" y="16160"/>
                    <a:pt x="545" y="16161"/>
                    <a:pt x="556" y="16161"/>
                  </a:cubicBezTo>
                  <a:cubicBezTo>
                    <a:pt x="792" y="16161"/>
                    <a:pt x="764" y="15879"/>
                    <a:pt x="781" y="15705"/>
                  </a:cubicBezTo>
                  <a:cubicBezTo>
                    <a:pt x="850" y="14902"/>
                    <a:pt x="922" y="14098"/>
                    <a:pt x="963" y="13294"/>
                  </a:cubicBezTo>
                  <a:cubicBezTo>
                    <a:pt x="1013" y="12318"/>
                    <a:pt x="1413" y="11541"/>
                    <a:pt x="2225" y="11006"/>
                  </a:cubicBezTo>
                  <a:cubicBezTo>
                    <a:pt x="2398" y="10889"/>
                    <a:pt x="2568" y="10620"/>
                    <a:pt x="2782" y="10620"/>
                  </a:cubicBezTo>
                  <a:cubicBezTo>
                    <a:pt x="2844" y="10620"/>
                    <a:pt x="2909" y="10642"/>
                    <a:pt x="2979" y="10697"/>
                  </a:cubicBezTo>
                  <a:cubicBezTo>
                    <a:pt x="3374" y="11006"/>
                    <a:pt x="2966" y="11278"/>
                    <a:pt x="2793" y="11514"/>
                  </a:cubicBezTo>
                  <a:cubicBezTo>
                    <a:pt x="2148" y="12390"/>
                    <a:pt x="1753" y="13426"/>
                    <a:pt x="1662" y="14506"/>
                  </a:cubicBezTo>
                  <a:cubicBezTo>
                    <a:pt x="1567" y="15619"/>
                    <a:pt x="1590" y="16727"/>
                    <a:pt x="1553" y="17835"/>
                  </a:cubicBezTo>
                  <a:cubicBezTo>
                    <a:pt x="1549" y="17907"/>
                    <a:pt x="1553" y="17985"/>
                    <a:pt x="1571" y="18062"/>
                  </a:cubicBezTo>
                  <a:cubicBezTo>
                    <a:pt x="1592" y="18158"/>
                    <a:pt x="1650" y="18229"/>
                    <a:pt x="1742" y="18229"/>
                  </a:cubicBezTo>
                  <a:cubicBezTo>
                    <a:pt x="1754" y="18229"/>
                    <a:pt x="1767" y="18228"/>
                    <a:pt x="1780" y="18225"/>
                  </a:cubicBezTo>
                  <a:cubicBezTo>
                    <a:pt x="1844" y="18203"/>
                    <a:pt x="1898" y="18144"/>
                    <a:pt x="1917" y="18075"/>
                  </a:cubicBezTo>
                  <a:cubicBezTo>
                    <a:pt x="1944" y="17903"/>
                    <a:pt x="1962" y="17726"/>
                    <a:pt x="1967" y="17553"/>
                  </a:cubicBezTo>
                  <a:cubicBezTo>
                    <a:pt x="1998" y="16618"/>
                    <a:pt x="2016" y="15683"/>
                    <a:pt x="2053" y="14752"/>
                  </a:cubicBezTo>
                  <a:cubicBezTo>
                    <a:pt x="2085" y="13607"/>
                    <a:pt x="2498" y="12509"/>
                    <a:pt x="3224" y="11623"/>
                  </a:cubicBezTo>
                  <a:cubicBezTo>
                    <a:pt x="3401" y="11404"/>
                    <a:pt x="3489" y="11293"/>
                    <a:pt x="3576" y="11293"/>
                  </a:cubicBezTo>
                  <a:cubicBezTo>
                    <a:pt x="3665" y="11293"/>
                    <a:pt x="3753" y="11412"/>
                    <a:pt x="3933" y="11655"/>
                  </a:cubicBezTo>
                  <a:cubicBezTo>
                    <a:pt x="4073" y="11843"/>
                    <a:pt x="4204" y="11938"/>
                    <a:pt x="4329" y="11938"/>
                  </a:cubicBezTo>
                  <a:cubicBezTo>
                    <a:pt x="4466" y="11938"/>
                    <a:pt x="4597" y="11824"/>
                    <a:pt x="4727" y="11596"/>
                  </a:cubicBezTo>
                  <a:cubicBezTo>
                    <a:pt x="4764" y="11532"/>
                    <a:pt x="4755" y="11441"/>
                    <a:pt x="4791" y="11378"/>
                  </a:cubicBezTo>
                  <a:cubicBezTo>
                    <a:pt x="4852" y="11270"/>
                    <a:pt x="4925" y="11210"/>
                    <a:pt x="5007" y="11210"/>
                  </a:cubicBezTo>
                  <a:cubicBezTo>
                    <a:pt x="5070" y="11210"/>
                    <a:pt x="5137" y="11246"/>
                    <a:pt x="5209" y="11323"/>
                  </a:cubicBezTo>
                  <a:cubicBezTo>
                    <a:pt x="5295" y="11414"/>
                    <a:pt x="5372" y="11514"/>
                    <a:pt x="5458" y="11605"/>
                  </a:cubicBezTo>
                  <a:cubicBezTo>
                    <a:pt x="6403" y="12613"/>
                    <a:pt x="6753" y="13857"/>
                    <a:pt x="6861" y="15192"/>
                  </a:cubicBezTo>
                  <a:cubicBezTo>
                    <a:pt x="6934" y="16046"/>
                    <a:pt x="7011" y="16899"/>
                    <a:pt x="7093" y="17753"/>
                  </a:cubicBezTo>
                  <a:cubicBezTo>
                    <a:pt x="7105" y="17880"/>
                    <a:pt x="7138" y="18035"/>
                    <a:pt x="7289" y="18035"/>
                  </a:cubicBezTo>
                  <a:cubicBezTo>
                    <a:pt x="7311" y="18035"/>
                    <a:pt x="7334" y="18032"/>
                    <a:pt x="7361" y="18026"/>
                  </a:cubicBezTo>
                  <a:cubicBezTo>
                    <a:pt x="7506" y="17989"/>
                    <a:pt x="7506" y="17839"/>
                    <a:pt x="7497" y="17712"/>
                  </a:cubicBezTo>
                  <a:cubicBezTo>
                    <a:pt x="7420" y="16836"/>
                    <a:pt x="7329" y="15955"/>
                    <a:pt x="7261" y="15079"/>
                  </a:cubicBezTo>
                  <a:cubicBezTo>
                    <a:pt x="7148" y="13598"/>
                    <a:pt x="6675" y="12272"/>
                    <a:pt x="5640" y="11183"/>
                  </a:cubicBezTo>
                  <a:cubicBezTo>
                    <a:pt x="5495" y="11033"/>
                    <a:pt x="5358" y="10883"/>
                    <a:pt x="5527" y="10660"/>
                  </a:cubicBezTo>
                  <a:cubicBezTo>
                    <a:pt x="5601" y="10565"/>
                    <a:pt x="5675" y="10531"/>
                    <a:pt x="5747" y="10531"/>
                  </a:cubicBezTo>
                  <a:cubicBezTo>
                    <a:pt x="5851" y="10531"/>
                    <a:pt x="5954" y="10600"/>
                    <a:pt x="6058" y="10656"/>
                  </a:cubicBezTo>
                  <a:cubicBezTo>
                    <a:pt x="7020" y="11178"/>
                    <a:pt x="7674" y="11927"/>
                    <a:pt x="7788" y="13062"/>
                  </a:cubicBezTo>
                  <a:cubicBezTo>
                    <a:pt x="7829" y="13462"/>
                    <a:pt x="7897" y="13862"/>
                    <a:pt x="7956" y="14261"/>
                  </a:cubicBezTo>
                  <a:cubicBezTo>
                    <a:pt x="8024" y="14733"/>
                    <a:pt x="8101" y="15206"/>
                    <a:pt x="8178" y="15678"/>
                  </a:cubicBezTo>
                  <a:cubicBezTo>
                    <a:pt x="8199" y="15796"/>
                    <a:pt x="8252" y="15910"/>
                    <a:pt x="8373" y="15910"/>
                  </a:cubicBezTo>
                  <a:cubicBezTo>
                    <a:pt x="8387" y="15910"/>
                    <a:pt x="8403" y="15908"/>
                    <a:pt x="8419" y="15905"/>
                  </a:cubicBezTo>
                  <a:cubicBezTo>
                    <a:pt x="8573" y="15873"/>
                    <a:pt x="8578" y="15732"/>
                    <a:pt x="8564" y="15605"/>
                  </a:cubicBezTo>
                  <a:cubicBezTo>
                    <a:pt x="8437" y="14706"/>
                    <a:pt x="8315" y="13807"/>
                    <a:pt x="8187" y="12908"/>
                  </a:cubicBezTo>
                  <a:cubicBezTo>
                    <a:pt x="8038" y="11841"/>
                    <a:pt x="7506" y="11010"/>
                    <a:pt x="6557" y="10502"/>
                  </a:cubicBezTo>
                  <a:cubicBezTo>
                    <a:pt x="6021" y="10215"/>
                    <a:pt x="5785" y="9884"/>
                    <a:pt x="5958" y="9266"/>
                  </a:cubicBezTo>
                  <a:cubicBezTo>
                    <a:pt x="6026" y="9039"/>
                    <a:pt x="5949" y="8767"/>
                    <a:pt x="5908" y="8517"/>
                  </a:cubicBezTo>
                  <a:cubicBezTo>
                    <a:pt x="5885" y="8363"/>
                    <a:pt x="5844" y="8231"/>
                    <a:pt x="6017" y="8136"/>
                  </a:cubicBezTo>
                  <a:cubicBezTo>
                    <a:pt x="6712" y="7750"/>
                    <a:pt x="6871" y="7051"/>
                    <a:pt x="7025" y="6356"/>
                  </a:cubicBezTo>
                  <a:cubicBezTo>
                    <a:pt x="7266" y="5261"/>
                    <a:pt x="7188" y="4072"/>
                    <a:pt x="8019" y="3164"/>
                  </a:cubicBezTo>
                  <a:cubicBezTo>
                    <a:pt x="8083" y="3096"/>
                    <a:pt x="8042" y="3023"/>
                    <a:pt x="7997" y="2964"/>
                  </a:cubicBezTo>
                  <a:cubicBezTo>
                    <a:pt x="7956" y="2911"/>
                    <a:pt x="7911" y="2889"/>
                    <a:pt x="7864" y="2889"/>
                  </a:cubicBezTo>
                  <a:cubicBezTo>
                    <a:pt x="7822" y="2889"/>
                    <a:pt x="7778" y="2907"/>
                    <a:pt x="7733" y="2937"/>
                  </a:cubicBezTo>
                  <a:cubicBezTo>
                    <a:pt x="7511" y="3105"/>
                    <a:pt x="7334" y="3327"/>
                    <a:pt x="7225" y="3581"/>
                  </a:cubicBezTo>
                  <a:cubicBezTo>
                    <a:pt x="7048" y="3972"/>
                    <a:pt x="6925" y="4385"/>
                    <a:pt x="6861" y="4812"/>
                  </a:cubicBezTo>
                  <a:cubicBezTo>
                    <a:pt x="6762" y="5407"/>
                    <a:pt x="6671" y="6006"/>
                    <a:pt x="6544" y="6596"/>
                  </a:cubicBezTo>
                  <a:cubicBezTo>
                    <a:pt x="6457" y="6987"/>
                    <a:pt x="6335" y="7382"/>
                    <a:pt x="5994" y="7645"/>
                  </a:cubicBezTo>
                  <a:cubicBezTo>
                    <a:pt x="5925" y="7700"/>
                    <a:pt x="5848" y="7766"/>
                    <a:pt x="5763" y="7766"/>
                  </a:cubicBezTo>
                  <a:cubicBezTo>
                    <a:pt x="5715" y="7766"/>
                    <a:pt x="5663" y="7744"/>
                    <a:pt x="5608" y="7686"/>
                  </a:cubicBezTo>
                  <a:cubicBezTo>
                    <a:pt x="5477" y="7545"/>
                    <a:pt x="5499" y="7418"/>
                    <a:pt x="5613" y="7291"/>
                  </a:cubicBezTo>
                  <a:cubicBezTo>
                    <a:pt x="6126" y="6737"/>
                    <a:pt x="6235" y="6043"/>
                    <a:pt x="6294" y="5334"/>
                  </a:cubicBezTo>
                  <a:cubicBezTo>
                    <a:pt x="6348" y="4708"/>
                    <a:pt x="6380" y="4076"/>
                    <a:pt x="6448" y="3450"/>
                  </a:cubicBezTo>
                  <a:cubicBezTo>
                    <a:pt x="6557" y="2451"/>
                    <a:pt x="6634" y="1438"/>
                    <a:pt x="7279" y="589"/>
                  </a:cubicBezTo>
                  <a:cubicBezTo>
                    <a:pt x="7397" y="435"/>
                    <a:pt x="7765" y="285"/>
                    <a:pt x="7479" y="58"/>
                  </a:cubicBezTo>
                  <a:cubicBezTo>
                    <a:pt x="7429" y="18"/>
                    <a:pt x="7383" y="1"/>
                    <a:pt x="73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3"/>
            <p:cNvSpPr/>
            <p:nvPr/>
          </p:nvSpPr>
          <p:spPr>
            <a:xfrm>
              <a:off x="2516877" y="396330"/>
              <a:ext cx="11208" cy="426500"/>
            </a:xfrm>
            <a:custGeom>
              <a:rect b="b" l="l" r="r" t="t"/>
              <a:pathLst>
                <a:path extrusionOk="0" h="17060" w="387">
                  <a:moveTo>
                    <a:pt x="205" y="0"/>
                  </a:moveTo>
                  <a:cubicBezTo>
                    <a:pt x="114" y="168"/>
                    <a:pt x="159" y="345"/>
                    <a:pt x="159" y="518"/>
                  </a:cubicBezTo>
                  <a:cubicBezTo>
                    <a:pt x="245" y="5826"/>
                    <a:pt x="32" y="11134"/>
                    <a:pt x="28" y="16442"/>
                  </a:cubicBezTo>
                  <a:cubicBezTo>
                    <a:pt x="28" y="16647"/>
                    <a:pt x="9" y="16846"/>
                    <a:pt x="0" y="17046"/>
                  </a:cubicBezTo>
                  <a:cubicBezTo>
                    <a:pt x="25" y="17056"/>
                    <a:pt x="49" y="17060"/>
                    <a:pt x="71" y="17060"/>
                  </a:cubicBezTo>
                  <a:cubicBezTo>
                    <a:pt x="154" y="17060"/>
                    <a:pt x="219" y="17004"/>
                    <a:pt x="291" y="16964"/>
                  </a:cubicBezTo>
                  <a:cubicBezTo>
                    <a:pt x="314" y="16815"/>
                    <a:pt x="327" y="16660"/>
                    <a:pt x="336" y="16510"/>
                  </a:cubicBezTo>
                  <a:cubicBezTo>
                    <a:pt x="327" y="11148"/>
                    <a:pt x="318" y="5785"/>
                    <a:pt x="309" y="422"/>
                  </a:cubicBezTo>
                  <a:cubicBezTo>
                    <a:pt x="309" y="282"/>
                    <a:pt x="386" y="109"/>
                    <a:pt x="2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407" name="Google Shape;407;p43"/>
          <p:cNvGraphicFramePr/>
          <p:nvPr/>
        </p:nvGraphicFramePr>
        <p:xfrm>
          <a:off x="461113" y="2340050"/>
          <a:ext cx="3000000" cy="3000000"/>
        </p:xfrm>
        <a:graphic>
          <a:graphicData uri="http://schemas.openxmlformats.org/drawingml/2006/table">
            <a:tbl>
              <a:tblPr>
                <a:noFill/>
                <a:tableStyleId>{5AAAF661-0914-47F2-9822-85206A29B74B}</a:tableStyleId>
              </a:tblPr>
              <a:tblGrid>
                <a:gridCol w="2703375"/>
                <a:gridCol w="2703375"/>
                <a:gridCol w="2703375"/>
              </a:tblGrid>
              <a:tr h="514950">
                <a:tc>
                  <a:txBody>
                    <a:bodyPr/>
                    <a:lstStyle/>
                    <a:p>
                      <a:pPr indent="0" lvl="0" marL="0" rtl="0" algn="ctr">
                        <a:spcBef>
                          <a:spcPts val="0"/>
                        </a:spcBef>
                        <a:spcAft>
                          <a:spcPts val="0"/>
                        </a:spcAft>
                        <a:buNone/>
                      </a:pPr>
                      <a:r>
                        <a:rPr b="1" lang="en" sz="1800"/>
                        <a:t>Beautiful Soup</a:t>
                      </a:r>
                      <a:endParaRPr b="1" sz="1800"/>
                    </a:p>
                  </a:txBody>
                  <a:tcPr marT="91425" marB="91425" marR="91425" marL="91425"/>
                </a:tc>
                <a:tc>
                  <a:txBody>
                    <a:bodyPr/>
                    <a:lstStyle/>
                    <a:p>
                      <a:pPr indent="0" lvl="0" marL="0" rtl="0" algn="ctr">
                        <a:spcBef>
                          <a:spcPts val="0"/>
                        </a:spcBef>
                        <a:spcAft>
                          <a:spcPts val="0"/>
                        </a:spcAft>
                        <a:buNone/>
                      </a:pPr>
                      <a:r>
                        <a:rPr b="1" lang="en" sz="1800"/>
                        <a:t>Scrapy </a:t>
                      </a:r>
                      <a:endParaRPr b="1" sz="1800"/>
                    </a:p>
                  </a:txBody>
                  <a:tcPr marT="91425" marB="91425" marR="91425" marL="91425"/>
                </a:tc>
                <a:tc>
                  <a:txBody>
                    <a:bodyPr/>
                    <a:lstStyle/>
                    <a:p>
                      <a:pPr indent="0" lvl="0" marL="0" rtl="0" algn="ctr">
                        <a:spcBef>
                          <a:spcPts val="0"/>
                        </a:spcBef>
                        <a:spcAft>
                          <a:spcPts val="0"/>
                        </a:spcAft>
                        <a:buNone/>
                      </a:pPr>
                      <a:r>
                        <a:rPr b="1" lang="en" sz="1800"/>
                        <a:t>Selenium</a:t>
                      </a:r>
                      <a:endParaRPr b="1" sz="1800"/>
                    </a:p>
                  </a:txBody>
                  <a:tcPr marT="91425" marB="91425" marR="91425" marL="91425"/>
                </a:tc>
              </a:tr>
              <a:tr h="723125">
                <a:tc>
                  <a:txBody>
                    <a:bodyPr/>
                    <a:lstStyle/>
                    <a:p>
                      <a:pPr indent="0" lvl="0" marL="0" rtl="0" algn="l">
                        <a:spcBef>
                          <a:spcPts val="0"/>
                        </a:spcBef>
                        <a:spcAft>
                          <a:spcPts val="0"/>
                        </a:spcAft>
                        <a:buNone/>
                      </a:pPr>
                      <a:r>
                        <a:rPr b="1" lang="en" sz="1100"/>
                        <a:t>Best for Static Pages</a:t>
                      </a:r>
                      <a:r>
                        <a:rPr lang="en" sz="1100"/>
                        <a:t>: Ideal for simple web scraping tasks.</a:t>
                      </a:r>
                      <a:endParaRPr/>
                    </a:p>
                  </a:txBody>
                  <a:tcPr marT="91425" marB="91425" marR="91425" marL="91425"/>
                </a:tc>
                <a:tc>
                  <a:txBody>
                    <a:bodyPr/>
                    <a:lstStyle/>
                    <a:p>
                      <a:pPr indent="0" lvl="0" marL="0" rtl="0" algn="l">
                        <a:spcBef>
                          <a:spcPts val="0"/>
                        </a:spcBef>
                        <a:spcAft>
                          <a:spcPts val="0"/>
                        </a:spcAft>
                        <a:buNone/>
                      </a:pPr>
                      <a:r>
                        <a:rPr b="1" lang="en" sz="1100"/>
                        <a:t>High Performance</a:t>
                      </a:r>
                      <a:r>
                        <a:rPr lang="en" sz="1100"/>
                        <a:t>: Designed for large-scale scraping with asynchronous request handling.</a:t>
                      </a:r>
                      <a:endParaRPr/>
                    </a:p>
                  </a:txBody>
                  <a:tcPr marT="91425" marB="91425" marR="91425" marL="91425"/>
                </a:tc>
                <a:tc>
                  <a:txBody>
                    <a:bodyPr/>
                    <a:lstStyle/>
                    <a:p>
                      <a:pPr indent="0" lvl="0" marL="0" rtl="0" algn="l">
                        <a:spcBef>
                          <a:spcPts val="0"/>
                        </a:spcBef>
                        <a:spcAft>
                          <a:spcPts val="0"/>
                        </a:spcAft>
                        <a:buNone/>
                      </a:pPr>
                      <a:r>
                        <a:rPr b="1" lang="en" sz="1100"/>
                        <a:t>Handles JavaScript</a:t>
                      </a:r>
                      <a:r>
                        <a:rPr lang="en" sz="1100"/>
                        <a:t>: Perfect for dynamic pages requiring interaction</a:t>
                      </a:r>
                      <a:endParaRPr/>
                    </a:p>
                  </a:txBody>
                  <a:tcPr marT="91425" marB="91425" marR="91425" marL="91425"/>
                </a:tc>
              </a:tr>
              <a:tr h="546375">
                <a:tc>
                  <a:txBody>
                    <a:bodyPr/>
                    <a:lstStyle/>
                    <a:p>
                      <a:pPr indent="0" lvl="0" marL="0" rtl="0" algn="l">
                        <a:spcBef>
                          <a:spcPts val="0"/>
                        </a:spcBef>
                        <a:spcAft>
                          <a:spcPts val="0"/>
                        </a:spcAft>
                        <a:buNone/>
                      </a:pPr>
                      <a:r>
                        <a:rPr b="1" lang="en" sz="1100"/>
                        <a:t>Lightweight &amp; Easy</a:t>
                      </a:r>
                      <a:r>
                        <a:rPr lang="en" sz="1100"/>
                        <a:t>: Minimal setup and straightforward for beginners.</a:t>
                      </a:r>
                      <a:endParaRPr/>
                    </a:p>
                  </a:txBody>
                  <a:tcPr marT="91425" marB="91425" marR="91425" marL="91425"/>
                </a:tc>
                <a:tc>
                  <a:txBody>
                    <a:bodyPr/>
                    <a:lstStyle/>
                    <a:p>
                      <a:pPr indent="0" lvl="0" marL="0" rtl="0" algn="l">
                        <a:spcBef>
                          <a:spcPts val="0"/>
                        </a:spcBef>
                        <a:spcAft>
                          <a:spcPts val="0"/>
                        </a:spcAft>
                        <a:buNone/>
                      </a:pPr>
                      <a:r>
                        <a:rPr b="1" lang="en" sz="1100"/>
                        <a:t>Built-In Features</a:t>
                      </a:r>
                      <a:r>
                        <a:rPr lang="en" sz="1100"/>
                        <a:t>: Comes with pipelines, middlewares, and support for handling complex tasks like pagination.</a:t>
                      </a:r>
                      <a:endParaRPr/>
                    </a:p>
                  </a:txBody>
                  <a:tcPr marT="91425" marB="91425" marR="91425" marL="91425"/>
                </a:tc>
                <a:tc>
                  <a:txBody>
                    <a:bodyPr/>
                    <a:lstStyle/>
                    <a:p>
                      <a:pPr indent="0" lvl="0" marL="0" rtl="0" algn="l">
                        <a:spcBef>
                          <a:spcPts val="0"/>
                        </a:spcBef>
                        <a:spcAft>
                          <a:spcPts val="0"/>
                        </a:spcAft>
                        <a:buNone/>
                      </a:pPr>
                      <a:r>
                        <a:rPr b="1" lang="en" sz="1100"/>
                        <a:t>Simulates Browser</a:t>
                      </a:r>
                      <a:r>
                        <a:rPr lang="en" sz="1100"/>
                        <a:t>: Fully renders pages, making it slower but reliable for dynamic content.</a:t>
                      </a:r>
                      <a:endParaRPr/>
                    </a:p>
                  </a:txBody>
                  <a:tcPr marT="91425" marB="91425" marR="91425" marL="91425"/>
                </a:tc>
              </a:tr>
              <a:tr h="546375">
                <a:tc>
                  <a:txBody>
                    <a:bodyPr/>
                    <a:lstStyle/>
                    <a:p>
                      <a:pPr indent="0" lvl="0" marL="0" rtl="0" algn="l">
                        <a:spcBef>
                          <a:spcPts val="0"/>
                        </a:spcBef>
                        <a:spcAft>
                          <a:spcPts val="0"/>
                        </a:spcAft>
                        <a:buNone/>
                      </a:pPr>
                      <a:r>
                        <a:rPr b="1" lang="en" sz="1100"/>
                        <a:t>Limitations</a:t>
                      </a:r>
                      <a:r>
                        <a:rPr lang="en" sz="1100"/>
                        <a:t>: Doesn't handle JavaScript-rendered content</a:t>
                      </a:r>
                      <a:endParaRPr/>
                    </a:p>
                  </a:txBody>
                  <a:tcPr marT="91425" marB="91425" marR="91425" marL="91425"/>
                </a:tc>
                <a:tc>
                  <a:txBody>
                    <a:bodyPr/>
                    <a:lstStyle/>
                    <a:p>
                      <a:pPr indent="0" lvl="0" marL="0" rtl="0" algn="l">
                        <a:spcBef>
                          <a:spcPts val="0"/>
                        </a:spcBef>
                        <a:spcAft>
                          <a:spcPts val="0"/>
                        </a:spcAft>
                        <a:buNone/>
                      </a:pPr>
                      <a:r>
                        <a:rPr b="1" lang="en" sz="1100"/>
                        <a:t>Steep Learning Curve</a:t>
                      </a:r>
                      <a:r>
                        <a:rPr lang="en" sz="1100"/>
                        <a:t>: Requires more setup and familiarity with </a:t>
                      </a:r>
                      <a:r>
                        <a:rPr lang="en" sz="1100"/>
                        <a:t>Scrapy</a:t>
                      </a:r>
                      <a:r>
                        <a:rPr lang="en" sz="1100"/>
                        <a:t> framework.</a:t>
                      </a:r>
                      <a:endParaRPr/>
                    </a:p>
                  </a:txBody>
                  <a:tcPr marT="91425" marB="91425" marR="91425" marL="91425"/>
                </a:tc>
                <a:tc>
                  <a:txBody>
                    <a:bodyPr/>
                    <a:lstStyle/>
                    <a:p>
                      <a:pPr indent="0" lvl="0" marL="0" rtl="0" algn="l">
                        <a:lnSpc>
                          <a:spcPct val="115000"/>
                        </a:lnSpc>
                        <a:spcBef>
                          <a:spcPts val="1200"/>
                        </a:spcBef>
                        <a:spcAft>
                          <a:spcPts val="1200"/>
                        </a:spcAft>
                        <a:buNone/>
                      </a:pPr>
                      <a:r>
                        <a:rPr b="1" lang="en" sz="1100"/>
                        <a:t>Resource-Intensive</a:t>
                      </a:r>
                      <a:r>
                        <a:rPr lang="en" sz="1100"/>
                        <a:t>: Heavier on memory and CPU compared to Scrapy or BeautifulSoup.</a:t>
                      </a:r>
                      <a:endParaRPr/>
                    </a:p>
                  </a:txBody>
                  <a:tcPr marT="91425" marB="91425" marR="91425" marL="91425"/>
                </a:tc>
              </a:tr>
            </a:tbl>
          </a:graphicData>
        </a:graphic>
      </p:graphicFrame>
      <p:pic>
        <p:nvPicPr>
          <p:cNvPr id="408" name="Google Shape;408;p43"/>
          <p:cNvPicPr preferRelativeResize="0"/>
          <p:nvPr/>
        </p:nvPicPr>
        <p:blipFill>
          <a:blip r:embed="rId3">
            <a:alphaModFix/>
          </a:blip>
          <a:stretch>
            <a:fillRect/>
          </a:stretch>
        </p:blipFill>
        <p:spPr>
          <a:xfrm>
            <a:off x="461100" y="1518300"/>
            <a:ext cx="1911075" cy="821762"/>
          </a:xfrm>
          <a:prstGeom prst="rect">
            <a:avLst/>
          </a:prstGeom>
          <a:noFill/>
          <a:ln>
            <a:noFill/>
          </a:ln>
        </p:spPr>
      </p:pic>
      <p:pic>
        <p:nvPicPr>
          <p:cNvPr id="409" name="Google Shape;409;p43"/>
          <p:cNvPicPr preferRelativeResize="0"/>
          <p:nvPr/>
        </p:nvPicPr>
        <p:blipFill>
          <a:blip r:embed="rId4">
            <a:alphaModFix/>
          </a:blip>
          <a:stretch>
            <a:fillRect/>
          </a:stretch>
        </p:blipFill>
        <p:spPr>
          <a:xfrm>
            <a:off x="4105300" y="1518300"/>
            <a:ext cx="821751" cy="821751"/>
          </a:xfrm>
          <a:prstGeom prst="rect">
            <a:avLst/>
          </a:prstGeom>
          <a:noFill/>
          <a:ln>
            <a:noFill/>
          </a:ln>
        </p:spPr>
      </p:pic>
      <p:pic>
        <p:nvPicPr>
          <p:cNvPr id="410" name="Google Shape;410;p43"/>
          <p:cNvPicPr preferRelativeResize="0"/>
          <p:nvPr/>
        </p:nvPicPr>
        <p:blipFill>
          <a:blip r:embed="rId5">
            <a:alphaModFix/>
          </a:blip>
          <a:stretch>
            <a:fillRect/>
          </a:stretch>
        </p:blipFill>
        <p:spPr>
          <a:xfrm>
            <a:off x="7000075" y="1453643"/>
            <a:ext cx="821750" cy="88641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4"/>
          <p:cNvSpPr txBox="1"/>
          <p:nvPr>
            <p:ph type="title"/>
          </p:nvPr>
        </p:nvSpPr>
        <p:spPr>
          <a:xfrm>
            <a:off x="1873050" y="250200"/>
            <a:ext cx="5397900" cy="58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600"/>
              <a:t>Collaboration with Github</a:t>
            </a:r>
            <a:endParaRPr b="1" sz="3600"/>
          </a:p>
        </p:txBody>
      </p:sp>
      <p:sp>
        <p:nvSpPr>
          <p:cNvPr id="416" name="Google Shape;416;p44"/>
          <p:cNvSpPr txBox="1"/>
          <p:nvPr/>
        </p:nvSpPr>
        <p:spPr>
          <a:xfrm>
            <a:off x="676525" y="1455000"/>
            <a:ext cx="7265700" cy="26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Inconsolata"/>
                <a:ea typeface="Inconsolata"/>
                <a:cs typeface="Inconsolata"/>
                <a:sym typeface="Inconsolata"/>
              </a:rPr>
              <a:t>For seamless cooperation we coded our project on </a:t>
            </a:r>
            <a:r>
              <a:rPr b="1" lang="en" sz="1600">
                <a:solidFill>
                  <a:schemeClr val="dk1"/>
                </a:solidFill>
                <a:latin typeface="Inconsolata"/>
                <a:ea typeface="Inconsolata"/>
                <a:cs typeface="Inconsolata"/>
                <a:sym typeface="Inconsolata"/>
              </a:rPr>
              <a:t>Github</a:t>
            </a:r>
            <a:r>
              <a:rPr lang="en">
                <a:solidFill>
                  <a:schemeClr val="dk1"/>
                </a:solidFill>
                <a:latin typeface="Inconsolata"/>
                <a:ea typeface="Inconsolata"/>
                <a:cs typeface="Inconsolata"/>
                <a:sym typeface="Inconsolata"/>
              </a:rPr>
              <a:t> and used </a:t>
            </a:r>
            <a:r>
              <a:rPr b="1" lang="en" sz="1600">
                <a:solidFill>
                  <a:schemeClr val="dk1"/>
                </a:solidFill>
                <a:latin typeface="Inconsolata"/>
                <a:ea typeface="Inconsolata"/>
                <a:cs typeface="Inconsolata"/>
                <a:sym typeface="Inconsolata"/>
              </a:rPr>
              <a:t>Git</a:t>
            </a:r>
            <a:r>
              <a:rPr lang="en">
                <a:solidFill>
                  <a:schemeClr val="dk1"/>
                </a:solidFill>
                <a:latin typeface="Inconsolata"/>
                <a:ea typeface="Inconsolata"/>
                <a:cs typeface="Inconsolata"/>
                <a:sym typeface="Inconsolata"/>
              </a:rPr>
              <a:t> for version control to be in full sync with each other.</a:t>
            </a:r>
            <a:endParaRPr>
              <a:solidFill>
                <a:schemeClr val="dk1"/>
              </a:solidFill>
              <a:latin typeface="Inconsolata"/>
              <a:ea typeface="Inconsolata"/>
              <a:cs typeface="Inconsolata"/>
              <a:sym typeface="Inconsolata"/>
            </a:endParaRPr>
          </a:p>
          <a:p>
            <a:pPr indent="0" lvl="0" marL="0" rtl="0" algn="l">
              <a:spcBef>
                <a:spcPts val="0"/>
              </a:spcBef>
              <a:spcAft>
                <a:spcPts val="0"/>
              </a:spcAft>
              <a:buNone/>
            </a:pPr>
            <a:r>
              <a:t/>
            </a:r>
            <a:endParaRPr>
              <a:solidFill>
                <a:schemeClr val="dk1"/>
              </a:solidFill>
              <a:latin typeface="Inconsolata"/>
              <a:ea typeface="Inconsolata"/>
              <a:cs typeface="Inconsolata"/>
              <a:sym typeface="Inconsolata"/>
            </a:endParaRPr>
          </a:p>
          <a:p>
            <a:pPr indent="0" lvl="0" marL="0" rtl="0" algn="l">
              <a:spcBef>
                <a:spcPts val="0"/>
              </a:spcBef>
              <a:spcAft>
                <a:spcPts val="0"/>
              </a:spcAft>
              <a:buNone/>
            </a:pPr>
            <a:r>
              <a:t/>
            </a:r>
            <a:endParaRPr>
              <a:solidFill>
                <a:schemeClr val="dk1"/>
              </a:solidFill>
              <a:latin typeface="Inconsolata"/>
              <a:ea typeface="Inconsolata"/>
              <a:cs typeface="Inconsolata"/>
              <a:sym typeface="Inconsolata"/>
            </a:endParaRPr>
          </a:p>
          <a:p>
            <a:pPr indent="0" lvl="0" marL="0" rtl="0" algn="l">
              <a:spcBef>
                <a:spcPts val="0"/>
              </a:spcBef>
              <a:spcAft>
                <a:spcPts val="0"/>
              </a:spcAft>
              <a:buNone/>
            </a:pPr>
            <a:r>
              <a:t/>
            </a:r>
            <a:endParaRPr i="1">
              <a:solidFill>
                <a:schemeClr val="dk1"/>
              </a:solidFill>
              <a:latin typeface="Inconsolata"/>
              <a:ea typeface="Inconsolata"/>
              <a:cs typeface="Inconsolata"/>
              <a:sym typeface="Inconsolata"/>
            </a:endParaRPr>
          </a:p>
          <a:p>
            <a:pPr indent="0" lvl="0" marL="0" rtl="0" algn="l">
              <a:spcBef>
                <a:spcPts val="0"/>
              </a:spcBef>
              <a:spcAft>
                <a:spcPts val="0"/>
              </a:spcAft>
              <a:buNone/>
            </a:pPr>
            <a:r>
              <a:rPr i="1" lang="en">
                <a:solidFill>
                  <a:schemeClr val="dk1"/>
                </a:solidFill>
                <a:latin typeface="Inconsolata"/>
                <a:ea typeface="Inconsolata"/>
                <a:cs typeface="Inconsolata"/>
                <a:sym typeface="Inconsolata"/>
              </a:rPr>
              <a:t>github.com/RaedSherif/Web-Scraping</a:t>
            </a:r>
            <a:endParaRPr i="1">
              <a:solidFill>
                <a:schemeClr val="dk1"/>
              </a:solidFill>
              <a:latin typeface="Inconsolata"/>
              <a:ea typeface="Inconsolata"/>
              <a:cs typeface="Inconsolata"/>
              <a:sym typeface="Inconsolata"/>
            </a:endParaRPr>
          </a:p>
          <a:p>
            <a:pPr indent="0" lvl="0" marL="0" rtl="0" algn="l">
              <a:spcBef>
                <a:spcPts val="0"/>
              </a:spcBef>
              <a:spcAft>
                <a:spcPts val="0"/>
              </a:spcAft>
              <a:buNone/>
            </a:pPr>
            <a:r>
              <a:t/>
            </a:r>
            <a:endParaRPr>
              <a:solidFill>
                <a:schemeClr val="dk1"/>
              </a:solidFill>
              <a:latin typeface="Inconsolata"/>
              <a:ea typeface="Inconsolata"/>
              <a:cs typeface="Inconsolata"/>
              <a:sym typeface="Inconsolata"/>
            </a:endParaRPr>
          </a:p>
          <a:p>
            <a:pPr indent="0" lvl="0" marL="0" rtl="0" algn="l">
              <a:spcBef>
                <a:spcPts val="0"/>
              </a:spcBef>
              <a:spcAft>
                <a:spcPts val="0"/>
              </a:spcAft>
              <a:buNone/>
            </a:pPr>
            <a:r>
              <a:t/>
            </a:r>
            <a:endParaRPr>
              <a:solidFill>
                <a:schemeClr val="dk1"/>
              </a:solidFill>
              <a:latin typeface="Inconsolata"/>
              <a:ea typeface="Inconsolata"/>
              <a:cs typeface="Inconsolata"/>
              <a:sym typeface="Inconsolata"/>
            </a:endParaRPr>
          </a:p>
          <a:p>
            <a:pPr indent="0" lvl="0" marL="0" rtl="0" algn="l">
              <a:spcBef>
                <a:spcPts val="0"/>
              </a:spcBef>
              <a:spcAft>
                <a:spcPts val="0"/>
              </a:spcAft>
              <a:buNone/>
            </a:pPr>
            <a:r>
              <a:t/>
            </a:r>
            <a:endParaRPr>
              <a:solidFill>
                <a:schemeClr val="dk1"/>
              </a:solidFill>
              <a:latin typeface="Inconsolata"/>
              <a:ea typeface="Inconsolata"/>
              <a:cs typeface="Inconsolata"/>
              <a:sym typeface="Inconsolata"/>
            </a:endParaRPr>
          </a:p>
        </p:txBody>
      </p:sp>
      <p:pic>
        <p:nvPicPr>
          <p:cNvPr id="417" name="Google Shape;417;p44"/>
          <p:cNvPicPr preferRelativeResize="0"/>
          <p:nvPr/>
        </p:nvPicPr>
        <p:blipFill>
          <a:blip r:embed="rId3">
            <a:alphaModFix/>
          </a:blip>
          <a:stretch>
            <a:fillRect/>
          </a:stretch>
        </p:blipFill>
        <p:spPr>
          <a:xfrm>
            <a:off x="6637125" y="2028075"/>
            <a:ext cx="2018775" cy="2018775"/>
          </a:xfrm>
          <a:prstGeom prst="rect">
            <a:avLst/>
          </a:prstGeom>
          <a:noFill/>
          <a:ln>
            <a:noFill/>
          </a:ln>
        </p:spPr>
      </p:pic>
      <p:pic>
        <p:nvPicPr>
          <p:cNvPr id="418" name="Google Shape;418;p44"/>
          <p:cNvPicPr preferRelativeResize="0"/>
          <p:nvPr/>
        </p:nvPicPr>
        <p:blipFill>
          <a:blip r:embed="rId4">
            <a:alphaModFix/>
          </a:blip>
          <a:stretch>
            <a:fillRect/>
          </a:stretch>
        </p:blipFill>
        <p:spPr>
          <a:xfrm>
            <a:off x="4011300" y="1926125"/>
            <a:ext cx="2077476" cy="20774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5"/>
          <p:cNvSpPr txBox="1"/>
          <p:nvPr>
            <p:ph type="title"/>
          </p:nvPr>
        </p:nvSpPr>
        <p:spPr>
          <a:xfrm>
            <a:off x="1161022" y="1576393"/>
            <a:ext cx="49560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The Scraping</a:t>
            </a:r>
            <a:endParaRPr/>
          </a:p>
        </p:txBody>
      </p:sp>
      <p:sp>
        <p:nvSpPr>
          <p:cNvPr id="424" name="Google Shape;424;p45"/>
          <p:cNvSpPr txBox="1"/>
          <p:nvPr>
            <p:ph idx="1" type="subTitle"/>
          </p:nvPr>
        </p:nvSpPr>
        <p:spPr>
          <a:xfrm>
            <a:off x="1160984" y="2411284"/>
            <a:ext cx="49560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t>Deep dive into the steps and </a:t>
            </a:r>
            <a:r>
              <a:rPr lang="en"/>
              <a:t>processes</a:t>
            </a:r>
            <a:endParaRPr/>
          </a:p>
        </p:txBody>
      </p:sp>
      <p:sp>
        <p:nvSpPr>
          <p:cNvPr id="425" name="Google Shape;425;p45"/>
          <p:cNvSpPr txBox="1"/>
          <p:nvPr>
            <p:ph idx="2" type="title"/>
          </p:nvPr>
        </p:nvSpPr>
        <p:spPr>
          <a:xfrm>
            <a:off x="6308576" y="1867476"/>
            <a:ext cx="1352400" cy="70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cxnSp>
        <p:nvCxnSpPr>
          <p:cNvPr id="426" name="Google Shape;426;p45"/>
          <p:cNvCxnSpPr/>
          <p:nvPr/>
        </p:nvCxnSpPr>
        <p:spPr>
          <a:xfrm>
            <a:off x="1323642" y="2406975"/>
            <a:ext cx="4968600" cy="0"/>
          </a:xfrm>
          <a:prstGeom prst="straightConnector1">
            <a:avLst/>
          </a:prstGeom>
          <a:noFill/>
          <a:ln cap="flat" cmpd="sng" w="9525">
            <a:solidFill>
              <a:schemeClr val="dk2"/>
            </a:solidFill>
            <a:prstDash val="solid"/>
            <a:round/>
            <a:headEnd len="med" w="med" type="none"/>
            <a:tailEnd len="med" w="med" type="none"/>
          </a:ln>
        </p:spPr>
      </p:cxnSp>
      <p:grpSp>
        <p:nvGrpSpPr>
          <p:cNvPr id="427" name="Google Shape;427;p45"/>
          <p:cNvGrpSpPr/>
          <p:nvPr/>
        </p:nvGrpSpPr>
        <p:grpSpPr>
          <a:xfrm>
            <a:off x="1241146" y="118918"/>
            <a:ext cx="248440" cy="733875"/>
            <a:chOff x="2402775" y="396330"/>
            <a:chExt cx="248440" cy="733875"/>
          </a:xfrm>
        </p:grpSpPr>
        <p:sp>
          <p:nvSpPr>
            <p:cNvPr id="428" name="Google Shape;428;p45"/>
            <p:cNvSpPr/>
            <p:nvPr/>
          </p:nvSpPr>
          <p:spPr>
            <a:xfrm>
              <a:off x="2402775" y="674455"/>
              <a:ext cx="248440" cy="455750"/>
            </a:xfrm>
            <a:custGeom>
              <a:rect b="b" l="l" r="r" t="t"/>
              <a:pathLst>
                <a:path extrusionOk="0" h="18230" w="8578">
                  <a:moveTo>
                    <a:pt x="7340" y="1"/>
                  </a:moveTo>
                  <a:cubicBezTo>
                    <a:pt x="7182" y="1"/>
                    <a:pt x="7064" y="223"/>
                    <a:pt x="6957" y="344"/>
                  </a:cubicBezTo>
                  <a:cubicBezTo>
                    <a:pt x="6707" y="630"/>
                    <a:pt x="6525" y="966"/>
                    <a:pt x="6416" y="1329"/>
                  </a:cubicBezTo>
                  <a:cubicBezTo>
                    <a:pt x="6262" y="1811"/>
                    <a:pt x="6158" y="2305"/>
                    <a:pt x="6099" y="2805"/>
                  </a:cubicBezTo>
                  <a:cubicBezTo>
                    <a:pt x="5967" y="3804"/>
                    <a:pt x="5999" y="4817"/>
                    <a:pt x="5822" y="5815"/>
                  </a:cubicBezTo>
                  <a:cubicBezTo>
                    <a:pt x="5744" y="6242"/>
                    <a:pt x="5640" y="6651"/>
                    <a:pt x="5331" y="6978"/>
                  </a:cubicBezTo>
                  <a:cubicBezTo>
                    <a:pt x="5282" y="7037"/>
                    <a:pt x="5211" y="7070"/>
                    <a:pt x="5140" y="7070"/>
                  </a:cubicBezTo>
                  <a:cubicBezTo>
                    <a:pt x="5113" y="7070"/>
                    <a:pt x="5085" y="7065"/>
                    <a:pt x="5059" y="7055"/>
                  </a:cubicBezTo>
                  <a:cubicBezTo>
                    <a:pt x="4950" y="7010"/>
                    <a:pt x="4927" y="6919"/>
                    <a:pt x="4968" y="6810"/>
                  </a:cubicBezTo>
                  <a:cubicBezTo>
                    <a:pt x="5277" y="5970"/>
                    <a:pt x="4977" y="5343"/>
                    <a:pt x="4287" y="4857"/>
                  </a:cubicBezTo>
                  <a:cubicBezTo>
                    <a:pt x="4212" y="4898"/>
                    <a:pt x="4144" y="4958"/>
                    <a:pt x="4054" y="4958"/>
                  </a:cubicBezTo>
                  <a:cubicBezTo>
                    <a:pt x="4035" y="4958"/>
                    <a:pt x="4014" y="4955"/>
                    <a:pt x="3992" y="4948"/>
                  </a:cubicBezTo>
                  <a:cubicBezTo>
                    <a:pt x="3338" y="5193"/>
                    <a:pt x="3179" y="5720"/>
                    <a:pt x="3229" y="6347"/>
                  </a:cubicBezTo>
                  <a:cubicBezTo>
                    <a:pt x="3247" y="6497"/>
                    <a:pt x="3279" y="6646"/>
                    <a:pt x="3329" y="6787"/>
                  </a:cubicBezTo>
                  <a:cubicBezTo>
                    <a:pt x="3365" y="6905"/>
                    <a:pt x="3433" y="7037"/>
                    <a:pt x="3270" y="7101"/>
                  </a:cubicBezTo>
                  <a:cubicBezTo>
                    <a:pt x="3239" y="7114"/>
                    <a:pt x="3208" y="7120"/>
                    <a:pt x="3179" y="7120"/>
                  </a:cubicBezTo>
                  <a:cubicBezTo>
                    <a:pt x="3088" y="7120"/>
                    <a:pt x="3007" y="7062"/>
                    <a:pt x="2938" y="6987"/>
                  </a:cubicBezTo>
                  <a:cubicBezTo>
                    <a:pt x="2707" y="6742"/>
                    <a:pt x="2580" y="6442"/>
                    <a:pt x="2498" y="6124"/>
                  </a:cubicBezTo>
                  <a:cubicBezTo>
                    <a:pt x="2357" y="5561"/>
                    <a:pt x="2253" y="4989"/>
                    <a:pt x="2189" y="4412"/>
                  </a:cubicBezTo>
                  <a:cubicBezTo>
                    <a:pt x="2062" y="3468"/>
                    <a:pt x="1962" y="2514"/>
                    <a:pt x="1608" y="1615"/>
                  </a:cubicBezTo>
                  <a:cubicBezTo>
                    <a:pt x="1413" y="1111"/>
                    <a:pt x="1149" y="662"/>
                    <a:pt x="722" y="321"/>
                  </a:cubicBezTo>
                  <a:cubicBezTo>
                    <a:pt x="663" y="274"/>
                    <a:pt x="592" y="240"/>
                    <a:pt x="525" y="240"/>
                  </a:cubicBezTo>
                  <a:cubicBezTo>
                    <a:pt x="474" y="240"/>
                    <a:pt x="425" y="259"/>
                    <a:pt x="382" y="308"/>
                  </a:cubicBezTo>
                  <a:cubicBezTo>
                    <a:pt x="286" y="421"/>
                    <a:pt x="341" y="539"/>
                    <a:pt x="445" y="630"/>
                  </a:cubicBezTo>
                  <a:cubicBezTo>
                    <a:pt x="1158" y="1252"/>
                    <a:pt x="1372" y="2110"/>
                    <a:pt x="1553" y="2978"/>
                  </a:cubicBezTo>
                  <a:cubicBezTo>
                    <a:pt x="1640" y="3395"/>
                    <a:pt x="1667" y="3827"/>
                    <a:pt x="1744" y="4249"/>
                  </a:cubicBezTo>
                  <a:cubicBezTo>
                    <a:pt x="1939" y="5330"/>
                    <a:pt x="1908" y="6478"/>
                    <a:pt x="2707" y="7373"/>
                  </a:cubicBezTo>
                  <a:cubicBezTo>
                    <a:pt x="2825" y="7505"/>
                    <a:pt x="2834" y="7645"/>
                    <a:pt x="2693" y="7768"/>
                  </a:cubicBezTo>
                  <a:cubicBezTo>
                    <a:pt x="2643" y="7808"/>
                    <a:pt x="2595" y="7824"/>
                    <a:pt x="2550" y="7824"/>
                  </a:cubicBezTo>
                  <a:cubicBezTo>
                    <a:pt x="2455" y="7824"/>
                    <a:pt x="2370" y="7755"/>
                    <a:pt x="2293" y="7691"/>
                  </a:cubicBezTo>
                  <a:cubicBezTo>
                    <a:pt x="1989" y="7432"/>
                    <a:pt x="1862" y="7069"/>
                    <a:pt x="1762" y="6705"/>
                  </a:cubicBezTo>
                  <a:cubicBezTo>
                    <a:pt x="1581" y="6024"/>
                    <a:pt x="1440" y="5334"/>
                    <a:pt x="1249" y="4653"/>
                  </a:cubicBezTo>
                  <a:cubicBezTo>
                    <a:pt x="1099" y="4122"/>
                    <a:pt x="886" y="3604"/>
                    <a:pt x="436" y="3236"/>
                  </a:cubicBezTo>
                  <a:cubicBezTo>
                    <a:pt x="373" y="3181"/>
                    <a:pt x="301" y="3140"/>
                    <a:pt x="232" y="3140"/>
                  </a:cubicBezTo>
                  <a:cubicBezTo>
                    <a:pt x="188" y="3140"/>
                    <a:pt x="144" y="3157"/>
                    <a:pt x="105" y="3200"/>
                  </a:cubicBezTo>
                  <a:cubicBezTo>
                    <a:pt x="0" y="3309"/>
                    <a:pt x="50" y="3427"/>
                    <a:pt x="155" y="3527"/>
                  </a:cubicBezTo>
                  <a:cubicBezTo>
                    <a:pt x="682" y="4017"/>
                    <a:pt x="840" y="4685"/>
                    <a:pt x="999" y="5348"/>
                  </a:cubicBezTo>
                  <a:cubicBezTo>
                    <a:pt x="1131" y="5911"/>
                    <a:pt x="1267" y="6474"/>
                    <a:pt x="1435" y="7028"/>
                  </a:cubicBezTo>
                  <a:cubicBezTo>
                    <a:pt x="1549" y="7414"/>
                    <a:pt x="1703" y="7832"/>
                    <a:pt x="2066" y="8031"/>
                  </a:cubicBezTo>
                  <a:cubicBezTo>
                    <a:pt x="2489" y="8267"/>
                    <a:pt x="2607" y="8558"/>
                    <a:pt x="2502" y="9003"/>
                  </a:cubicBezTo>
                  <a:cubicBezTo>
                    <a:pt x="2466" y="9148"/>
                    <a:pt x="2475" y="9307"/>
                    <a:pt x="2530" y="9448"/>
                  </a:cubicBezTo>
                  <a:cubicBezTo>
                    <a:pt x="2761" y="9997"/>
                    <a:pt x="2548" y="10315"/>
                    <a:pt x="2076" y="10610"/>
                  </a:cubicBezTo>
                  <a:cubicBezTo>
                    <a:pt x="1136" y="11192"/>
                    <a:pt x="636" y="12068"/>
                    <a:pt x="550" y="13171"/>
                  </a:cubicBezTo>
                  <a:cubicBezTo>
                    <a:pt x="486" y="14002"/>
                    <a:pt x="418" y="14829"/>
                    <a:pt x="368" y="15660"/>
                  </a:cubicBezTo>
                  <a:cubicBezTo>
                    <a:pt x="359" y="15837"/>
                    <a:pt x="237" y="16128"/>
                    <a:pt x="523" y="16159"/>
                  </a:cubicBezTo>
                  <a:cubicBezTo>
                    <a:pt x="534" y="16160"/>
                    <a:pt x="545" y="16161"/>
                    <a:pt x="556" y="16161"/>
                  </a:cubicBezTo>
                  <a:cubicBezTo>
                    <a:pt x="792" y="16161"/>
                    <a:pt x="764" y="15879"/>
                    <a:pt x="781" y="15705"/>
                  </a:cubicBezTo>
                  <a:cubicBezTo>
                    <a:pt x="850" y="14902"/>
                    <a:pt x="922" y="14098"/>
                    <a:pt x="963" y="13294"/>
                  </a:cubicBezTo>
                  <a:cubicBezTo>
                    <a:pt x="1013" y="12318"/>
                    <a:pt x="1413" y="11541"/>
                    <a:pt x="2225" y="11006"/>
                  </a:cubicBezTo>
                  <a:cubicBezTo>
                    <a:pt x="2398" y="10889"/>
                    <a:pt x="2568" y="10620"/>
                    <a:pt x="2782" y="10620"/>
                  </a:cubicBezTo>
                  <a:cubicBezTo>
                    <a:pt x="2844" y="10620"/>
                    <a:pt x="2909" y="10642"/>
                    <a:pt x="2979" y="10697"/>
                  </a:cubicBezTo>
                  <a:cubicBezTo>
                    <a:pt x="3374" y="11006"/>
                    <a:pt x="2966" y="11278"/>
                    <a:pt x="2793" y="11514"/>
                  </a:cubicBezTo>
                  <a:cubicBezTo>
                    <a:pt x="2148" y="12390"/>
                    <a:pt x="1753" y="13426"/>
                    <a:pt x="1662" y="14506"/>
                  </a:cubicBezTo>
                  <a:cubicBezTo>
                    <a:pt x="1567" y="15619"/>
                    <a:pt x="1590" y="16727"/>
                    <a:pt x="1553" y="17835"/>
                  </a:cubicBezTo>
                  <a:cubicBezTo>
                    <a:pt x="1549" y="17907"/>
                    <a:pt x="1553" y="17985"/>
                    <a:pt x="1571" y="18062"/>
                  </a:cubicBezTo>
                  <a:cubicBezTo>
                    <a:pt x="1592" y="18158"/>
                    <a:pt x="1650" y="18229"/>
                    <a:pt x="1742" y="18229"/>
                  </a:cubicBezTo>
                  <a:cubicBezTo>
                    <a:pt x="1754" y="18229"/>
                    <a:pt x="1767" y="18228"/>
                    <a:pt x="1780" y="18225"/>
                  </a:cubicBezTo>
                  <a:cubicBezTo>
                    <a:pt x="1844" y="18203"/>
                    <a:pt x="1898" y="18144"/>
                    <a:pt x="1917" y="18075"/>
                  </a:cubicBezTo>
                  <a:cubicBezTo>
                    <a:pt x="1944" y="17903"/>
                    <a:pt x="1962" y="17726"/>
                    <a:pt x="1967" y="17553"/>
                  </a:cubicBezTo>
                  <a:cubicBezTo>
                    <a:pt x="1998" y="16618"/>
                    <a:pt x="2016" y="15683"/>
                    <a:pt x="2053" y="14752"/>
                  </a:cubicBezTo>
                  <a:cubicBezTo>
                    <a:pt x="2085" y="13607"/>
                    <a:pt x="2498" y="12509"/>
                    <a:pt x="3224" y="11623"/>
                  </a:cubicBezTo>
                  <a:cubicBezTo>
                    <a:pt x="3401" y="11404"/>
                    <a:pt x="3489" y="11293"/>
                    <a:pt x="3576" y="11293"/>
                  </a:cubicBezTo>
                  <a:cubicBezTo>
                    <a:pt x="3665" y="11293"/>
                    <a:pt x="3753" y="11412"/>
                    <a:pt x="3933" y="11655"/>
                  </a:cubicBezTo>
                  <a:cubicBezTo>
                    <a:pt x="4073" y="11843"/>
                    <a:pt x="4204" y="11938"/>
                    <a:pt x="4329" y="11938"/>
                  </a:cubicBezTo>
                  <a:cubicBezTo>
                    <a:pt x="4466" y="11938"/>
                    <a:pt x="4597" y="11824"/>
                    <a:pt x="4727" y="11596"/>
                  </a:cubicBezTo>
                  <a:cubicBezTo>
                    <a:pt x="4764" y="11532"/>
                    <a:pt x="4755" y="11441"/>
                    <a:pt x="4791" y="11378"/>
                  </a:cubicBezTo>
                  <a:cubicBezTo>
                    <a:pt x="4852" y="11270"/>
                    <a:pt x="4925" y="11210"/>
                    <a:pt x="5007" y="11210"/>
                  </a:cubicBezTo>
                  <a:cubicBezTo>
                    <a:pt x="5070" y="11210"/>
                    <a:pt x="5137" y="11246"/>
                    <a:pt x="5209" y="11323"/>
                  </a:cubicBezTo>
                  <a:cubicBezTo>
                    <a:pt x="5295" y="11414"/>
                    <a:pt x="5372" y="11514"/>
                    <a:pt x="5458" y="11605"/>
                  </a:cubicBezTo>
                  <a:cubicBezTo>
                    <a:pt x="6403" y="12613"/>
                    <a:pt x="6753" y="13857"/>
                    <a:pt x="6861" y="15192"/>
                  </a:cubicBezTo>
                  <a:cubicBezTo>
                    <a:pt x="6934" y="16046"/>
                    <a:pt x="7011" y="16899"/>
                    <a:pt x="7093" y="17753"/>
                  </a:cubicBezTo>
                  <a:cubicBezTo>
                    <a:pt x="7105" y="17880"/>
                    <a:pt x="7138" y="18035"/>
                    <a:pt x="7289" y="18035"/>
                  </a:cubicBezTo>
                  <a:cubicBezTo>
                    <a:pt x="7311" y="18035"/>
                    <a:pt x="7334" y="18032"/>
                    <a:pt x="7361" y="18026"/>
                  </a:cubicBezTo>
                  <a:cubicBezTo>
                    <a:pt x="7506" y="17989"/>
                    <a:pt x="7506" y="17839"/>
                    <a:pt x="7497" y="17712"/>
                  </a:cubicBezTo>
                  <a:cubicBezTo>
                    <a:pt x="7420" y="16836"/>
                    <a:pt x="7329" y="15955"/>
                    <a:pt x="7261" y="15079"/>
                  </a:cubicBezTo>
                  <a:cubicBezTo>
                    <a:pt x="7148" y="13598"/>
                    <a:pt x="6675" y="12272"/>
                    <a:pt x="5640" y="11183"/>
                  </a:cubicBezTo>
                  <a:cubicBezTo>
                    <a:pt x="5495" y="11033"/>
                    <a:pt x="5358" y="10883"/>
                    <a:pt x="5527" y="10660"/>
                  </a:cubicBezTo>
                  <a:cubicBezTo>
                    <a:pt x="5601" y="10565"/>
                    <a:pt x="5675" y="10531"/>
                    <a:pt x="5747" y="10531"/>
                  </a:cubicBezTo>
                  <a:cubicBezTo>
                    <a:pt x="5851" y="10531"/>
                    <a:pt x="5954" y="10600"/>
                    <a:pt x="6058" y="10656"/>
                  </a:cubicBezTo>
                  <a:cubicBezTo>
                    <a:pt x="7020" y="11178"/>
                    <a:pt x="7674" y="11927"/>
                    <a:pt x="7788" y="13062"/>
                  </a:cubicBezTo>
                  <a:cubicBezTo>
                    <a:pt x="7829" y="13462"/>
                    <a:pt x="7897" y="13862"/>
                    <a:pt x="7956" y="14261"/>
                  </a:cubicBezTo>
                  <a:cubicBezTo>
                    <a:pt x="8024" y="14733"/>
                    <a:pt x="8101" y="15206"/>
                    <a:pt x="8178" y="15678"/>
                  </a:cubicBezTo>
                  <a:cubicBezTo>
                    <a:pt x="8199" y="15796"/>
                    <a:pt x="8252" y="15910"/>
                    <a:pt x="8373" y="15910"/>
                  </a:cubicBezTo>
                  <a:cubicBezTo>
                    <a:pt x="8387" y="15910"/>
                    <a:pt x="8403" y="15908"/>
                    <a:pt x="8419" y="15905"/>
                  </a:cubicBezTo>
                  <a:cubicBezTo>
                    <a:pt x="8573" y="15873"/>
                    <a:pt x="8578" y="15732"/>
                    <a:pt x="8564" y="15605"/>
                  </a:cubicBezTo>
                  <a:cubicBezTo>
                    <a:pt x="8437" y="14706"/>
                    <a:pt x="8315" y="13807"/>
                    <a:pt x="8187" y="12908"/>
                  </a:cubicBezTo>
                  <a:cubicBezTo>
                    <a:pt x="8038" y="11841"/>
                    <a:pt x="7506" y="11010"/>
                    <a:pt x="6557" y="10502"/>
                  </a:cubicBezTo>
                  <a:cubicBezTo>
                    <a:pt x="6021" y="10215"/>
                    <a:pt x="5785" y="9884"/>
                    <a:pt x="5958" y="9266"/>
                  </a:cubicBezTo>
                  <a:cubicBezTo>
                    <a:pt x="6026" y="9039"/>
                    <a:pt x="5949" y="8767"/>
                    <a:pt x="5908" y="8517"/>
                  </a:cubicBezTo>
                  <a:cubicBezTo>
                    <a:pt x="5885" y="8363"/>
                    <a:pt x="5844" y="8231"/>
                    <a:pt x="6017" y="8136"/>
                  </a:cubicBezTo>
                  <a:cubicBezTo>
                    <a:pt x="6712" y="7750"/>
                    <a:pt x="6871" y="7051"/>
                    <a:pt x="7025" y="6356"/>
                  </a:cubicBezTo>
                  <a:cubicBezTo>
                    <a:pt x="7266" y="5261"/>
                    <a:pt x="7188" y="4072"/>
                    <a:pt x="8019" y="3164"/>
                  </a:cubicBezTo>
                  <a:cubicBezTo>
                    <a:pt x="8083" y="3096"/>
                    <a:pt x="8042" y="3023"/>
                    <a:pt x="7997" y="2964"/>
                  </a:cubicBezTo>
                  <a:cubicBezTo>
                    <a:pt x="7956" y="2911"/>
                    <a:pt x="7911" y="2889"/>
                    <a:pt x="7864" y="2889"/>
                  </a:cubicBezTo>
                  <a:cubicBezTo>
                    <a:pt x="7822" y="2889"/>
                    <a:pt x="7778" y="2907"/>
                    <a:pt x="7733" y="2937"/>
                  </a:cubicBezTo>
                  <a:cubicBezTo>
                    <a:pt x="7511" y="3105"/>
                    <a:pt x="7334" y="3327"/>
                    <a:pt x="7225" y="3581"/>
                  </a:cubicBezTo>
                  <a:cubicBezTo>
                    <a:pt x="7048" y="3972"/>
                    <a:pt x="6925" y="4385"/>
                    <a:pt x="6861" y="4812"/>
                  </a:cubicBezTo>
                  <a:cubicBezTo>
                    <a:pt x="6762" y="5407"/>
                    <a:pt x="6671" y="6006"/>
                    <a:pt x="6544" y="6596"/>
                  </a:cubicBezTo>
                  <a:cubicBezTo>
                    <a:pt x="6457" y="6987"/>
                    <a:pt x="6335" y="7382"/>
                    <a:pt x="5994" y="7645"/>
                  </a:cubicBezTo>
                  <a:cubicBezTo>
                    <a:pt x="5925" y="7700"/>
                    <a:pt x="5848" y="7766"/>
                    <a:pt x="5763" y="7766"/>
                  </a:cubicBezTo>
                  <a:cubicBezTo>
                    <a:pt x="5715" y="7766"/>
                    <a:pt x="5663" y="7744"/>
                    <a:pt x="5608" y="7686"/>
                  </a:cubicBezTo>
                  <a:cubicBezTo>
                    <a:pt x="5477" y="7545"/>
                    <a:pt x="5499" y="7418"/>
                    <a:pt x="5613" y="7291"/>
                  </a:cubicBezTo>
                  <a:cubicBezTo>
                    <a:pt x="6126" y="6737"/>
                    <a:pt x="6235" y="6043"/>
                    <a:pt x="6294" y="5334"/>
                  </a:cubicBezTo>
                  <a:cubicBezTo>
                    <a:pt x="6348" y="4708"/>
                    <a:pt x="6380" y="4076"/>
                    <a:pt x="6448" y="3450"/>
                  </a:cubicBezTo>
                  <a:cubicBezTo>
                    <a:pt x="6557" y="2451"/>
                    <a:pt x="6634" y="1438"/>
                    <a:pt x="7279" y="589"/>
                  </a:cubicBezTo>
                  <a:cubicBezTo>
                    <a:pt x="7397" y="435"/>
                    <a:pt x="7765" y="285"/>
                    <a:pt x="7479" y="58"/>
                  </a:cubicBezTo>
                  <a:cubicBezTo>
                    <a:pt x="7429" y="18"/>
                    <a:pt x="7383" y="1"/>
                    <a:pt x="73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5"/>
            <p:cNvSpPr/>
            <p:nvPr/>
          </p:nvSpPr>
          <p:spPr>
            <a:xfrm>
              <a:off x="2516877" y="396330"/>
              <a:ext cx="11208" cy="426500"/>
            </a:xfrm>
            <a:custGeom>
              <a:rect b="b" l="l" r="r" t="t"/>
              <a:pathLst>
                <a:path extrusionOk="0" h="17060" w="387">
                  <a:moveTo>
                    <a:pt x="205" y="0"/>
                  </a:moveTo>
                  <a:cubicBezTo>
                    <a:pt x="114" y="168"/>
                    <a:pt x="159" y="345"/>
                    <a:pt x="159" y="518"/>
                  </a:cubicBezTo>
                  <a:cubicBezTo>
                    <a:pt x="245" y="5826"/>
                    <a:pt x="32" y="11134"/>
                    <a:pt x="28" y="16442"/>
                  </a:cubicBezTo>
                  <a:cubicBezTo>
                    <a:pt x="28" y="16647"/>
                    <a:pt x="9" y="16846"/>
                    <a:pt x="0" y="17046"/>
                  </a:cubicBezTo>
                  <a:cubicBezTo>
                    <a:pt x="25" y="17056"/>
                    <a:pt x="49" y="17060"/>
                    <a:pt x="71" y="17060"/>
                  </a:cubicBezTo>
                  <a:cubicBezTo>
                    <a:pt x="154" y="17060"/>
                    <a:pt x="219" y="17004"/>
                    <a:pt x="291" y="16964"/>
                  </a:cubicBezTo>
                  <a:cubicBezTo>
                    <a:pt x="314" y="16815"/>
                    <a:pt x="327" y="16660"/>
                    <a:pt x="336" y="16510"/>
                  </a:cubicBezTo>
                  <a:cubicBezTo>
                    <a:pt x="327" y="11148"/>
                    <a:pt x="318" y="5785"/>
                    <a:pt x="309" y="422"/>
                  </a:cubicBezTo>
                  <a:cubicBezTo>
                    <a:pt x="309" y="282"/>
                    <a:pt x="386" y="109"/>
                    <a:pt x="2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0" name="Google Shape;430;p45"/>
          <p:cNvSpPr/>
          <p:nvPr/>
        </p:nvSpPr>
        <p:spPr>
          <a:xfrm flipH="1" rot="-9302533">
            <a:off x="6370585" y="1547107"/>
            <a:ext cx="1326568" cy="1341254"/>
          </a:xfrm>
          <a:custGeom>
            <a:rect b="b" l="l" r="r" t="t"/>
            <a:pathLst>
              <a:path extrusionOk="0" fill="none" h="176169" w="174240">
                <a:moveTo>
                  <a:pt x="79499" y="0"/>
                </a:moveTo>
                <a:cubicBezTo>
                  <a:pt x="79499" y="0"/>
                  <a:pt x="97829" y="34925"/>
                  <a:pt x="138929" y="9069"/>
                </a:cubicBezTo>
                <a:cubicBezTo>
                  <a:pt x="138929" y="9069"/>
                  <a:pt x="135649" y="68114"/>
                  <a:pt x="174240" y="76025"/>
                </a:cubicBezTo>
                <a:cubicBezTo>
                  <a:pt x="174240" y="76025"/>
                  <a:pt x="134105" y="93391"/>
                  <a:pt x="147805" y="135648"/>
                </a:cubicBezTo>
                <a:cubicBezTo>
                  <a:pt x="147805" y="135648"/>
                  <a:pt x="96672" y="129474"/>
                  <a:pt x="91655" y="176169"/>
                </a:cubicBezTo>
                <a:cubicBezTo>
                  <a:pt x="91655" y="176169"/>
                  <a:pt x="80849" y="137578"/>
                  <a:pt x="38592" y="144910"/>
                </a:cubicBezTo>
                <a:cubicBezTo>
                  <a:pt x="38592" y="144910"/>
                  <a:pt x="48626" y="105354"/>
                  <a:pt x="1" y="93198"/>
                </a:cubicBezTo>
                <a:cubicBezTo>
                  <a:pt x="1" y="93198"/>
                  <a:pt x="30874" y="55379"/>
                  <a:pt x="6947" y="23541"/>
                </a:cubicBezTo>
                <a:cubicBezTo>
                  <a:pt x="6947" y="23541"/>
                  <a:pt x="63290" y="42836"/>
                  <a:pt x="79499" y="0"/>
                </a:cubicBez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6"/>
          <p:cNvSpPr txBox="1"/>
          <p:nvPr/>
        </p:nvSpPr>
        <p:spPr>
          <a:xfrm>
            <a:off x="2294925" y="-120325"/>
            <a:ext cx="4311600" cy="6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dk1"/>
                </a:solidFill>
                <a:latin typeface="Inconsolata"/>
                <a:ea typeface="Inconsolata"/>
                <a:cs typeface="Inconsolata"/>
                <a:sym typeface="Inconsolata"/>
              </a:rPr>
              <a:t>Selecting Elements</a:t>
            </a:r>
            <a:endParaRPr b="1" sz="3600">
              <a:solidFill>
                <a:schemeClr val="dk1"/>
              </a:solidFill>
              <a:latin typeface="Inconsolata"/>
              <a:ea typeface="Inconsolata"/>
              <a:cs typeface="Inconsolata"/>
              <a:sym typeface="Inconsolata"/>
            </a:endParaRPr>
          </a:p>
        </p:txBody>
      </p:sp>
      <p:sp>
        <p:nvSpPr>
          <p:cNvPr id="436" name="Google Shape;436;p46"/>
          <p:cNvSpPr txBox="1"/>
          <p:nvPr/>
        </p:nvSpPr>
        <p:spPr>
          <a:xfrm>
            <a:off x="415000" y="556175"/>
            <a:ext cx="6783900" cy="67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Inconsolata"/>
                <a:ea typeface="Inconsolata"/>
                <a:cs typeface="Inconsolata"/>
                <a:sym typeface="Inconsolata"/>
              </a:rPr>
              <a:t>We used CSS/XPATH selectors to tell the spider where to find the specific information we are looking for.</a:t>
            </a:r>
            <a:endParaRPr sz="1600">
              <a:solidFill>
                <a:schemeClr val="dk1"/>
              </a:solidFill>
              <a:latin typeface="Inconsolata"/>
              <a:ea typeface="Inconsolata"/>
              <a:cs typeface="Inconsolata"/>
              <a:sym typeface="Inconsolata"/>
            </a:endParaRPr>
          </a:p>
          <a:p>
            <a:pPr indent="0" lvl="0" marL="0" rtl="0" algn="ctr">
              <a:spcBef>
                <a:spcPts val="0"/>
              </a:spcBef>
              <a:spcAft>
                <a:spcPts val="0"/>
              </a:spcAft>
              <a:buNone/>
            </a:pPr>
            <a:r>
              <a:t/>
            </a:r>
            <a:endParaRPr sz="1800">
              <a:solidFill>
                <a:schemeClr val="dk1"/>
              </a:solidFill>
              <a:latin typeface="Inconsolata"/>
              <a:ea typeface="Inconsolata"/>
              <a:cs typeface="Inconsolata"/>
              <a:sym typeface="Inconsolata"/>
            </a:endParaRPr>
          </a:p>
        </p:txBody>
      </p:sp>
      <p:graphicFrame>
        <p:nvGraphicFramePr>
          <p:cNvPr id="437" name="Google Shape;437;p46"/>
          <p:cNvGraphicFramePr/>
          <p:nvPr/>
        </p:nvGraphicFramePr>
        <p:xfrm>
          <a:off x="415000" y="1785025"/>
          <a:ext cx="3000000" cy="3000000"/>
        </p:xfrm>
        <a:graphic>
          <a:graphicData uri="http://schemas.openxmlformats.org/drawingml/2006/table">
            <a:tbl>
              <a:tblPr>
                <a:noFill/>
                <a:tableStyleId>{5AAAF661-0914-47F2-9822-85206A29B74B}</a:tableStyleId>
              </a:tblPr>
              <a:tblGrid>
                <a:gridCol w="2040750"/>
                <a:gridCol w="2194750"/>
                <a:gridCol w="4004225"/>
              </a:tblGrid>
              <a:tr h="425800">
                <a:tc>
                  <a:txBody>
                    <a:bodyPr/>
                    <a:lstStyle/>
                    <a:p>
                      <a:pPr indent="0" lvl="0" marL="0" rtl="0" algn="ctr">
                        <a:spcBef>
                          <a:spcPts val="0"/>
                        </a:spcBef>
                        <a:spcAft>
                          <a:spcPts val="0"/>
                        </a:spcAft>
                        <a:buNone/>
                      </a:pPr>
                      <a:r>
                        <a:rPr b="1" lang="en" sz="1700">
                          <a:solidFill>
                            <a:schemeClr val="dk1"/>
                          </a:solidFill>
                        </a:rPr>
                        <a:t>Selector Type</a:t>
                      </a:r>
                      <a:endParaRPr b="1" sz="1700">
                        <a:solidFill>
                          <a:schemeClr val="dk1"/>
                        </a:solidFill>
                      </a:endParaRPr>
                    </a:p>
                  </a:txBody>
                  <a:tcPr marT="91425" marB="91425" marR="91425" marL="91425"/>
                </a:tc>
                <a:tc>
                  <a:txBody>
                    <a:bodyPr/>
                    <a:lstStyle/>
                    <a:p>
                      <a:pPr indent="0" lvl="0" marL="0" rtl="0" algn="ctr">
                        <a:spcBef>
                          <a:spcPts val="0"/>
                        </a:spcBef>
                        <a:spcAft>
                          <a:spcPts val="0"/>
                        </a:spcAft>
                        <a:buNone/>
                      </a:pPr>
                      <a:r>
                        <a:rPr b="1" lang="en" sz="1700">
                          <a:solidFill>
                            <a:schemeClr val="dk1"/>
                          </a:solidFill>
                        </a:rPr>
                        <a:t>Syntax Example</a:t>
                      </a:r>
                      <a:endParaRPr b="1" sz="1700">
                        <a:solidFill>
                          <a:schemeClr val="dk1"/>
                        </a:solidFill>
                      </a:endParaRPr>
                    </a:p>
                  </a:txBody>
                  <a:tcPr marT="91425" marB="91425" marR="91425" marL="91425"/>
                </a:tc>
                <a:tc>
                  <a:txBody>
                    <a:bodyPr/>
                    <a:lstStyle/>
                    <a:p>
                      <a:pPr indent="0" lvl="0" marL="0" rtl="0" algn="ctr">
                        <a:spcBef>
                          <a:spcPts val="0"/>
                        </a:spcBef>
                        <a:spcAft>
                          <a:spcPts val="0"/>
                        </a:spcAft>
                        <a:buNone/>
                      </a:pPr>
                      <a:r>
                        <a:rPr b="1" lang="en" sz="1700">
                          <a:solidFill>
                            <a:schemeClr val="dk1"/>
                          </a:solidFill>
                        </a:rPr>
                        <a:t>How it works</a:t>
                      </a:r>
                      <a:endParaRPr b="1" sz="1700">
                        <a:solidFill>
                          <a:schemeClr val="dk1"/>
                        </a:solidFill>
                      </a:endParaRPr>
                    </a:p>
                  </a:txBody>
                  <a:tcPr marT="91425" marB="91425" marR="91425" marL="91425"/>
                </a:tc>
              </a:tr>
              <a:tr h="425800">
                <a:tc>
                  <a:txBody>
                    <a:bodyPr/>
                    <a:lstStyle/>
                    <a:p>
                      <a:pPr indent="0" lvl="0" marL="0" rtl="0" algn="l">
                        <a:spcBef>
                          <a:spcPts val="0"/>
                        </a:spcBef>
                        <a:spcAft>
                          <a:spcPts val="0"/>
                        </a:spcAft>
                        <a:buNone/>
                      </a:pPr>
                      <a:r>
                        <a:rPr lang="en"/>
                        <a:t>Class Selector</a:t>
                      </a:r>
                      <a:endParaRPr/>
                    </a:p>
                  </a:txBody>
                  <a:tcPr marT="91425" marB="91425" marR="91425" marL="91425"/>
                </a:tc>
                <a:tc>
                  <a:txBody>
                    <a:bodyPr/>
                    <a:lstStyle/>
                    <a:p>
                      <a:pPr indent="0" lvl="0" marL="0" rtl="0" algn="l">
                        <a:spcBef>
                          <a:spcPts val="0"/>
                        </a:spcBef>
                        <a:spcAft>
                          <a:spcPts val="0"/>
                        </a:spcAft>
                        <a:buNone/>
                      </a:pPr>
                      <a:r>
                        <a:rPr lang="en"/>
                        <a:t>.class-name</a:t>
                      </a:r>
                      <a:endParaRPr/>
                    </a:p>
                  </a:txBody>
                  <a:tcPr marT="91425" marB="91425" marR="91425" marL="91425"/>
                </a:tc>
                <a:tc>
                  <a:txBody>
                    <a:bodyPr/>
                    <a:lstStyle/>
                    <a:p>
                      <a:pPr indent="0" lvl="0" marL="0" rtl="0" algn="l">
                        <a:spcBef>
                          <a:spcPts val="0"/>
                        </a:spcBef>
                        <a:spcAft>
                          <a:spcPts val="0"/>
                        </a:spcAft>
                        <a:buNone/>
                      </a:pPr>
                      <a:r>
                        <a:rPr lang="en"/>
                        <a:t>Selects all elements with the class name</a:t>
                      </a:r>
                      <a:endParaRPr/>
                    </a:p>
                  </a:txBody>
                  <a:tcPr marT="91425" marB="91425" marR="91425" marL="91425"/>
                </a:tc>
              </a:tr>
              <a:tr h="425800">
                <a:tc>
                  <a:txBody>
                    <a:bodyPr/>
                    <a:lstStyle/>
                    <a:p>
                      <a:pPr indent="0" lvl="0" marL="0" rtl="0" algn="l">
                        <a:spcBef>
                          <a:spcPts val="0"/>
                        </a:spcBef>
                        <a:spcAft>
                          <a:spcPts val="0"/>
                        </a:spcAft>
                        <a:buNone/>
                      </a:pPr>
                      <a:r>
                        <a:rPr lang="en"/>
                        <a:t>Direct Child</a:t>
                      </a:r>
                      <a:endParaRPr/>
                    </a:p>
                  </a:txBody>
                  <a:tcPr marT="91425" marB="91425" marR="91425" marL="91425"/>
                </a:tc>
                <a:tc>
                  <a:txBody>
                    <a:bodyPr/>
                    <a:lstStyle/>
                    <a:p>
                      <a:pPr indent="0" lvl="0" marL="0" rtl="0" algn="l">
                        <a:spcBef>
                          <a:spcPts val="0"/>
                        </a:spcBef>
                        <a:spcAft>
                          <a:spcPts val="0"/>
                        </a:spcAft>
                        <a:buNone/>
                      </a:pPr>
                      <a:r>
                        <a:rPr lang="en"/>
                        <a:t>div &gt; span</a:t>
                      </a:r>
                      <a:endParaRPr/>
                    </a:p>
                  </a:txBody>
                  <a:tcPr marT="91425" marB="91425" marR="91425" marL="91425"/>
                </a:tc>
                <a:tc>
                  <a:txBody>
                    <a:bodyPr/>
                    <a:lstStyle/>
                    <a:p>
                      <a:pPr indent="0" lvl="0" marL="0" rtl="0" algn="l">
                        <a:spcBef>
                          <a:spcPts val="0"/>
                        </a:spcBef>
                        <a:spcAft>
                          <a:spcPts val="0"/>
                        </a:spcAft>
                        <a:buNone/>
                      </a:pPr>
                      <a:r>
                        <a:rPr lang="en"/>
                        <a:t>Selects all span elements that are direct children</a:t>
                      </a:r>
                      <a:endParaRPr/>
                    </a:p>
                  </a:txBody>
                  <a:tcPr marT="91425" marB="91425" marR="91425" marL="91425"/>
                </a:tc>
              </a:tr>
              <a:tr h="425800">
                <a:tc>
                  <a:txBody>
                    <a:bodyPr/>
                    <a:lstStyle/>
                    <a:p>
                      <a:pPr indent="0" lvl="0" marL="0" rtl="0" algn="l">
                        <a:spcBef>
                          <a:spcPts val="0"/>
                        </a:spcBef>
                        <a:spcAft>
                          <a:spcPts val="0"/>
                        </a:spcAft>
                        <a:buNone/>
                      </a:pPr>
                      <a:r>
                        <a:rPr lang="en"/>
                        <a:t>Descendant Selector</a:t>
                      </a:r>
                      <a:endParaRPr/>
                    </a:p>
                  </a:txBody>
                  <a:tcPr marT="91425" marB="91425" marR="91425" marL="91425"/>
                </a:tc>
                <a:tc>
                  <a:txBody>
                    <a:bodyPr/>
                    <a:lstStyle/>
                    <a:p>
                      <a:pPr indent="0" lvl="0" marL="0" rtl="0" algn="l">
                        <a:spcBef>
                          <a:spcPts val="0"/>
                        </a:spcBef>
                        <a:spcAft>
                          <a:spcPts val="0"/>
                        </a:spcAft>
                        <a:buNone/>
                      </a:pPr>
                      <a:r>
                        <a:rPr lang="en"/>
                        <a:t>div span</a:t>
                      </a:r>
                      <a:endParaRPr/>
                    </a:p>
                  </a:txBody>
                  <a:tcPr marT="91425" marB="91425" marR="91425" marL="91425"/>
                </a:tc>
                <a:tc>
                  <a:txBody>
                    <a:bodyPr/>
                    <a:lstStyle/>
                    <a:p>
                      <a:pPr indent="0" lvl="0" marL="0" rtl="0" algn="l">
                        <a:spcBef>
                          <a:spcPts val="0"/>
                        </a:spcBef>
                        <a:spcAft>
                          <a:spcPts val="0"/>
                        </a:spcAft>
                        <a:buNone/>
                      </a:pPr>
                      <a:r>
                        <a:rPr lang="en"/>
                        <a:t>Selects all span elements are are descendants</a:t>
                      </a:r>
                      <a:endParaRPr/>
                    </a:p>
                  </a:txBody>
                  <a:tcPr marT="91425" marB="91425" marR="91425" marL="91425"/>
                </a:tc>
              </a:tr>
              <a:tr h="409475">
                <a:tc>
                  <a:txBody>
                    <a:bodyPr/>
                    <a:lstStyle/>
                    <a:p>
                      <a:pPr indent="0" lvl="0" marL="0" rtl="0" algn="l">
                        <a:spcBef>
                          <a:spcPts val="0"/>
                        </a:spcBef>
                        <a:spcAft>
                          <a:spcPts val="0"/>
                        </a:spcAft>
                        <a:buNone/>
                      </a:pPr>
                      <a:r>
                        <a:rPr lang="en"/>
                        <a:t>Text Pseudo-element</a:t>
                      </a:r>
                      <a:endParaRPr/>
                    </a:p>
                  </a:txBody>
                  <a:tcPr marT="91425" marB="91425" marR="91425" marL="91425"/>
                </a:tc>
                <a:tc>
                  <a:txBody>
                    <a:bodyPr/>
                    <a:lstStyle/>
                    <a:p>
                      <a:pPr indent="0" lvl="0" marL="0" rtl="0" algn="l">
                        <a:spcBef>
                          <a:spcPts val="0"/>
                        </a:spcBef>
                        <a:spcAft>
                          <a:spcPts val="0"/>
                        </a:spcAft>
                        <a:buNone/>
                      </a:pPr>
                      <a:r>
                        <a:rPr lang="en"/>
                        <a:t>::text</a:t>
                      </a:r>
                      <a:endParaRPr/>
                    </a:p>
                  </a:txBody>
                  <a:tcPr marT="91425" marB="91425" marR="91425" marL="91425"/>
                </a:tc>
                <a:tc>
                  <a:txBody>
                    <a:bodyPr/>
                    <a:lstStyle/>
                    <a:p>
                      <a:pPr indent="0" lvl="0" marL="0" rtl="0" algn="l">
                        <a:spcBef>
                          <a:spcPts val="0"/>
                        </a:spcBef>
                        <a:spcAft>
                          <a:spcPts val="0"/>
                        </a:spcAft>
                        <a:buNone/>
                      </a:pPr>
                      <a:r>
                        <a:rPr lang="en"/>
                        <a:t>Extract text content from element</a:t>
                      </a:r>
                      <a:endParaRPr/>
                    </a:p>
                  </a:txBody>
                  <a:tcPr marT="91425" marB="91425" marR="91425" marL="91425"/>
                </a:tc>
              </a:tr>
              <a:tr h="409475">
                <a:tc>
                  <a:txBody>
                    <a:bodyPr/>
                    <a:lstStyle/>
                    <a:p>
                      <a:pPr indent="0" lvl="0" marL="0" rtl="0" algn="l">
                        <a:spcBef>
                          <a:spcPts val="0"/>
                        </a:spcBef>
                        <a:spcAft>
                          <a:spcPts val="0"/>
                        </a:spcAft>
                        <a:buNone/>
                      </a:pPr>
                      <a:r>
                        <a:rPr lang="en"/>
                        <a:t>Attribute</a:t>
                      </a:r>
                      <a:r>
                        <a:rPr lang="en"/>
                        <a:t> Selector</a:t>
                      </a:r>
                      <a:endParaRPr/>
                    </a:p>
                  </a:txBody>
                  <a:tcPr marT="91425" marB="91425" marR="91425" marL="91425"/>
                </a:tc>
                <a:tc>
                  <a:txBody>
                    <a:bodyPr/>
                    <a:lstStyle/>
                    <a:p>
                      <a:pPr indent="0" lvl="0" marL="0" rtl="0" algn="l">
                        <a:spcBef>
                          <a:spcPts val="0"/>
                        </a:spcBef>
                        <a:spcAft>
                          <a:spcPts val="0"/>
                        </a:spcAft>
                        <a:buNone/>
                      </a:pPr>
                      <a:r>
                        <a:rPr lang="en"/>
                        <a:t>attr(attribute-name)</a:t>
                      </a:r>
                      <a:endParaRPr/>
                    </a:p>
                  </a:txBody>
                  <a:tcPr marT="91425" marB="91425" marR="91425" marL="91425"/>
                </a:tc>
                <a:tc>
                  <a:txBody>
                    <a:bodyPr/>
                    <a:lstStyle/>
                    <a:p>
                      <a:pPr indent="0" lvl="0" marL="0" rtl="0" algn="l">
                        <a:spcBef>
                          <a:spcPts val="0"/>
                        </a:spcBef>
                        <a:spcAft>
                          <a:spcPts val="0"/>
                        </a:spcAft>
                        <a:buNone/>
                      </a:pPr>
                      <a:r>
                        <a:rPr lang="en"/>
                        <a:t>Selects elements with a specific attribute value</a:t>
                      </a:r>
                      <a:endParaRPr/>
                    </a:p>
                  </a:txBody>
                  <a:tcPr marT="91425" marB="91425" marR="91425" marL="91425"/>
                </a:tc>
              </a:tr>
              <a:tr h="409475">
                <a:tc>
                  <a:txBody>
                    <a:bodyPr/>
                    <a:lstStyle/>
                    <a:p>
                      <a:pPr indent="0" lvl="0" marL="0" rtl="0" algn="l">
                        <a:spcBef>
                          <a:spcPts val="0"/>
                        </a:spcBef>
                        <a:spcAft>
                          <a:spcPts val="0"/>
                        </a:spcAft>
                        <a:buNone/>
                      </a:pPr>
                      <a:r>
                        <a:rPr lang="en"/>
                        <a:t>Sibling Selector</a:t>
                      </a:r>
                      <a:endParaRPr/>
                    </a:p>
                  </a:txBody>
                  <a:tcPr marT="91425" marB="91425" marR="91425" marL="91425"/>
                </a:tc>
                <a:tc>
                  <a:txBody>
                    <a:bodyPr/>
                    <a:lstStyle/>
                    <a:p>
                      <a:pPr indent="0" lvl="0" marL="0" rtl="0" algn="l">
                        <a:spcBef>
                          <a:spcPts val="0"/>
                        </a:spcBef>
                        <a:spcAft>
                          <a:spcPts val="0"/>
                        </a:spcAft>
                        <a:buNone/>
                      </a:pPr>
                      <a:r>
                        <a:rPr lang="en"/>
                        <a:t>d</a:t>
                      </a:r>
                      <a:r>
                        <a:rPr lang="en"/>
                        <a:t>iv + span</a:t>
                      </a:r>
                      <a:endParaRPr/>
                    </a:p>
                  </a:txBody>
                  <a:tcPr marT="91425" marB="91425" marR="91425" marL="91425"/>
                </a:tc>
                <a:tc>
                  <a:txBody>
                    <a:bodyPr/>
                    <a:lstStyle/>
                    <a:p>
                      <a:pPr indent="0" lvl="0" marL="0" rtl="0" algn="l">
                        <a:spcBef>
                          <a:spcPts val="0"/>
                        </a:spcBef>
                        <a:spcAft>
                          <a:spcPts val="0"/>
                        </a:spcAft>
                        <a:buNone/>
                      </a:pPr>
                      <a:r>
                        <a:rPr lang="en"/>
                        <a:t>Selects the next span sibling element</a:t>
                      </a:r>
                      <a:endParaRPr/>
                    </a:p>
                  </a:txBody>
                  <a:tcPr marT="91425" marB="91425" marR="91425" marL="91425"/>
                </a:tc>
              </a:tr>
            </a:tbl>
          </a:graphicData>
        </a:graphic>
      </p:graphicFrame>
      <p:sp>
        <p:nvSpPr>
          <p:cNvPr id="438" name="Google Shape;438;p46"/>
          <p:cNvSpPr txBox="1"/>
          <p:nvPr/>
        </p:nvSpPr>
        <p:spPr>
          <a:xfrm>
            <a:off x="415000" y="1454975"/>
            <a:ext cx="3716400" cy="2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Inconsolata"/>
                <a:ea typeface="Inconsolata"/>
                <a:cs typeface="Inconsolata"/>
                <a:sym typeface="Inconsolata"/>
              </a:rPr>
              <a:t>Examples of CSS Selectors:</a:t>
            </a:r>
            <a:endParaRPr>
              <a:solidFill>
                <a:schemeClr val="dk1"/>
              </a:solidFill>
              <a:latin typeface="Inconsolata"/>
              <a:ea typeface="Inconsolata"/>
              <a:cs typeface="Inconsolata"/>
              <a:sym typeface="Inconsolata"/>
            </a:endParaRPr>
          </a:p>
        </p:txBody>
      </p:sp>
      <p:graphicFrame>
        <p:nvGraphicFramePr>
          <p:cNvPr id="439" name="Google Shape;439;p46"/>
          <p:cNvGraphicFramePr/>
          <p:nvPr/>
        </p:nvGraphicFramePr>
        <p:xfrm>
          <a:off x="304800" y="304800"/>
          <a:ext cx="3000000" cy="3000000"/>
        </p:xfrm>
        <a:graphic>
          <a:graphicData uri="http://schemas.openxmlformats.org/drawingml/2006/table">
            <a:tbl>
              <a:tblPr>
                <a:noFill/>
                <a:tableStyleId>{19138DC9-E7DD-4339-8D12-26B93A6860E9}</a:tableStyleId>
              </a:tblPr>
              <a:tblGrid>
                <a:gridCol w="19050"/>
              </a:tblGrid>
              <a:tr h="19050">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ider Web Style Newsletter by Slidesgo">
  <a:themeElements>
    <a:clrScheme name="Simple Light">
      <a:dk1>
        <a:srgbClr val="191919"/>
      </a:dk1>
      <a:lt1>
        <a:srgbClr val="F3F3F3"/>
      </a:lt1>
      <a:dk2>
        <a:srgbClr val="434343"/>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