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269" r:id="rId49"/>
    <p:sldId id="270" r:id="rId50"/>
    <p:sldId id="271" r:id="rId51"/>
    <p:sldId id="272" r:id="rId5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Canva Sans" charset="1" panose="020B0503030501040103"/>
      <p:regular r:id="rId18"/>
    </p:embeddedFont>
    <p:embeddedFont>
      <p:font typeface="Canva Sans Bold" charset="1" panose="020B0803030501040103"/>
      <p:regular r:id="rId19"/>
    </p:embeddedFont>
    <p:embeddedFont>
      <p:font typeface="Canva Sans Italics" charset="1" panose="020B0503030501040103"/>
      <p:regular r:id="rId20"/>
    </p:embeddedFont>
    <p:embeddedFont>
      <p:font typeface="Canva Sans Bold Italics" charset="1" panose="020B0803030501040103"/>
      <p:regular r:id="rId21"/>
    </p:embeddedFont>
    <p:embeddedFont>
      <p:font typeface="Canva Sans Medium" charset="1" panose="020B0603030501040103"/>
      <p:regular r:id="rId22"/>
    </p:embeddedFont>
    <p:embeddedFont>
      <p:font typeface="Canva Sans Medium Italics" charset="1" panose="020B0603030501040103"/>
      <p:regular r:id="rId23"/>
    </p:embeddedFont>
    <p:embeddedFont>
      <p:font typeface="Open Sauce" charset="1" panose="00000500000000000000"/>
      <p:regular r:id="rId24"/>
    </p:embeddedFont>
    <p:embeddedFont>
      <p:font typeface="Open Sauce Bold" charset="1" panose="00000800000000000000"/>
      <p:regular r:id="rId25"/>
    </p:embeddedFont>
    <p:embeddedFont>
      <p:font typeface="Open Sauce Italics" charset="1" panose="00000500000000000000"/>
      <p:regular r:id="rId26"/>
    </p:embeddedFont>
    <p:embeddedFont>
      <p:font typeface="Open Sauce Bold Italics" charset="1" panose="00000800000000000000"/>
      <p:regular r:id="rId27"/>
    </p:embeddedFont>
    <p:embeddedFont>
      <p:font typeface="Open Sauce Light" charset="1" panose="00000400000000000000"/>
      <p:regular r:id="rId28"/>
    </p:embeddedFont>
    <p:embeddedFont>
      <p:font typeface="Open Sauce Light Italics" charset="1" panose="00000400000000000000"/>
      <p:regular r:id="rId29"/>
    </p:embeddedFont>
    <p:embeddedFont>
      <p:font typeface="Open Sauce Medium" charset="1" panose="00000600000000000000"/>
      <p:regular r:id="rId30"/>
    </p:embeddedFont>
    <p:embeddedFont>
      <p:font typeface="Open Sauce Medium Italics" charset="1" panose="00000600000000000000"/>
      <p:regular r:id="rId31"/>
    </p:embeddedFont>
    <p:embeddedFont>
      <p:font typeface="Open Sauce Semi-Bold" charset="1" panose="00000700000000000000"/>
      <p:regular r:id="rId32"/>
    </p:embeddedFont>
    <p:embeddedFont>
      <p:font typeface="Open Sauce Semi-Bold Italics" charset="1" panose="00000700000000000000"/>
      <p:regular r:id="rId33"/>
    </p:embeddedFont>
    <p:embeddedFont>
      <p:font typeface="Open Sauce Heavy" charset="1" panose="00000A00000000000000"/>
      <p:regular r:id="rId34"/>
    </p:embeddedFont>
    <p:embeddedFont>
      <p:font typeface="Open Sauce Heavy Italics" charset="1" panose="00000A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43" Target="slides/slide8.xml" Type="http://schemas.openxmlformats.org/officeDocument/2006/relationships/slide"/><Relationship Id="rId44" Target="slides/slide9.xml" Type="http://schemas.openxmlformats.org/officeDocument/2006/relationships/slide"/><Relationship Id="rId45" Target="slides/slide10.xml" Type="http://schemas.openxmlformats.org/officeDocument/2006/relationships/slide"/><Relationship Id="rId46" Target="slides/slide11.xml" Type="http://schemas.openxmlformats.org/officeDocument/2006/relationships/slide"/><Relationship Id="rId47" Target="slides/slide12.xml" Type="http://schemas.openxmlformats.org/officeDocument/2006/relationships/slide"/><Relationship Id="rId48" Target="slides/slide13.xml" Type="http://schemas.openxmlformats.org/officeDocument/2006/relationships/slide"/><Relationship Id="rId49" Target="slides/slide14.xml" Type="http://schemas.openxmlformats.org/officeDocument/2006/relationships/slide"/><Relationship Id="rId5" Target="tableStyles.xml" Type="http://schemas.openxmlformats.org/officeDocument/2006/relationships/tableStyles"/><Relationship Id="rId50" Target="slides/slide15.xml" Type="http://schemas.openxmlformats.org/officeDocument/2006/relationships/slide"/><Relationship Id="rId51" Target="slides/slide16.xml" Type="http://schemas.openxmlformats.org/officeDocument/2006/relationships/slide"/><Relationship Id="rId52" Target="slides/slide1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3778359" y="5634533"/>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016968" y="-411480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3908930"/>
            <a:ext cx="19325482" cy="2240540"/>
          </a:xfrm>
          <a:prstGeom prst="rect">
            <a:avLst/>
          </a:prstGeom>
        </p:spPr>
        <p:txBody>
          <a:bodyPr anchor="t" rtlCol="false" tIns="0" lIns="0" bIns="0" rIns="0">
            <a:spAutoFit/>
          </a:bodyPr>
          <a:lstStyle/>
          <a:p>
            <a:pPr algn="ctr">
              <a:lnSpc>
                <a:spcPts val="18269"/>
              </a:lnSpc>
            </a:pPr>
            <a:r>
              <a:rPr lang="en-US" sz="13238" spc="1297">
                <a:solidFill>
                  <a:srgbClr val="231F20"/>
                </a:solidFill>
                <a:latin typeface="Oswald Bold"/>
              </a:rPr>
              <a:t>DATA ANALYSIS</a:t>
            </a:r>
          </a:p>
        </p:txBody>
      </p:sp>
      <p:sp>
        <p:nvSpPr>
          <p:cNvPr name="TextBox 6" id="6"/>
          <p:cNvSpPr txBox="true"/>
          <p:nvPr/>
        </p:nvSpPr>
        <p:spPr>
          <a:xfrm rot="0">
            <a:off x="4517633" y="2901808"/>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SQL</a:t>
            </a:r>
          </a:p>
        </p:txBody>
      </p:sp>
      <p:sp>
        <p:nvSpPr>
          <p:cNvPr name="TextBox 7" id="7"/>
          <p:cNvSpPr txBox="true"/>
          <p:nvPr/>
        </p:nvSpPr>
        <p:spPr>
          <a:xfrm rot="0">
            <a:off x="3000882" y="6357430"/>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MUSIC STORE ANALYSIS USING SQL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32422" y="1601211"/>
            <a:ext cx="11194529" cy="7657089"/>
          </a:xfrm>
          <a:custGeom>
            <a:avLst/>
            <a:gdLst/>
            <a:ahLst/>
            <a:cxnLst/>
            <a:rect r="r" b="b" t="t" l="l"/>
            <a:pathLst>
              <a:path h="7657089" w="11194529">
                <a:moveTo>
                  <a:pt x="0" y="0"/>
                </a:moveTo>
                <a:lnTo>
                  <a:pt x="11194529" y="0"/>
                </a:lnTo>
                <a:lnTo>
                  <a:pt x="11194529" y="7657089"/>
                </a:lnTo>
                <a:lnTo>
                  <a:pt x="0" y="7657089"/>
                </a:lnTo>
                <a:lnTo>
                  <a:pt x="0" y="0"/>
                </a:lnTo>
                <a:close/>
              </a:path>
            </a:pathLst>
          </a:custGeom>
          <a:blipFill>
            <a:blip r:embed="rId4"/>
            <a:stretch>
              <a:fillRect l="0" t="-4943" r="-2027" b="-31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089744" y="1250231"/>
            <a:ext cx="10654054" cy="8206767"/>
          </a:xfrm>
          <a:custGeom>
            <a:avLst/>
            <a:gdLst/>
            <a:ahLst/>
            <a:cxnLst/>
            <a:rect r="r" b="b" t="t" l="l"/>
            <a:pathLst>
              <a:path h="8206767" w="10654054">
                <a:moveTo>
                  <a:pt x="0" y="0"/>
                </a:moveTo>
                <a:lnTo>
                  <a:pt x="10654054" y="0"/>
                </a:lnTo>
                <a:lnTo>
                  <a:pt x="10654054" y="8206766"/>
                </a:lnTo>
                <a:lnTo>
                  <a:pt x="0" y="8206766"/>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548396" y="1456110"/>
            <a:ext cx="11191208" cy="7802190"/>
          </a:xfrm>
          <a:custGeom>
            <a:avLst/>
            <a:gdLst/>
            <a:ahLst/>
            <a:cxnLst/>
            <a:rect r="r" b="b" t="t" l="l"/>
            <a:pathLst>
              <a:path h="7802190" w="11191208">
                <a:moveTo>
                  <a:pt x="0" y="0"/>
                </a:moveTo>
                <a:lnTo>
                  <a:pt x="11191208" y="0"/>
                </a:lnTo>
                <a:lnTo>
                  <a:pt x="11191208" y="7802190"/>
                </a:lnTo>
                <a:lnTo>
                  <a:pt x="0" y="7802190"/>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2183" y="2420662"/>
            <a:ext cx="12946043" cy="6837638"/>
          </a:xfrm>
          <a:custGeom>
            <a:avLst/>
            <a:gdLst/>
            <a:ahLst/>
            <a:cxnLst/>
            <a:rect r="r" b="b" t="t" l="l"/>
            <a:pathLst>
              <a:path h="6837638" w="12946043">
                <a:moveTo>
                  <a:pt x="0" y="0"/>
                </a:moveTo>
                <a:lnTo>
                  <a:pt x="12946043" y="0"/>
                </a:lnTo>
                <a:lnTo>
                  <a:pt x="12946043" y="6837638"/>
                </a:lnTo>
                <a:lnTo>
                  <a:pt x="0" y="6837638"/>
                </a:lnTo>
                <a:lnTo>
                  <a:pt x="0" y="0"/>
                </a:lnTo>
                <a:close/>
              </a:path>
            </a:pathLst>
          </a:custGeom>
          <a:blipFill>
            <a:blip r:embed="rId4"/>
            <a:stretch>
              <a:fillRect l="0" t="0" r="0" b="0"/>
            </a:stretch>
          </a:blipFill>
        </p:spPr>
      </p:sp>
      <p:grpSp>
        <p:nvGrpSpPr>
          <p:cNvPr name="Group 5" id="5"/>
          <p:cNvGrpSpPr/>
          <p:nvPr/>
        </p:nvGrpSpPr>
        <p:grpSpPr>
          <a:xfrm rot="0">
            <a:off x="4320540" y="2372678"/>
            <a:ext cx="416243" cy="416243"/>
            <a:chOff x="0" y="0"/>
            <a:chExt cx="554990" cy="554990"/>
          </a:xfrm>
        </p:grpSpPr>
        <p:sp>
          <p:nvSpPr>
            <p:cNvPr name="Freeform 6" id="6"/>
            <p:cNvSpPr/>
            <p:nvPr/>
          </p:nvSpPr>
          <p:spPr>
            <a:xfrm flipH="false" flipV="false" rot="0">
              <a:off x="48260" y="44450"/>
              <a:ext cx="448310" cy="462280"/>
            </a:xfrm>
            <a:custGeom>
              <a:avLst/>
              <a:gdLst/>
              <a:ahLst/>
              <a:cxnLst/>
              <a:rect r="r" b="b" t="t" l="l"/>
              <a:pathLst>
                <a:path h="462280" w="448310">
                  <a:moveTo>
                    <a:pt x="448310" y="163830"/>
                  </a:moveTo>
                  <a:cubicBezTo>
                    <a:pt x="448310" y="307340"/>
                    <a:pt x="431800" y="344170"/>
                    <a:pt x="410210" y="372110"/>
                  </a:cubicBezTo>
                  <a:cubicBezTo>
                    <a:pt x="388620" y="400050"/>
                    <a:pt x="356870" y="425450"/>
                    <a:pt x="323850" y="439420"/>
                  </a:cubicBezTo>
                  <a:cubicBezTo>
                    <a:pt x="292100" y="454660"/>
                    <a:pt x="251460" y="462280"/>
                    <a:pt x="215900" y="459740"/>
                  </a:cubicBezTo>
                  <a:cubicBezTo>
                    <a:pt x="181610" y="457200"/>
                    <a:pt x="142240" y="445770"/>
                    <a:pt x="111760" y="426720"/>
                  </a:cubicBezTo>
                  <a:cubicBezTo>
                    <a:pt x="81280" y="408940"/>
                    <a:pt x="53340" y="379730"/>
                    <a:pt x="34290" y="349250"/>
                  </a:cubicBezTo>
                  <a:cubicBezTo>
                    <a:pt x="16510" y="320040"/>
                    <a:pt x="3810" y="280670"/>
                    <a:pt x="2540" y="245110"/>
                  </a:cubicBezTo>
                  <a:cubicBezTo>
                    <a:pt x="0" y="209550"/>
                    <a:pt x="7620" y="170180"/>
                    <a:pt x="21590" y="137160"/>
                  </a:cubicBezTo>
                  <a:cubicBezTo>
                    <a:pt x="36830" y="105410"/>
                    <a:pt x="60960" y="73660"/>
                    <a:pt x="88900" y="52070"/>
                  </a:cubicBezTo>
                  <a:cubicBezTo>
                    <a:pt x="116840" y="29210"/>
                    <a:pt x="153670" y="12700"/>
                    <a:pt x="189230" y="6350"/>
                  </a:cubicBezTo>
                  <a:cubicBezTo>
                    <a:pt x="223520" y="0"/>
                    <a:pt x="264160" y="2540"/>
                    <a:pt x="298450" y="12700"/>
                  </a:cubicBezTo>
                  <a:cubicBezTo>
                    <a:pt x="332740" y="24130"/>
                    <a:pt x="392430" y="69850"/>
                    <a:pt x="392430" y="69850"/>
                  </a:cubicBezTo>
                </a:path>
              </a:pathLst>
            </a:custGeom>
            <a:solidFill>
              <a:srgbClr val="FFFFFF">
                <a:alpha val="49804"/>
              </a:srgbClr>
            </a:solidFill>
            <a:ln cap="sq">
              <a:noFill/>
              <a:prstDash val="solid"/>
              <a:miter/>
            </a:ln>
          </p:spPr>
        </p:sp>
      </p:grpSp>
      <p:grpSp>
        <p:nvGrpSpPr>
          <p:cNvPr name="Group 7" id="7"/>
          <p:cNvGrpSpPr/>
          <p:nvPr/>
        </p:nvGrpSpPr>
        <p:grpSpPr>
          <a:xfrm rot="0">
            <a:off x="4476750" y="2370772"/>
            <a:ext cx="872490" cy="481012"/>
            <a:chOff x="0" y="0"/>
            <a:chExt cx="1163320" cy="641350"/>
          </a:xfrm>
        </p:grpSpPr>
        <p:sp>
          <p:nvSpPr>
            <p:cNvPr name="Freeform 8" id="8"/>
            <p:cNvSpPr/>
            <p:nvPr/>
          </p:nvSpPr>
          <p:spPr>
            <a:xfrm flipH="false" flipV="false" rot="0">
              <a:off x="-26670" y="50800"/>
              <a:ext cx="1209040" cy="600710"/>
            </a:xfrm>
            <a:custGeom>
              <a:avLst/>
              <a:gdLst/>
              <a:ahLst/>
              <a:cxnLst/>
              <a:rect r="r" b="b" t="t" l="l"/>
              <a:pathLst>
                <a:path h="600710" w="1209040">
                  <a:moveTo>
                    <a:pt x="115570" y="0"/>
                  </a:moveTo>
                  <a:cubicBezTo>
                    <a:pt x="928370" y="88900"/>
                    <a:pt x="1076960" y="20320"/>
                    <a:pt x="1137920" y="81280"/>
                  </a:cubicBezTo>
                  <a:cubicBezTo>
                    <a:pt x="1209040" y="152400"/>
                    <a:pt x="1209040" y="467360"/>
                    <a:pt x="1137920" y="538480"/>
                  </a:cubicBezTo>
                  <a:cubicBezTo>
                    <a:pt x="1076960" y="600710"/>
                    <a:pt x="927100" y="546100"/>
                    <a:pt x="789940" y="538480"/>
                  </a:cubicBezTo>
                  <a:cubicBezTo>
                    <a:pt x="594360" y="527050"/>
                    <a:pt x="173990" y="577850"/>
                    <a:pt x="77470" y="459740"/>
                  </a:cubicBezTo>
                  <a:cubicBezTo>
                    <a:pt x="0" y="365760"/>
                    <a:pt x="115570" y="0"/>
                    <a:pt x="115570" y="0"/>
                  </a:cubicBezTo>
                </a:path>
              </a:pathLst>
            </a:custGeom>
            <a:solidFill>
              <a:srgbClr val="FFFFFF">
                <a:alpha val="49804"/>
              </a:srgbClr>
            </a:solidFill>
            <a:ln cap="sq">
              <a:noFill/>
              <a:prstDash val="solid"/>
              <a:miter/>
            </a:ln>
          </p:spPr>
        </p:sp>
      </p:grpSp>
      <p:grpSp>
        <p:nvGrpSpPr>
          <p:cNvPr name="Group 9" id="9"/>
          <p:cNvGrpSpPr/>
          <p:nvPr/>
        </p:nvGrpSpPr>
        <p:grpSpPr>
          <a:xfrm rot="0">
            <a:off x="4922520" y="2427922"/>
            <a:ext cx="425768" cy="422910"/>
            <a:chOff x="0" y="0"/>
            <a:chExt cx="567690" cy="563880"/>
          </a:xfrm>
        </p:grpSpPr>
        <p:sp>
          <p:nvSpPr>
            <p:cNvPr name="Freeform 10" id="10"/>
            <p:cNvSpPr/>
            <p:nvPr/>
          </p:nvSpPr>
          <p:spPr>
            <a:xfrm flipH="false" flipV="false" rot="0">
              <a:off x="-25400" y="-25400"/>
              <a:ext cx="619760" cy="538480"/>
            </a:xfrm>
            <a:custGeom>
              <a:avLst/>
              <a:gdLst/>
              <a:ahLst/>
              <a:cxnLst/>
              <a:rect r="r" b="b" t="t" l="l"/>
              <a:pathLst>
                <a:path h="538480" w="619760">
                  <a:moveTo>
                    <a:pt x="542290" y="538480"/>
                  </a:moveTo>
                  <a:cubicBezTo>
                    <a:pt x="0" y="462280"/>
                    <a:pt x="0" y="158750"/>
                    <a:pt x="76200" y="81280"/>
                  </a:cubicBezTo>
                  <a:cubicBezTo>
                    <a:pt x="153670" y="3810"/>
                    <a:pt x="464820" y="0"/>
                    <a:pt x="542290" y="76200"/>
                  </a:cubicBezTo>
                  <a:cubicBezTo>
                    <a:pt x="619760" y="153670"/>
                    <a:pt x="542290" y="538480"/>
                    <a:pt x="542290" y="538480"/>
                  </a:cubicBezTo>
                </a:path>
              </a:pathLst>
            </a:custGeom>
            <a:solidFill>
              <a:srgbClr val="FFFFFF">
                <a:alpha val="49804"/>
              </a:srgbClr>
            </a:solidFill>
            <a:ln cap="sq">
              <a:noFill/>
              <a:prstDash val="solid"/>
              <a:miter/>
            </a:ln>
          </p:spPr>
        </p:sp>
      </p:grpSp>
      <p:grpSp>
        <p:nvGrpSpPr>
          <p:cNvPr name="Group 11" id="11"/>
          <p:cNvGrpSpPr/>
          <p:nvPr/>
        </p:nvGrpSpPr>
        <p:grpSpPr>
          <a:xfrm rot="0">
            <a:off x="4752022" y="2434590"/>
            <a:ext cx="416243" cy="416243"/>
            <a:chOff x="0" y="0"/>
            <a:chExt cx="554990" cy="554990"/>
          </a:xfrm>
        </p:grpSpPr>
        <p:sp>
          <p:nvSpPr>
            <p:cNvPr name="Freeform 12" id="12"/>
            <p:cNvSpPr/>
            <p:nvPr/>
          </p:nvSpPr>
          <p:spPr>
            <a:xfrm flipH="false" flipV="false" rot="0">
              <a:off x="48260" y="44450"/>
              <a:ext cx="449580" cy="461010"/>
            </a:xfrm>
            <a:custGeom>
              <a:avLst/>
              <a:gdLst/>
              <a:ahLst/>
              <a:cxnLst/>
              <a:rect r="r" b="b" t="t" l="l"/>
              <a:pathLst>
                <a:path h="461010" w="449580">
                  <a:moveTo>
                    <a:pt x="448310" y="162560"/>
                  </a:moveTo>
                  <a:cubicBezTo>
                    <a:pt x="449580" y="307340"/>
                    <a:pt x="431800" y="344170"/>
                    <a:pt x="410210" y="372110"/>
                  </a:cubicBezTo>
                  <a:cubicBezTo>
                    <a:pt x="388620" y="400050"/>
                    <a:pt x="356870" y="425450"/>
                    <a:pt x="323850" y="439420"/>
                  </a:cubicBezTo>
                  <a:cubicBezTo>
                    <a:pt x="292100" y="454660"/>
                    <a:pt x="251460" y="461010"/>
                    <a:pt x="217170" y="459740"/>
                  </a:cubicBezTo>
                  <a:cubicBezTo>
                    <a:pt x="181610" y="457200"/>
                    <a:pt x="142240" y="444500"/>
                    <a:pt x="111760" y="426720"/>
                  </a:cubicBezTo>
                  <a:cubicBezTo>
                    <a:pt x="82550" y="408940"/>
                    <a:pt x="53340" y="379730"/>
                    <a:pt x="34290" y="349250"/>
                  </a:cubicBezTo>
                  <a:cubicBezTo>
                    <a:pt x="16510" y="318770"/>
                    <a:pt x="5080" y="280670"/>
                    <a:pt x="2540" y="245110"/>
                  </a:cubicBezTo>
                  <a:cubicBezTo>
                    <a:pt x="0" y="209550"/>
                    <a:pt x="7620" y="170180"/>
                    <a:pt x="21590" y="137160"/>
                  </a:cubicBezTo>
                  <a:cubicBezTo>
                    <a:pt x="36830" y="105410"/>
                    <a:pt x="62230" y="72390"/>
                    <a:pt x="90170" y="50800"/>
                  </a:cubicBezTo>
                  <a:cubicBezTo>
                    <a:pt x="116840" y="29210"/>
                    <a:pt x="154940" y="12700"/>
                    <a:pt x="189230" y="6350"/>
                  </a:cubicBezTo>
                  <a:cubicBezTo>
                    <a:pt x="224790" y="0"/>
                    <a:pt x="26416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13" id="13"/>
          <p:cNvGrpSpPr/>
          <p:nvPr/>
        </p:nvGrpSpPr>
        <p:grpSpPr>
          <a:xfrm rot="0">
            <a:off x="4752022" y="2434590"/>
            <a:ext cx="416243" cy="416243"/>
            <a:chOff x="0" y="0"/>
            <a:chExt cx="554990" cy="554990"/>
          </a:xfrm>
        </p:grpSpPr>
        <p:sp>
          <p:nvSpPr>
            <p:cNvPr name="Freeform 14" id="14"/>
            <p:cNvSpPr/>
            <p:nvPr/>
          </p:nvSpPr>
          <p:spPr>
            <a:xfrm flipH="false" flipV="false" rot="0">
              <a:off x="48260" y="44450"/>
              <a:ext cx="449580" cy="461010"/>
            </a:xfrm>
            <a:custGeom>
              <a:avLst/>
              <a:gdLst/>
              <a:ahLst/>
              <a:cxnLst/>
              <a:rect r="r" b="b" t="t" l="l"/>
              <a:pathLst>
                <a:path h="461010" w="449580">
                  <a:moveTo>
                    <a:pt x="448310" y="162560"/>
                  </a:moveTo>
                  <a:cubicBezTo>
                    <a:pt x="449580" y="307340"/>
                    <a:pt x="431800" y="344170"/>
                    <a:pt x="410210" y="372110"/>
                  </a:cubicBezTo>
                  <a:cubicBezTo>
                    <a:pt x="388620" y="400050"/>
                    <a:pt x="356870" y="425450"/>
                    <a:pt x="323850" y="439420"/>
                  </a:cubicBezTo>
                  <a:cubicBezTo>
                    <a:pt x="292100" y="454660"/>
                    <a:pt x="251460" y="461010"/>
                    <a:pt x="217170" y="459740"/>
                  </a:cubicBezTo>
                  <a:cubicBezTo>
                    <a:pt x="181610" y="457200"/>
                    <a:pt x="142240" y="444500"/>
                    <a:pt x="111760" y="426720"/>
                  </a:cubicBezTo>
                  <a:cubicBezTo>
                    <a:pt x="82550" y="408940"/>
                    <a:pt x="53340" y="379730"/>
                    <a:pt x="34290" y="349250"/>
                  </a:cubicBezTo>
                  <a:cubicBezTo>
                    <a:pt x="16510" y="318770"/>
                    <a:pt x="5080" y="280670"/>
                    <a:pt x="2540" y="245110"/>
                  </a:cubicBezTo>
                  <a:cubicBezTo>
                    <a:pt x="0" y="209550"/>
                    <a:pt x="7620" y="170180"/>
                    <a:pt x="21590" y="137160"/>
                  </a:cubicBezTo>
                  <a:cubicBezTo>
                    <a:pt x="36830" y="105410"/>
                    <a:pt x="62230" y="72390"/>
                    <a:pt x="90170" y="50800"/>
                  </a:cubicBezTo>
                  <a:cubicBezTo>
                    <a:pt x="116840" y="29210"/>
                    <a:pt x="154940" y="12700"/>
                    <a:pt x="189230" y="6350"/>
                  </a:cubicBezTo>
                  <a:cubicBezTo>
                    <a:pt x="224790" y="0"/>
                    <a:pt x="26416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15" id="15"/>
          <p:cNvGrpSpPr/>
          <p:nvPr/>
        </p:nvGrpSpPr>
        <p:grpSpPr>
          <a:xfrm rot="0">
            <a:off x="4752022" y="2434590"/>
            <a:ext cx="416243" cy="416243"/>
            <a:chOff x="0" y="0"/>
            <a:chExt cx="554990" cy="554990"/>
          </a:xfrm>
        </p:grpSpPr>
        <p:sp>
          <p:nvSpPr>
            <p:cNvPr name="Freeform 16" id="16"/>
            <p:cNvSpPr/>
            <p:nvPr/>
          </p:nvSpPr>
          <p:spPr>
            <a:xfrm flipH="false" flipV="false" rot="0">
              <a:off x="48260" y="44450"/>
              <a:ext cx="449580" cy="461010"/>
            </a:xfrm>
            <a:custGeom>
              <a:avLst/>
              <a:gdLst/>
              <a:ahLst/>
              <a:cxnLst/>
              <a:rect r="r" b="b" t="t" l="l"/>
              <a:pathLst>
                <a:path h="461010" w="449580">
                  <a:moveTo>
                    <a:pt x="448310" y="162560"/>
                  </a:moveTo>
                  <a:cubicBezTo>
                    <a:pt x="449580" y="307340"/>
                    <a:pt x="431800" y="344170"/>
                    <a:pt x="410210" y="372110"/>
                  </a:cubicBezTo>
                  <a:cubicBezTo>
                    <a:pt x="388620" y="400050"/>
                    <a:pt x="356870" y="425450"/>
                    <a:pt x="323850" y="439420"/>
                  </a:cubicBezTo>
                  <a:cubicBezTo>
                    <a:pt x="292100" y="454660"/>
                    <a:pt x="251460" y="461010"/>
                    <a:pt x="217170" y="459740"/>
                  </a:cubicBezTo>
                  <a:cubicBezTo>
                    <a:pt x="181610" y="457200"/>
                    <a:pt x="142240" y="444500"/>
                    <a:pt x="111760" y="426720"/>
                  </a:cubicBezTo>
                  <a:cubicBezTo>
                    <a:pt x="82550" y="408940"/>
                    <a:pt x="53340" y="379730"/>
                    <a:pt x="34290" y="349250"/>
                  </a:cubicBezTo>
                  <a:cubicBezTo>
                    <a:pt x="16510" y="318770"/>
                    <a:pt x="5080" y="280670"/>
                    <a:pt x="2540" y="245110"/>
                  </a:cubicBezTo>
                  <a:cubicBezTo>
                    <a:pt x="0" y="209550"/>
                    <a:pt x="7620" y="170180"/>
                    <a:pt x="21590" y="137160"/>
                  </a:cubicBezTo>
                  <a:cubicBezTo>
                    <a:pt x="36830" y="105410"/>
                    <a:pt x="62230" y="72390"/>
                    <a:pt x="90170" y="50800"/>
                  </a:cubicBezTo>
                  <a:cubicBezTo>
                    <a:pt x="116840" y="29210"/>
                    <a:pt x="154940" y="12700"/>
                    <a:pt x="189230" y="6350"/>
                  </a:cubicBezTo>
                  <a:cubicBezTo>
                    <a:pt x="224790" y="0"/>
                    <a:pt x="26416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17" id="17"/>
          <p:cNvGrpSpPr/>
          <p:nvPr/>
        </p:nvGrpSpPr>
        <p:grpSpPr>
          <a:xfrm rot="0">
            <a:off x="4758690" y="2427922"/>
            <a:ext cx="240983" cy="422910"/>
            <a:chOff x="0" y="0"/>
            <a:chExt cx="321310" cy="563880"/>
          </a:xfrm>
        </p:grpSpPr>
        <p:sp>
          <p:nvSpPr>
            <p:cNvPr name="Freeform 18" id="18"/>
            <p:cNvSpPr/>
            <p:nvPr/>
          </p:nvSpPr>
          <p:spPr>
            <a:xfrm flipH="false" flipV="false" rot="0">
              <a:off x="-11430" y="8890"/>
              <a:ext cx="344170" cy="504190"/>
            </a:xfrm>
            <a:custGeom>
              <a:avLst/>
              <a:gdLst/>
              <a:ahLst/>
              <a:cxnLst/>
              <a:rect r="r" b="b" t="t" l="l"/>
              <a:pathLst>
                <a:path h="504190" w="344170">
                  <a:moveTo>
                    <a:pt x="280670" y="504190"/>
                  </a:moveTo>
                  <a:cubicBezTo>
                    <a:pt x="0" y="441960"/>
                    <a:pt x="0" y="110490"/>
                    <a:pt x="62230" y="46990"/>
                  </a:cubicBezTo>
                  <a:cubicBezTo>
                    <a:pt x="105410" y="2540"/>
                    <a:pt x="237490" y="0"/>
                    <a:pt x="280670" y="41910"/>
                  </a:cubicBezTo>
                  <a:cubicBezTo>
                    <a:pt x="344170" y="104140"/>
                    <a:pt x="280670" y="504190"/>
                    <a:pt x="280670" y="504190"/>
                  </a:cubicBezTo>
                </a:path>
              </a:pathLst>
            </a:custGeom>
            <a:solidFill>
              <a:srgbClr val="FFFFFF">
                <a:alpha val="49804"/>
              </a:srgbClr>
            </a:solidFill>
            <a:ln cap="sq">
              <a:noFill/>
              <a:prstDash val="solid"/>
              <a:miter/>
            </a:ln>
          </p:spPr>
        </p:sp>
      </p:grpSp>
      <p:grpSp>
        <p:nvGrpSpPr>
          <p:cNvPr name="Group 19" id="19"/>
          <p:cNvGrpSpPr/>
          <p:nvPr/>
        </p:nvGrpSpPr>
        <p:grpSpPr>
          <a:xfrm rot="0">
            <a:off x="4587240" y="2434590"/>
            <a:ext cx="416243" cy="416243"/>
            <a:chOff x="0" y="0"/>
            <a:chExt cx="554990" cy="554990"/>
          </a:xfrm>
        </p:grpSpPr>
        <p:sp>
          <p:nvSpPr>
            <p:cNvPr name="Freeform 20" id="20"/>
            <p:cNvSpPr/>
            <p:nvPr/>
          </p:nvSpPr>
          <p:spPr>
            <a:xfrm flipH="false" flipV="false" rot="0">
              <a:off x="49530" y="44450"/>
              <a:ext cx="448310" cy="461010"/>
            </a:xfrm>
            <a:custGeom>
              <a:avLst/>
              <a:gdLst/>
              <a:ahLst/>
              <a:cxnLst/>
              <a:rect r="r" b="b" t="t" l="l"/>
              <a:pathLst>
                <a:path h="461010" w="448310">
                  <a:moveTo>
                    <a:pt x="448310" y="162560"/>
                  </a:moveTo>
                  <a:cubicBezTo>
                    <a:pt x="448310" y="307340"/>
                    <a:pt x="431800" y="344170"/>
                    <a:pt x="410210" y="372110"/>
                  </a:cubicBezTo>
                  <a:cubicBezTo>
                    <a:pt x="387350" y="400050"/>
                    <a:pt x="355600" y="425450"/>
                    <a:pt x="323850" y="439420"/>
                  </a:cubicBezTo>
                  <a:cubicBezTo>
                    <a:pt x="290830" y="454660"/>
                    <a:pt x="251460" y="461010"/>
                    <a:pt x="215900" y="459740"/>
                  </a:cubicBezTo>
                  <a:cubicBezTo>
                    <a:pt x="180340" y="457200"/>
                    <a:pt x="142240" y="444500"/>
                    <a:pt x="111760" y="426720"/>
                  </a:cubicBezTo>
                  <a:cubicBezTo>
                    <a:pt x="81280" y="408940"/>
                    <a:pt x="52070" y="379730"/>
                    <a:pt x="34290" y="349250"/>
                  </a:cubicBezTo>
                  <a:cubicBezTo>
                    <a:pt x="15240" y="318770"/>
                    <a:pt x="3810" y="280670"/>
                    <a:pt x="1270" y="245110"/>
                  </a:cubicBezTo>
                  <a:cubicBezTo>
                    <a:pt x="0" y="209550"/>
                    <a:pt x="6350" y="170180"/>
                    <a:pt x="21590" y="137160"/>
                  </a:cubicBezTo>
                  <a:cubicBezTo>
                    <a:pt x="35560" y="105410"/>
                    <a:pt x="60960" y="72390"/>
                    <a:pt x="88900" y="50800"/>
                  </a:cubicBezTo>
                  <a:cubicBezTo>
                    <a:pt x="116840" y="29210"/>
                    <a:pt x="153670" y="12700"/>
                    <a:pt x="187960" y="6350"/>
                  </a:cubicBezTo>
                  <a:cubicBezTo>
                    <a:pt x="223520" y="0"/>
                    <a:pt x="264160" y="2540"/>
                    <a:pt x="297180" y="12700"/>
                  </a:cubicBezTo>
                  <a:cubicBezTo>
                    <a:pt x="331470" y="22860"/>
                    <a:pt x="391160" y="69850"/>
                    <a:pt x="391160" y="69850"/>
                  </a:cubicBezTo>
                </a:path>
              </a:pathLst>
            </a:custGeom>
            <a:solidFill>
              <a:srgbClr val="FFFFFF">
                <a:alpha val="49804"/>
              </a:srgbClr>
            </a:solidFill>
            <a:ln cap="sq">
              <a:noFill/>
              <a:prstDash val="solid"/>
              <a:miter/>
            </a:ln>
          </p:spPr>
        </p:sp>
      </p:grpSp>
      <p:grpSp>
        <p:nvGrpSpPr>
          <p:cNvPr name="Group 21" id="21"/>
          <p:cNvGrpSpPr/>
          <p:nvPr/>
        </p:nvGrpSpPr>
        <p:grpSpPr>
          <a:xfrm rot="0">
            <a:off x="4587240" y="2434590"/>
            <a:ext cx="416243" cy="416243"/>
            <a:chOff x="0" y="0"/>
            <a:chExt cx="554990" cy="554990"/>
          </a:xfrm>
        </p:grpSpPr>
        <p:sp>
          <p:nvSpPr>
            <p:cNvPr name="Freeform 22" id="22"/>
            <p:cNvSpPr/>
            <p:nvPr/>
          </p:nvSpPr>
          <p:spPr>
            <a:xfrm flipH="false" flipV="false" rot="0">
              <a:off x="49530" y="44450"/>
              <a:ext cx="448310" cy="461010"/>
            </a:xfrm>
            <a:custGeom>
              <a:avLst/>
              <a:gdLst/>
              <a:ahLst/>
              <a:cxnLst/>
              <a:rect r="r" b="b" t="t" l="l"/>
              <a:pathLst>
                <a:path h="461010" w="448310">
                  <a:moveTo>
                    <a:pt x="448310" y="162560"/>
                  </a:moveTo>
                  <a:cubicBezTo>
                    <a:pt x="448310" y="307340"/>
                    <a:pt x="431800" y="344170"/>
                    <a:pt x="410210" y="372110"/>
                  </a:cubicBezTo>
                  <a:cubicBezTo>
                    <a:pt x="387350" y="400050"/>
                    <a:pt x="355600" y="425450"/>
                    <a:pt x="323850" y="439420"/>
                  </a:cubicBezTo>
                  <a:cubicBezTo>
                    <a:pt x="290830" y="454660"/>
                    <a:pt x="251460" y="461010"/>
                    <a:pt x="215900" y="459740"/>
                  </a:cubicBezTo>
                  <a:cubicBezTo>
                    <a:pt x="180340" y="457200"/>
                    <a:pt x="142240" y="444500"/>
                    <a:pt x="111760" y="426720"/>
                  </a:cubicBezTo>
                  <a:cubicBezTo>
                    <a:pt x="81280" y="408940"/>
                    <a:pt x="52070" y="379730"/>
                    <a:pt x="34290" y="349250"/>
                  </a:cubicBezTo>
                  <a:cubicBezTo>
                    <a:pt x="15240" y="318770"/>
                    <a:pt x="3810" y="280670"/>
                    <a:pt x="1270" y="245110"/>
                  </a:cubicBezTo>
                  <a:cubicBezTo>
                    <a:pt x="0" y="209550"/>
                    <a:pt x="6350" y="170180"/>
                    <a:pt x="21590" y="137160"/>
                  </a:cubicBezTo>
                  <a:cubicBezTo>
                    <a:pt x="35560" y="105410"/>
                    <a:pt x="60960" y="72390"/>
                    <a:pt x="88900" y="50800"/>
                  </a:cubicBezTo>
                  <a:cubicBezTo>
                    <a:pt x="116840" y="29210"/>
                    <a:pt x="153670" y="12700"/>
                    <a:pt x="187960" y="6350"/>
                  </a:cubicBezTo>
                  <a:cubicBezTo>
                    <a:pt x="223520" y="0"/>
                    <a:pt x="264160" y="2540"/>
                    <a:pt x="297180" y="12700"/>
                  </a:cubicBezTo>
                  <a:cubicBezTo>
                    <a:pt x="331470" y="22860"/>
                    <a:pt x="391160" y="69850"/>
                    <a:pt x="391160" y="69850"/>
                  </a:cubicBezTo>
                </a:path>
              </a:pathLst>
            </a:custGeom>
            <a:solidFill>
              <a:srgbClr val="FFFFFF">
                <a:alpha val="49804"/>
              </a:srgbClr>
            </a:solidFill>
            <a:ln cap="sq">
              <a:noFill/>
              <a:prstDash val="solid"/>
              <a:miter/>
            </a:ln>
          </p:spPr>
        </p:sp>
      </p:grpSp>
      <p:grpSp>
        <p:nvGrpSpPr>
          <p:cNvPr name="Group 23" id="23"/>
          <p:cNvGrpSpPr/>
          <p:nvPr/>
        </p:nvGrpSpPr>
        <p:grpSpPr>
          <a:xfrm rot="0">
            <a:off x="4402455" y="2434590"/>
            <a:ext cx="416243" cy="416243"/>
            <a:chOff x="0" y="0"/>
            <a:chExt cx="554990" cy="554990"/>
          </a:xfrm>
        </p:grpSpPr>
        <p:sp>
          <p:nvSpPr>
            <p:cNvPr name="Freeform 24" id="24"/>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25" id="25"/>
          <p:cNvGrpSpPr/>
          <p:nvPr/>
        </p:nvGrpSpPr>
        <p:grpSpPr>
          <a:xfrm rot="0">
            <a:off x="4402455" y="2434590"/>
            <a:ext cx="416243" cy="416243"/>
            <a:chOff x="0" y="0"/>
            <a:chExt cx="554990" cy="554990"/>
          </a:xfrm>
        </p:grpSpPr>
        <p:sp>
          <p:nvSpPr>
            <p:cNvPr name="Freeform 26" id="26"/>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27" id="27"/>
          <p:cNvGrpSpPr/>
          <p:nvPr/>
        </p:nvGrpSpPr>
        <p:grpSpPr>
          <a:xfrm rot="0">
            <a:off x="4402455" y="2434590"/>
            <a:ext cx="416243" cy="416243"/>
            <a:chOff x="0" y="0"/>
            <a:chExt cx="554990" cy="554990"/>
          </a:xfrm>
        </p:grpSpPr>
        <p:sp>
          <p:nvSpPr>
            <p:cNvPr name="Freeform 28" id="28"/>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29" id="29"/>
          <p:cNvGrpSpPr/>
          <p:nvPr/>
        </p:nvGrpSpPr>
        <p:grpSpPr>
          <a:xfrm rot="0">
            <a:off x="4402455" y="2434590"/>
            <a:ext cx="416243" cy="416243"/>
            <a:chOff x="0" y="0"/>
            <a:chExt cx="554990" cy="554990"/>
          </a:xfrm>
        </p:grpSpPr>
        <p:sp>
          <p:nvSpPr>
            <p:cNvPr name="Freeform 30" id="30"/>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31" id="31"/>
          <p:cNvGrpSpPr/>
          <p:nvPr/>
        </p:nvGrpSpPr>
        <p:grpSpPr>
          <a:xfrm rot="0">
            <a:off x="4402455" y="2434590"/>
            <a:ext cx="416243" cy="416243"/>
            <a:chOff x="0" y="0"/>
            <a:chExt cx="554990" cy="554990"/>
          </a:xfrm>
        </p:grpSpPr>
        <p:sp>
          <p:nvSpPr>
            <p:cNvPr name="Freeform 32" id="32"/>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33" id="33"/>
          <p:cNvGrpSpPr/>
          <p:nvPr/>
        </p:nvGrpSpPr>
        <p:grpSpPr>
          <a:xfrm rot="0">
            <a:off x="4402455" y="2434590"/>
            <a:ext cx="416243" cy="416243"/>
            <a:chOff x="0" y="0"/>
            <a:chExt cx="554990" cy="554990"/>
          </a:xfrm>
        </p:grpSpPr>
        <p:sp>
          <p:nvSpPr>
            <p:cNvPr name="Freeform 34" id="34"/>
            <p:cNvSpPr/>
            <p:nvPr/>
          </p:nvSpPr>
          <p:spPr>
            <a:xfrm flipH="false" flipV="false" rot="0">
              <a:off x="48260" y="44450"/>
              <a:ext cx="449580" cy="461010"/>
            </a:xfrm>
            <a:custGeom>
              <a:avLst/>
              <a:gdLst/>
              <a:ahLst/>
              <a:cxnLst/>
              <a:rect r="r" b="b" t="t" l="l"/>
              <a:pathLst>
                <a:path h="461010" w="449580">
                  <a:moveTo>
                    <a:pt x="448310" y="162560"/>
                  </a:moveTo>
                  <a:cubicBezTo>
                    <a:pt x="449580" y="307340"/>
                    <a:pt x="433070" y="344170"/>
                    <a:pt x="410210" y="372110"/>
                  </a:cubicBezTo>
                  <a:cubicBezTo>
                    <a:pt x="388620" y="400050"/>
                    <a:pt x="356870" y="425450"/>
                    <a:pt x="325120" y="439420"/>
                  </a:cubicBezTo>
                  <a:cubicBezTo>
                    <a:pt x="292100" y="454660"/>
                    <a:pt x="252730" y="461010"/>
                    <a:pt x="217170" y="459740"/>
                  </a:cubicBezTo>
                  <a:cubicBezTo>
                    <a:pt x="181610" y="457200"/>
                    <a:pt x="142240" y="444500"/>
                    <a:pt x="113030" y="426720"/>
                  </a:cubicBezTo>
                  <a:cubicBezTo>
                    <a:pt x="82550" y="408940"/>
                    <a:pt x="53340" y="379730"/>
                    <a:pt x="35560" y="349250"/>
                  </a:cubicBezTo>
                  <a:cubicBezTo>
                    <a:pt x="16510" y="318770"/>
                    <a:pt x="5080" y="280670"/>
                    <a:pt x="2540" y="245110"/>
                  </a:cubicBezTo>
                  <a:cubicBezTo>
                    <a:pt x="0" y="209550"/>
                    <a:pt x="7620" y="170180"/>
                    <a:pt x="22860" y="137160"/>
                  </a:cubicBezTo>
                  <a:cubicBezTo>
                    <a:pt x="36830" y="105410"/>
                    <a:pt x="62230" y="72390"/>
                    <a:pt x="90170" y="50800"/>
                  </a:cubicBezTo>
                  <a:cubicBezTo>
                    <a:pt x="118110" y="29210"/>
                    <a:pt x="154940" y="12700"/>
                    <a:pt x="189230" y="6350"/>
                  </a:cubicBezTo>
                  <a:cubicBezTo>
                    <a:pt x="224790" y="0"/>
                    <a:pt x="265430" y="2540"/>
                    <a:pt x="298450" y="12700"/>
                  </a:cubicBezTo>
                  <a:cubicBezTo>
                    <a:pt x="332740" y="22860"/>
                    <a:pt x="392430" y="69850"/>
                    <a:pt x="392430" y="69850"/>
                  </a:cubicBezTo>
                </a:path>
              </a:pathLst>
            </a:custGeom>
            <a:solidFill>
              <a:srgbClr val="FFFFFF">
                <a:alpha val="49804"/>
              </a:srgbClr>
            </a:solidFill>
            <a:ln cap="sq">
              <a:noFill/>
              <a:prstDash val="solid"/>
              <a:miter/>
            </a:ln>
          </p:spPr>
        </p:sp>
      </p:grpSp>
      <p:grpSp>
        <p:nvGrpSpPr>
          <p:cNvPr name="Group 35" id="35"/>
          <p:cNvGrpSpPr/>
          <p:nvPr/>
        </p:nvGrpSpPr>
        <p:grpSpPr>
          <a:xfrm rot="0">
            <a:off x="4320540" y="2413635"/>
            <a:ext cx="416243" cy="416243"/>
            <a:chOff x="0" y="0"/>
            <a:chExt cx="554990" cy="554990"/>
          </a:xfrm>
        </p:grpSpPr>
        <p:sp>
          <p:nvSpPr>
            <p:cNvPr name="Freeform 36" id="36"/>
            <p:cNvSpPr/>
            <p:nvPr/>
          </p:nvSpPr>
          <p:spPr>
            <a:xfrm flipH="false" flipV="false" rot="0">
              <a:off x="48260" y="44450"/>
              <a:ext cx="448310" cy="462280"/>
            </a:xfrm>
            <a:custGeom>
              <a:avLst/>
              <a:gdLst/>
              <a:ahLst/>
              <a:cxnLst/>
              <a:rect r="r" b="b" t="t" l="l"/>
              <a:pathLst>
                <a:path h="462280" w="448310">
                  <a:moveTo>
                    <a:pt x="448310" y="163830"/>
                  </a:moveTo>
                  <a:cubicBezTo>
                    <a:pt x="448310" y="307340"/>
                    <a:pt x="431800" y="344170"/>
                    <a:pt x="410210" y="372110"/>
                  </a:cubicBezTo>
                  <a:cubicBezTo>
                    <a:pt x="388620" y="400050"/>
                    <a:pt x="356870" y="425450"/>
                    <a:pt x="323850" y="440690"/>
                  </a:cubicBezTo>
                  <a:cubicBezTo>
                    <a:pt x="292100" y="454660"/>
                    <a:pt x="251460" y="462280"/>
                    <a:pt x="215900" y="459740"/>
                  </a:cubicBezTo>
                  <a:cubicBezTo>
                    <a:pt x="181610" y="457200"/>
                    <a:pt x="142240" y="445770"/>
                    <a:pt x="111760" y="426720"/>
                  </a:cubicBezTo>
                  <a:cubicBezTo>
                    <a:pt x="81280" y="408940"/>
                    <a:pt x="53340" y="379730"/>
                    <a:pt x="34290" y="350520"/>
                  </a:cubicBezTo>
                  <a:cubicBezTo>
                    <a:pt x="16510" y="320040"/>
                    <a:pt x="3810" y="280670"/>
                    <a:pt x="2540" y="245110"/>
                  </a:cubicBezTo>
                  <a:cubicBezTo>
                    <a:pt x="0" y="209550"/>
                    <a:pt x="7620" y="170180"/>
                    <a:pt x="21590" y="138430"/>
                  </a:cubicBezTo>
                  <a:cubicBezTo>
                    <a:pt x="36830" y="105410"/>
                    <a:pt x="60960" y="73660"/>
                    <a:pt x="88900" y="52070"/>
                  </a:cubicBezTo>
                  <a:cubicBezTo>
                    <a:pt x="116840" y="30480"/>
                    <a:pt x="153670" y="12700"/>
                    <a:pt x="189230" y="6350"/>
                  </a:cubicBezTo>
                  <a:cubicBezTo>
                    <a:pt x="223520" y="0"/>
                    <a:pt x="264160" y="2540"/>
                    <a:pt x="298450" y="13970"/>
                  </a:cubicBezTo>
                  <a:cubicBezTo>
                    <a:pt x="332740" y="24130"/>
                    <a:pt x="392430" y="69850"/>
                    <a:pt x="392430" y="69850"/>
                  </a:cubicBezTo>
                </a:path>
              </a:pathLst>
            </a:custGeom>
            <a:solidFill>
              <a:srgbClr val="FFFFFF">
                <a:alpha val="49804"/>
              </a:srgbClr>
            </a:solidFill>
            <a:ln cap="sq">
              <a:noFill/>
              <a:prstDash val="solid"/>
              <a:miter/>
            </a:ln>
          </p:spPr>
        </p:sp>
      </p:grpSp>
      <p:grpSp>
        <p:nvGrpSpPr>
          <p:cNvPr name="Group 37" id="37"/>
          <p:cNvGrpSpPr/>
          <p:nvPr/>
        </p:nvGrpSpPr>
        <p:grpSpPr>
          <a:xfrm rot="0">
            <a:off x="4320540" y="2413635"/>
            <a:ext cx="416243" cy="416243"/>
            <a:chOff x="0" y="0"/>
            <a:chExt cx="554990" cy="554990"/>
          </a:xfrm>
        </p:grpSpPr>
        <p:sp>
          <p:nvSpPr>
            <p:cNvPr name="Freeform 38" id="38"/>
            <p:cNvSpPr/>
            <p:nvPr/>
          </p:nvSpPr>
          <p:spPr>
            <a:xfrm flipH="false" flipV="false" rot="0">
              <a:off x="48260" y="44450"/>
              <a:ext cx="448310" cy="462280"/>
            </a:xfrm>
            <a:custGeom>
              <a:avLst/>
              <a:gdLst/>
              <a:ahLst/>
              <a:cxnLst/>
              <a:rect r="r" b="b" t="t" l="l"/>
              <a:pathLst>
                <a:path h="462280" w="448310">
                  <a:moveTo>
                    <a:pt x="448310" y="163830"/>
                  </a:moveTo>
                  <a:cubicBezTo>
                    <a:pt x="448310" y="307340"/>
                    <a:pt x="431800" y="344170"/>
                    <a:pt x="410210" y="372110"/>
                  </a:cubicBezTo>
                  <a:cubicBezTo>
                    <a:pt x="388620" y="400050"/>
                    <a:pt x="356870" y="425450"/>
                    <a:pt x="323850" y="440690"/>
                  </a:cubicBezTo>
                  <a:cubicBezTo>
                    <a:pt x="292100" y="454660"/>
                    <a:pt x="251460" y="462280"/>
                    <a:pt x="215900" y="459740"/>
                  </a:cubicBezTo>
                  <a:cubicBezTo>
                    <a:pt x="181610" y="457200"/>
                    <a:pt x="142240" y="445770"/>
                    <a:pt x="111760" y="426720"/>
                  </a:cubicBezTo>
                  <a:cubicBezTo>
                    <a:pt x="81280" y="408940"/>
                    <a:pt x="53340" y="379730"/>
                    <a:pt x="34290" y="350520"/>
                  </a:cubicBezTo>
                  <a:cubicBezTo>
                    <a:pt x="16510" y="320040"/>
                    <a:pt x="3810" y="280670"/>
                    <a:pt x="2540" y="245110"/>
                  </a:cubicBezTo>
                  <a:cubicBezTo>
                    <a:pt x="0" y="209550"/>
                    <a:pt x="7620" y="170180"/>
                    <a:pt x="21590" y="138430"/>
                  </a:cubicBezTo>
                  <a:cubicBezTo>
                    <a:pt x="36830" y="105410"/>
                    <a:pt x="60960" y="73660"/>
                    <a:pt x="88900" y="52070"/>
                  </a:cubicBezTo>
                  <a:cubicBezTo>
                    <a:pt x="116840" y="30480"/>
                    <a:pt x="153670" y="12700"/>
                    <a:pt x="189230" y="6350"/>
                  </a:cubicBezTo>
                  <a:cubicBezTo>
                    <a:pt x="223520" y="0"/>
                    <a:pt x="264160" y="2540"/>
                    <a:pt x="298450" y="13970"/>
                  </a:cubicBezTo>
                  <a:cubicBezTo>
                    <a:pt x="332740" y="24130"/>
                    <a:pt x="392430" y="69850"/>
                    <a:pt x="392430" y="69850"/>
                  </a:cubicBezTo>
                </a:path>
              </a:pathLst>
            </a:custGeom>
            <a:solidFill>
              <a:srgbClr val="FFFFFF">
                <a:alpha val="49804"/>
              </a:srgbClr>
            </a:solidFill>
            <a:ln cap="sq">
              <a:noFill/>
              <a:prstDash val="solid"/>
              <a:miter/>
            </a:ln>
          </p:spPr>
        </p:sp>
      </p:grpSp>
      <p:grpSp>
        <p:nvGrpSpPr>
          <p:cNvPr name="Group 39" id="39"/>
          <p:cNvGrpSpPr/>
          <p:nvPr/>
        </p:nvGrpSpPr>
        <p:grpSpPr>
          <a:xfrm rot="0">
            <a:off x="4114800" y="2413635"/>
            <a:ext cx="416243" cy="416243"/>
            <a:chOff x="0" y="0"/>
            <a:chExt cx="554990" cy="554990"/>
          </a:xfrm>
        </p:grpSpPr>
        <p:sp>
          <p:nvSpPr>
            <p:cNvPr name="Freeform 40" id="40"/>
            <p:cNvSpPr/>
            <p:nvPr/>
          </p:nvSpPr>
          <p:spPr>
            <a:xfrm flipH="false" flipV="false" rot="0">
              <a:off x="48260" y="44450"/>
              <a:ext cx="449580" cy="462280"/>
            </a:xfrm>
            <a:custGeom>
              <a:avLst/>
              <a:gdLst/>
              <a:ahLst/>
              <a:cxnLst/>
              <a:rect r="r" b="b" t="t" l="l"/>
              <a:pathLst>
                <a:path h="462280" w="449580">
                  <a:moveTo>
                    <a:pt x="448310" y="163830"/>
                  </a:moveTo>
                  <a:cubicBezTo>
                    <a:pt x="449580" y="307340"/>
                    <a:pt x="431800" y="344170"/>
                    <a:pt x="410210" y="372110"/>
                  </a:cubicBezTo>
                  <a:cubicBezTo>
                    <a:pt x="388620" y="400050"/>
                    <a:pt x="356870" y="425450"/>
                    <a:pt x="323850" y="440690"/>
                  </a:cubicBezTo>
                  <a:cubicBezTo>
                    <a:pt x="292100" y="454660"/>
                    <a:pt x="251460" y="462280"/>
                    <a:pt x="217170" y="459740"/>
                  </a:cubicBezTo>
                  <a:cubicBezTo>
                    <a:pt x="181610" y="457200"/>
                    <a:pt x="142240" y="445770"/>
                    <a:pt x="111760" y="426720"/>
                  </a:cubicBezTo>
                  <a:cubicBezTo>
                    <a:pt x="82550" y="408940"/>
                    <a:pt x="53340" y="379730"/>
                    <a:pt x="34290" y="350520"/>
                  </a:cubicBezTo>
                  <a:cubicBezTo>
                    <a:pt x="16510" y="320040"/>
                    <a:pt x="5080" y="280670"/>
                    <a:pt x="2540" y="245110"/>
                  </a:cubicBezTo>
                  <a:cubicBezTo>
                    <a:pt x="0" y="209550"/>
                    <a:pt x="7620" y="170180"/>
                    <a:pt x="21590" y="138430"/>
                  </a:cubicBezTo>
                  <a:cubicBezTo>
                    <a:pt x="36830" y="105410"/>
                    <a:pt x="62230" y="73660"/>
                    <a:pt x="90170" y="52070"/>
                  </a:cubicBezTo>
                  <a:cubicBezTo>
                    <a:pt x="116840" y="30480"/>
                    <a:pt x="154940" y="12700"/>
                    <a:pt x="189230" y="6350"/>
                  </a:cubicBezTo>
                  <a:cubicBezTo>
                    <a:pt x="224790" y="0"/>
                    <a:pt x="264160" y="2540"/>
                    <a:pt x="298450" y="13970"/>
                  </a:cubicBezTo>
                  <a:cubicBezTo>
                    <a:pt x="332740" y="24130"/>
                    <a:pt x="392430" y="69850"/>
                    <a:pt x="392430" y="69850"/>
                  </a:cubicBezTo>
                </a:path>
              </a:pathLst>
            </a:custGeom>
            <a:solidFill>
              <a:srgbClr val="FFFFFF">
                <a:alpha val="49804"/>
              </a:srgbClr>
            </a:solidFill>
            <a:ln cap="sq">
              <a:noFill/>
              <a:prstDash val="solid"/>
              <a:miter/>
            </a:ln>
          </p:spPr>
        </p:sp>
      </p:grpSp>
      <p:grpSp>
        <p:nvGrpSpPr>
          <p:cNvPr name="Group 41" id="41"/>
          <p:cNvGrpSpPr/>
          <p:nvPr/>
        </p:nvGrpSpPr>
        <p:grpSpPr>
          <a:xfrm rot="0">
            <a:off x="4114800" y="2413635"/>
            <a:ext cx="416243" cy="416243"/>
            <a:chOff x="0" y="0"/>
            <a:chExt cx="554990" cy="554990"/>
          </a:xfrm>
        </p:grpSpPr>
        <p:sp>
          <p:nvSpPr>
            <p:cNvPr name="Freeform 42" id="42"/>
            <p:cNvSpPr/>
            <p:nvPr/>
          </p:nvSpPr>
          <p:spPr>
            <a:xfrm flipH="false" flipV="false" rot="0">
              <a:off x="48260" y="44450"/>
              <a:ext cx="449580" cy="462280"/>
            </a:xfrm>
            <a:custGeom>
              <a:avLst/>
              <a:gdLst/>
              <a:ahLst/>
              <a:cxnLst/>
              <a:rect r="r" b="b" t="t" l="l"/>
              <a:pathLst>
                <a:path h="462280" w="449580">
                  <a:moveTo>
                    <a:pt x="448310" y="163830"/>
                  </a:moveTo>
                  <a:cubicBezTo>
                    <a:pt x="449580" y="307340"/>
                    <a:pt x="431800" y="344170"/>
                    <a:pt x="410210" y="372110"/>
                  </a:cubicBezTo>
                  <a:cubicBezTo>
                    <a:pt x="388620" y="400050"/>
                    <a:pt x="356870" y="425450"/>
                    <a:pt x="323850" y="440690"/>
                  </a:cubicBezTo>
                  <a:cubicBezTo>
                    <a:pt x="292100" y="454660"/>
                    <a:pt x="251460" y="462280"/>
                    <a:pt x="217170" y="459740"/>
                  </a:cubicBezTo>
                  <a:cubicBezTo>
                    <a:pt x="181610" y="457200"/>
                    <a:pt x="142240" y="445770"/>
                    <a:pt x="111760" y="426720"/>
                  </a:cubicBezTo>
                  <a:cubicBezTo>
                    <a:pt x="82550" y="408940"/>
                    <a:pt x="53340" y="379730"/>
                    <a:pt x="34290" y="350520"/>
                  </a:cubicBezTo>
                  <a:cubicBezTo>
                    <a:pt x="16510" y="320040"/>
                    <a:pt x="5080" y="280670"/>
                    <a:pt x="2540" y="245110"/>
                  </a:cubicBezTo>
                  <a:cubicBezTo>
                    <a:pt x="0" y="209550"/>
                    <a:pt x="7620" y="170180"/>
                    <a:pt x="21590" y="138430"/>
                  </a:cubicBezTo>
                  <a:cubicBezTo>
                    <a:pt x="36830" y="105410"/>
                    <a:pt x="62230" y="73660"/>
                    <a:pt x="90170" y="52070"/>
                  </a:cubicBezTo>
                  <a:cubicBezTo>
                    <a:pt x="116840" y="30480"/>
                    <a:pt x="154940" y="12700"/>
                    <a:pt x="189230" y="6350"/>
                  </a:cubicBezTo>
                  <a:cubicBezTo>
                    <a:pt x="224790" y="0"/>
                    <a:pt x="264160" y="2540"/>
                    <a:pt x="298450" y="13970"/>
                  </a:cubicBezTo>
                  <a:cubicBezTo>
                    <a:pt x="332740" y="24130"/>
                    <a:pt x="392430" y="69850"/>
                    <a:pt x="392430" y="69850"/>
                  </a:cubicBezTo>
                </a:path>
              </a:pathLst>
            </a:custGeom>
            <a:solidFill>
              <a:srgbClr val="FFFFFF">
                <a:alpha val="49804"/>
              </a:srgbClr>
            </a:solidFill>
            <a:ln cap="sq">
              <a:noFill/>
              <a:prstDash val="solid"/>
              <a:miter/>
            </a:ln>
          </p:spPr>
        </p:sp>
      </p:grpSp>
      <p:grpSp>
        <p:nvGrpSpPr>
          <p:cNvPr name="Group 43" id="43"/>
          <p:cNvGrpSpPr/>
          <p:nvPr/>
        </p:nvGrpSpPr>
        <p:grpSpPr>
          <a:xfrm rot="0">
            <a:off x="4114800" y="2413635"/>
            <a:ext cx="416243" cy="416243"/>
            <a:chOff x="0" y="0"/>
            <a:chExt cx="554990" cy="554990"/>
          </a:xfrm>
        </p:grpSpPr>
        <p:sp>
          <p:nvSpPr>
            <p:cNvPr name="Freeform 44" id="44"/>
            <p:cNvSpPr/>
            <p:nvPr/>
          </p:nvSpPr>
          <p:spPr>
            <a:xfrm flipH="false" flipV="false" rot="0">
              <a:off x="48260" y="44450"/>
              <a:ext cx="449580" cy="462280"/>
            </a:xfrm>
            <a:custGeom>
              <a:avLst/>
              <a:gdLst/>
              <a:ahLst/>
              <a:cxnLst/>
              <a:rect r="r" b="b" t="t" l="l"/>
              <a:pathLst>
                <a:path h="462280" w="449580">
                  <a:moveTo>
                    <a:pt x="448310" y="163830"/>
                  </a:moveTo>
                  <a:cubicBezTo>
                    <a:pt x="449580" y="307340"/>
                    <a:pt x="431800" y="344170"/>
                    <a:pt x="410210" y="372110"/>
                  </a:cubicBezTo>
                  <a:cubicBezTo>
                    <a:pt x="388620" y="400050"/>
                    <a:pt x="356870" y="425450"/>
                    <a:pt x="323850" y="440690"/>
                  </a:cubicBezTo>
                  <a:cubicBezTo>
                    <a:pt x="292100" y="454660"/>
                    <a:pt x="251460" y="462280"/>
                    <a:pt x="217170" y="459740"/>
                  </a:cubicBezTo>
                  <a:cubicBezTo>
                    <a:pt x="181610" y="457200"/>
                    <a:pt x="142240" y="445770"/>
                    <a:pt x="111760" y="426720"/>
                  </a:cubicBezTo>
                  <a:cubicBezTo>
                    <a:pt x="82550" y="408940"/>
                    <a:pt x="53340" y="379730"/>
                    <a:pt x="34290" y="350520"/>
                  </a:cubicBezTo>
                  <a:cubicBezTo>
                    <a:pt x="16510" y="320040"/>
                    <a:pt x="5080" y="280670"/>
                    <a:pt x="2540" y="245110"/>
                  </a:cubicBezTo>
                  <a:cubicBezTo>
                    <a:pt x="0" y="209550"/>
                    <a:pt x="7620" y="170180"/>
                    <a:pt x="21590" y="138430"/>
                  </a:cubicBezTo>
                  <a:cubicBezTo>
                    <a:pt x="36830" y="105410"/>
                    <a:pt x="62230" y="73660"/>
                    <a:pt x="90170" y="52070"/>
                  </a:cubicBezTo>
                  <a:cubicBezTo>
                    <a:pt x="116840" y="30480"/>
                    <a:pt x="154940" y="12700"/>
                    <a:pt x="189230" y="6350"/>
                  </a:cubicBezTo>
                  <a:cubicBezTo>
                    <a:pt x="224790" y="0"/>
                    <a:pt x="264160" y="2540"/>
                    <a:pt x="298450" y="13970"/>
                  </a:cubicBezTo>
                  <a:cubicBezTo>
                    <a:pt x="332740" y="24130"/>
                    <a:pt x="392430" y="69850"/>
                    <a:pt x="392430" y="69850"/>
                  </a:cubicBezTo>
                </a:path>
              </a:pathLst>
            </a:custGeom>
            <a:solidFill>
              <a:srgbClr val="FFFFFF">
                <a:alpha val="49804"/>
              </a:srgbClr>
            </a:solidFill>
            <a:ln cap="sq">
              <a:noFill/>
              <a:prstDash val="solid"/>
              <a:miter/>
            </a:ln>
          </p:spPr>
        </p:sp>
      </p:grpSp>
      <p:sp>
        <p:nvSpPr>
          <p:cNvPr name="Freeform 45" id="45"/>
          <p:cNvSpPr/>
          <p:nvPr/>
        </p:nvSpPr>
        <p:spPr>
          <a:xfrm flipH="false" flipV="false" rot="0">
            <a:off x="13020561" y="9432713"/>
            <a:ext cx="2087665" cy="631519"/>
          </a:xfrm>
          <a:custGeom>
            <a:avLst/>
            <a:gdLst/>
            <a:ahLst/>
            <a:cxnLst/>
            <a:rect r="r" b="b" t="t" l="l"/>
            <a:pathLst>
              <a:path h="631519" w="2087665">
                <a:moveTo>
                  <a:pt x="0" y="0"/>
                </a:moveTo>
                <a:lnTo>
                  <a:pt x="2087665" y="0"/>
                </a:lnTo>
                <a:lnTo>
                  <a:pt x="2087665" y="631519"/>
                </a:lnTo>
                <a:lnTo>
                  <a:pt x="0" y="6315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39520" y="1550473"/>
            <a:ext cx="10901263" cy="8165585"/>
          </a:xfrm>
          <a:custGeom>
            <a:avLst/>
            <a:gdLst/>
            <a:ahLst/>
            <a:cxnLst/>
            <a:rect r="r" b="b" t="t" l="l"/>
            <a:pathLst>
              <a:path h="8165585" w="10901263">
                <a:moveTo>
                  <a:pt x="0" y="0"/>
                </a:moveTo>
                <a:lnTo>
                  <a:pt x="10901263" y="0"/>
                </a:lnTo>
                <a:lnTo>
                  <a:pt x="10901263" y="8165584"/>
                </a:lnTo>
                <a:lnTo>
                  <a:pt x="0" y="8165584"/>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51110" y="1294228"/>
            <a:ext cx="10848794" cy="8579954"/>
          </a:xfrm>
          <a:custGeom>
            <a:avLst/>
            <a:gdLst/>
            <a:ahLst/>
            <a:cxnLst/>
            <a:rect r="r" b="b" t="t" l="l"/>
            <a:pathLst>
              <a:path h="8579954" w="10848794">
                <a:moveTo>
                  <a:pt x="0" y="0"/>
                </a:moveTo>
                <a:lnTo>
                  <a:pt x="10848794" y="0"/>
                </a:lnTo>
                <a:lnTo>
                  <a:pt x="10848794" y="8579954"/>
                </a:lnTo>
                <a:lnTo>
                  <a:pt x="0" y="8579954"/>
                </a:lnTo>
                <a:lnTo>
                  <a:pt x="0" y="0"/>
                </a:lnTo>
                <a:close/>
              </a:path>
            </a:pathLst>
          </a:custGeom>
          <a:blipFill>
            <a:blip r:embed="rId4"/>
            <a:stretch>
              <a:fillRect l="-957" t="0" r="-597" b="-3299"/>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50650" y="1749312"/>
            <a:ext cx="11381797" cy="8014401"/>
          </a:xfrm>
          <a:custGeom>
            <a:avLst/>
            <a:gdLst/>
            <a:ahLst/>
            <a:cxnLst/>
            <a:rect r="r" b="b" t="t" l="l"/>
            <a:pathLst>
              <a:path h="8014401" w="11381797">
                <a:moveTo>
                  <a:pt x="0" y="0"/>
                </a:moveTo>
                <a:lnTo>
                  <a:pt x="11381797" y="0"/>
                </a:lnTo>
                <a:lnTo>
                  <a:pt x="11381797" y="8014401"/>
                </a:lnTo>
                <a:lnTo>
                  <a:pt x="0" y="8014401"/>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329976" y="-10444101"/>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92309" y="-1905479"/>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373005" y="4256405"/>
            <a:ext cx="354199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711051"/>
            <a:chOff x="0" y="0"/>
            <a:chExt cx="4816593" cy="714022"/>
          </a:xfrm>
        </p:grpSpPr>
        <p:sp>
          <p:nvSpPr>
            <p:cNvPr name="Freeform 3" id="3"/>
            <p:cNvSpPr/>
            <p:nvPr/>
          </p:nvSpPr>
          <p:spPr>
            <a:xfrm flipH="false" flipV="false" rot="0">
              <a:off x="0" y="0"/>
              <a:ext cx="4816592" cy="714022"/>
            </a:xfrm>
            <a:custGeom>
              <a:avLst/>
              <a:gdLst/>
              <a:ahLst/>
              <a:cxnLst/>
              <a:rect r="r" b="b" t="t" l="l"/>
              <a:pathLst>
                <a:path h="714022" w="4816592">
                  <a:moveTo>
                    <a:pt x="0" y="0"/>
                  </a:moveTo>
                  <a:lnTo>
                    <a:pt x="4816592" y="0"/>
                  </a:lnTo>
                  <a:lnTo>
                    <a:pt x="4816592" y="714022"/>
                  </a:lnTo>
                  <a:lnTo>
                    <a:pt x="0" y="714022"/>
                  </a:lnTo>
                  <a:close/>
                </a:path>
              </a:pathLst>
            </a:custGeom>
            <a:solidFill>
              <a:srgbClr val="1A1A1A"/>
            </a:solidFill>
          </p:spPr>
        </p:sp>
        <p:sp>
          <p:nvSpPr>
            <p:cNvPr name="TextBox 4" id="4"/>
            <p:cNvSpPr txBox="true"/>
            <p:nvPr/>
          </p:nvSpPr>
          <p:spPr>
            <a:xfrm>
              <a:off x="0" y="-19050"/>
              <a:ext cx="4816593" cy="733072"/>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4722" y="3086100"/>
            <a:ext cx="17896230" cy="6990585"/>
            <a:chOff x="0" y="0"/>
            <a:chExt cx="3456053" cy="1349996"/>
          </a:xfrm>
        </p:grpSpPr>
        <p:sp>
          <p:nvSpPr>
            <p:cNvPr name="Freeform 8" id="8"/>
            <p:cNvSpPr/>
            <p:nvPr/>
          </p:nvSpPr>
          <p:spPr>
            <a:xfrm flipH="false" flipV="false" rot="0">
              <a:off x="0" y="0"/>
              <a:ext cx="3456053" cy="1349996"/>
            </a:xfrm>
            <a:custGeom>
              <a:avLst/>
              <a:gdLst/>
              <a:ahLst/>
              <a:cxnLst/>
              <a:rect r="r" b="b" t="t" l="l"/>
              <a:pathLst>
                <a:path h="1349996" w="3456053">
                  <a:moveTo>
                    <a:pt x="0" y="0"/>
                  </a:moveTo>
                  <a:lnTo>
                    <a:pt x="3456053" y="0"/>
                  </a:lnTo>
                  <a:lnTo>
                    <a:pt x="3456053" y="1349996"/>
                  </a:lnTo>
                  <a:lnTo>
                    <a:pt x="0" y="1349996"/>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3456053" cy="136904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503597" y="3290196"/>
            <a:ext cx="17198464" cy="6325454"/>
          </a:xfrm>
          <a:prstGeom prst="rect">
            <a:avLst/>
          </a:prstGeom>
        </p:spPr>
        <p:txBody>
          <a:bodyPr anchor="t" rtlCol="false" tIns="0" lIns="0" bIns="0" rIns="0">
            <a:spAutoFit/>
          </a:bodyPr>
          <a:lstStyle/>
          <a:p>
            <a:pPr algn="just" marL="611696" indent="-305848" lvl="1">
              <a:lnSpc>
                <a:spcPts val="5043"/>
              </a:lnSpc>
              <a:buAutoNum type="arabicPeriod" startAt="1"/>
            </a:pPr>
            <a:r>
              <a:rPr lang="en-US" sz="2833" spc="220">
                <a:solidFill>
                  <a:srgbClr val="231F20"/>
                </a:solidFill>
                <a:latin typeface="DM Sans"/>
              </a:rPr>
              <a:t>Who is the senior-most employee based on job title? </a:t>
            </a:r>
          </a:p>
          <a:p>
            <a:pPr algn="just" marL="611696" indent="-305848" lvl="1">
              <a:lnSpc>
                <a:spcPts val="5043"/>
              </a:lnSpc>
              <a:buAutoNum type="arabicPeriod" startAt="1"/>
            </a:pPr>
            <a:r>
              <a:rPr lang="en-US" sz="2833" spc="220">
                <a:solidFill>
                  <a:srgbClr val="231F20"/>
                </a:solidFill>
                <a:latin typeface="DM Sans"/>
              </a:rPr>
              <a:t>Which countries have the most Invoices? </a:t>
            </a:r>
          </a:p>
          <a:p>
            <a:pPr algn="just" marL="611696" indent="-305848" lvl="1">
              <a:lnSpc>
                <a:spcPts val="5043"/>
              </a:lnSpc>
              <a:buAutoNum type="arabicPeriod" startAt="1"/>
            </a:pPr>
            <a:r>
              <a:rPr lang="en-US" sz="2833" spc="220">
                <a:solidFill>
                  <a:srgbClr val="231F20"/>
                </a:solidFill>
                <a:latin typeface="DM Sans"/>
              </a:rPr>
              <a:t>What are the top 3 values of a total invoice? </a:t>
            </a:r>
          </a:p>
          <a:p>
            <a:pPr algn="just" marL="611696" indent="-305848" lvl="1">
              <a:lnSpc>
                <a:spcPts val="5043"/>
              </a:lnSpc>
              <a:buAutoNum type="arabicPeriod" startAt="1"/>
            </a:pPr>
            <a:r>
              <a:rPr lang="en-US" sz="2833" spc="220">
                <a:solidFill>
                  <a:srgbClr val="231F20"/>
                </a:solidFill>
                <a:latin typeface="DM Sans"/>
              </a:rPr>
              <a:t>Which city has the best customers? We would like to throw a promotional Music Festival in the city where we made the most money. Write a query that returns one city that has the highest sum of invoice totals. Return both the city name &amp; sum of all invoice totals </a:t>
            </a:r>
          </a:p>
          <a:p>
            <a:pPr algn="just" marL="611696" indent="-305848" lvl="1">
              <a:lnSpc>
                <a:spcPts val="5043"/>
              </a:lnSpc>
              <a:buAutoNum type="arabicPeriod" startAt="1"/>
            </a:pPr>
            <a:r>
              <a:rPr lang="en-US" sz="2833" spc="220">
                <a:solidFill>
                  <a:srgbClr val="231F20"/>
                </a:solidFill>
                <a:latin typeface="DM Sans"/>
              </a:rPr>
              <a:t>Who is the best customer? The customer who has spent the most money will be declared the best customer. Write a query that returns the person who has spent the most money</a:t>
            </a:r>
          </a:p>
        </p:txBody>
      </p:sp>
      <p:sp>
        <p:nvSpPr>
          <p:cNvPr name="TextBox 11" id="11"/>
          <p:cNvSpPr txBox="true"/>
          <p:nvPr/>
        </p:nvSpPr>
        <p:spPr>
          <a:xfrm rot="0">
            <a:off x="5691033" y="959059"/>
            <a:ext cx="5927519" cy="750921"/>
          </a:xfrm>
          <a:prstGeom prst="rect">
            <a:avLst/>
          </a:prstGeom>
        </p:spPr>
        <p:txBody>
          <a:bodyPr anchor="t" rtlCol="false" tIns="0" lIns="0" bIns="0" rIns="0">
            <a:spAutoFit/>
          </a:bodyPr>
          <a:lstStyle/>
          <a:p>
            <a:pPr algn="ctr">
              <a:lnSpc>
                <a:spcPts val="6009"/>
              </a:lnSpc>
              <a:spcBef>
                <a:spcPct val="0"/>
              </a:spcBef>
            </a:pPr>
            <a:r>
              <a:rPr lang="en-US" sz="4622">
                <a:solidFill>
                  <a:srgbClr val="FFFFFF"/>
                </a:solidFill>
                <a:latin typeface="Open Sauce Bold"/>
              </a:rPr>
              <a:t>Question Set 1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711051"/>
            <a:chOff x="0" y="0"/>
            <a:chExt cx="4816593" cy="714022"/>
          </a:xfrm>
        </p:grpSpPr>
        <p:sp>
          <p:nvSpPr>
            <p:cNvPr name="Freeform 3" id="3"/>
            <p:cNvSpPr/>
            <p:nvPr/>
          </p:nvSpPr>
          <p:spPr>
            <a:xfrm flipH="false" flipV="false" rot="0">
              <a:off x="0" y="0"/>
              <a:ext cx="4816592" cy="714022"/>
            </a:xfrm>
            <a:custGeom>
              <a:avLst/>
              <a:gdLst/>
              <a:ahLst/>
              <a:cxnLst/>
              <a:rect r="r" b="b" t="t" l="l"/>
              <a:pathLst>
                <a:path h="714022" w="4816592">
                  <a:moveTo>
                    <a:pt x="0" y="0"/>
                  </a:moveTo>
                  <a:lnTo>
                    <a:pt x="4816592" y="0"/>
                  </a:lnTo>
                  <a:lnTo>
                    <a:pt x="4816592" y="714022"/>
                  </a:lnTo>
                  <a:lnTo>
                    <a:pt x="0" y="714022"/>
                  </a:lnTo>
                  <a:close/>
                </a:path>
              </a:pathLst>
            </a:custGeom>
            <a:solidFill>
              <a:srgbClr val="1A1A1A"/>
            </a:solidFill>
          </p:spPr>
        </p:sp>
        <p:sp>
          <p:nvSpPr>
            <p:cNvPr name="TextBox 4" id="4"/>
            <p:cNvSpPr txBox="true"/>
            <p:nvPr/>
          </p:nvSpPr>
          <p:spPr>
            <a:xfrm>
              <a:off x="0" y="-19050"/>
              <a:ext cx="4816593" cy="733072"/>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4722" y="3086100"/>
            <a:ext cx="17896230" cy="5624335"/>
            <a:chOff x="0" y="0"/>
            <a:chExt cx="3456053" cy="1086151"/>
          </a:xfrm>
        </p:grpSpPr>
        <p:sp>
          <p:nvSpPr>
            <p:cNvPr name="Freeform 8" id="8"/>
            <p:cNvSpPr/>
            <p:nvPr/>
          </p:nvSpPr>
          <p:spPr>
            <a:xfrm flipH="false" flipV="false" rot="0">
              <a:off x="0" y="0"/>
              <a:ext cx="3456053" cy="1086151"/>
            </a:xfrm>
            <a:custGeom>
              <a:avLst/>
              <a:gdLst/>
              <a:ahLst/>
              <a:cxnLst/>
              <a:rect r="r" b="b" t="t" l="l"/>
              <a:pathLst>
                <a:path h="1086151" w="3456053">
                  <a:moveTo>
                    <a:pt x="0" y="0"/>
                  </a:moveTo>
                  <a:lnTo>
                    <a:pt x="3456053" y="0"/>
                  </a:lnTo>
                  <a:lnTo>
                    <a:pt x="3456053" y="1086151"/>
                  </a:lnTo>
                  <a:lnTo>
                    <a:pt x="0" y="1086151"/>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3456053" cy="1105201"/>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503597" y="3290196"/>
            <a:ext cx="17278832" cy="5049104"/>
          </a:xfrm>
          <a:prstGeom prst="rect">
            <a:avLst/>
          </a:prstGeom>
        </p:spPr>
        <p:txBody>
          <a:bodyPr anchor="t" rtlCol="false" tIns="0" lIns="0" bIns="0" rIns="0">
            <a:spAutoFit/>
          </a:bodyPr>
          <a:lstStyle/>
          <a:p>
            <a:pPr algn="just" marL="611696" indent="-305848" lvl="1">
              <a:lnSpc>
                <a:spcPts val="5043"/>
              </a:lnSpc>
              <a:buAutoNum type="arabicPeriod" startAt="1"/>
            </a:pPr>
            <a:r>
              <a:rPr lang="en-US" sz="2833" spc="220">
                <a:solidFill>
                  <a:srgbClr val="231F20"/>
                </a:solidFill>
                <a:latin typeface="DM Sans"/>
              </a:rPr>
              <a:t>Write a query to return the email, first name, last name, &amp; Genre of all Rock Music </a:t>
            </a:r>
            <a:r>
              <a:rPr lang="en-US" sz="2833" spc="220">
                <a:solidFill>
                  <a:srgbClr val="231F20"/>
                </a:solidFill>
                <a:latin typeface="DM Sans"/>
              </a:rPr>
              <a:t>listeners. Return your list ordered alphabetically by email starting with A </a:t>
            </a:r>
          </a:p>
          <a:p>
            <a:pPr algn="just" marL="611696" indent="-305848" lvl="1">
              <a:lnSpc>
                <a:spcPts val="5043"/>
              </a:lnSpc>
              <a:buAutoNum type="arabicPeriod" startAt="1"/>
            </a:pPr>
            <a:r>
              <a:rPr lang="en-US" sz="2833" spc="220">
                <a:solidFill>
                  <a:srgbClr val="231F20"/>
                </a:solidFill>
                <a:latin typeface="DM Sans"/>
              </a:rPr>
              <a:t>Let's invite the artists who have written the most rock music in our dataset. Write a query that returns the Artist name and total track count of the top 10 rock bands </a:t>
            </a:r>
          </a:p>
          <a:p>
            <a:pPr algn="just" marL="611696" indent="-305848" lvl="1">
              <a:lnSpc>
                <a:spcPts val="5043"/>
              </a:lnSpc>
              <a:buAutoNum type="arabicPeriod" startAt="1"/>
            </a:pPr>
            <a:r>
              <a:rPr lang="en-US" sz="2833" spc="220">
                <a:solidFill>
                  <a:srgbClr val="231F20"/>
                </a:solidFill>
                <a:latin typeface="DM Sans"/>
              </a:rPr>
              <a:t>Return all the track names that have a song length longer than the average song length. Return the Name and Milliseconds for each track. Order by the song length with the longest songs listed first</a:t>
            </a:r>
          </a:p>
          <a:p>
            <a:pPr algn="just">
              <a:lnSpc>
                <a:spcPts val="5043"/>
              </a:lnSpc>
            </a:pPr>
          </a:p>
        </p:txBody>
      </p:sp>
      <p:sp>
        <p:nvSpPr>
          <p:cNvPr name="TextBox 11" id="11"/>
          <p:cNvSpPr txBox="true"/>
          <p:nvPr/>
        </p:nvSpPr>
        <p:spPr>
          <a:xfrm rot="0">
            <a:off x="5691033" y="959059"/>
            <a:ext cx="5927519" cy="750921"/>
          </a:xfrm>
          <a:prstGeom prst="rect">
            <a:avLst/>
          </a:prstGeom>
        </p:spPr>
        <p:txBody>
          <a:bodyPr anchor="t" rtlCol="false" tIns="0" lIns="0" bIns="0" rIns="0">
            <a:spAutoFit/>
          </a:bodyPr>
          <a:lstStyle/>
          <a:p>
            <a:pPr algn="ctr">
              <a:lnSpc>
                <a:spcPts val="6009"/>
              </a:lnSpc>
              <a:spcBef>
                <a:spcPct val="0"/>
              </a:spcBef>
            </a:pPr>
            <a:r>
              <a:rPr lang="en-US" sz="4622">
                <a:solidFill>
                  <a:srgbClr val="FFFFFF"/>
                </a:solidFill>
                <a:latin typeface="Open Sauce Bold"/>
              </a:rPr>
              <a:t>Question Set 2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711051"/>
            <a:chOff x="0" y="0"/>
            <a:chExt cx="4816593" cy="714022"/>
          </a:xfrm>
        </p:grpSpPr>
        <p:sp>
          <p:nvSpPr>
            <p:cNvPr name="Freeform 3" id="3"/>
            <p:cNvSpPr/>
            <p:nvPr/>
          </p:nvSpPr>
          <p:spPr>
            <a:xfrm flipH="false" flipV="false" rot="0">
              <a:off x="0" y="0"/>
              <a:ext cx="4816592" cy="714022"/>
            </a:xfrm>
            <a:custGeom>
              <a:avLst/>
              <a:gdLst/>
              <a:ahLst/>
              <a:cxnLst/>
              <a:rect r="r" b="b" t="t" l="l"/>
              <a:pathLst>
                <a:path h="714022" w="4816592">
                  <a:moveTo>
                    <a:pt x="0" y="0"/>
                  </a:moveTo>
                  <a:lnTo>
                    <a:pt x="4816592" y="0"/>
                  </a:lnTo>
                  <a:lnTo>
                    <a:pt x="4816592" y="714022"/>
                  </a:lnTo>
                  <a:lnTo>
                    <a:pt x="0" y="714022"/>
                  </a:lnTo>
                  <a:close/>
                </a:path>
              </a:pathLst>
            </a:custGeom>
            <a:solidFill>
              <a:srgbClr val="1A1A1A"/>
            </a:solidFill>
          </p:spPr>
        </p:sp>
        <p:sp>
          <p:nvSpPr>
            <p:cNvPr name="TextBox 4" id="4"/>
            <p:cNvSpPr txBox="true"/>
            <p:nvPr/>
          </p:nvSpPr>
          <p:spPr>
            <a:xfrm>
              <a:off x="0" y="-19050"/>
              <a:ext cx="4816593" cy="733072"/>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4722" y="3086100"/>
            <a:ext cx="17896230" cy="6963796"/>
            <a:chOff x="0" y="0"/>
            <a:chExt cx="3456053" cy="1344822"/>
          </a:xfrm>
        </p:grpSpPr>
        <p:sp>
          <p:nvSpPr>
            <p:cNvPr name="Freeform 8" id="8"/>
            <p:cNvSpPr/>
            <p:nvPr/>
          </p:nvSpPr>
          <p:spPr>
            <a:xfrm flipH="false" flipV="false" rot="0">
              <a:off x="0" y="0"/>
              <a:ext cx="3456053" cy="1344822"/>
            </a:xfrm>
            <a:custGeom>
              <a:avLst/>
              <a:gdLst/>
              <a:ahLst/>
              <a:cxnLst/>
              <a:rect r="r" b="b" t="t" l="l"/>
              <a:pathLst>
                <a:path h="1344822" w="3456053">
                  <a:moveTo>
                    <a:pt x="0" y="0"/>
                  </a:moveTo>
                  <a:lnTo>
                    <a:pt x="3456053" y="0"/>
                  </a:lnTo>
                  <a:lnTo>
                    <a:pt x="3456053" y="1344822"/>
                  </a:lnTo>
                  <a:lnTo>
                    <a:pt x="0" y="1344822"/>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19050"/>
              <a:ext cx="3456053" cy="1363872"/>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503597" y="3086268"/>
            <a:ext cx="17335006" cy="6963629"/>
          </a:xfrm>
          <a:prstGeom prst="rect">
            <a:avLst/>
          </a:prstGeom>
        </p:spPr>
        <p:txBody>
          <a:bodyPr anchor="t" rtlCol="false" tIns="0" lIns="0" bIns="0" rIns="0">
            <a:spAutoFit/>
          </a:bodyPr>
          <a:lstStyle/>
          <a:p>
            <a:pPr algn="just" marL="611696" indent="-305848" lvl="1">
              <a:lnSpc>
                <a:spcPts val="5043"/>
              </a:lnSpc>
              <a:buAutoNum type="arabicPeriod" startAt="1"/>
            </a:pPr>
            <a:r>
              <a:rPr lang="en-US" sz="2833" spc="220">
                <a:solidFill>
                  <a:srgbClr val="231F20"/>
                </a:solidFill>
                <a:latin typeface="DM Sans"/>
              </a:rPr>
              <a:t>Find how much amount spent by each customer on artists. Write a query to return the </a:t>
            </a:r>
            <a:r>
              <a:rPr lang="en-US" sz="2833" spc="220">
                <a:solidFill>
                  <a:srgbClr val="231F20"/>
                </a:solidFill>
                <a:latin typeface="DM Sans"/>
              </a:rPr>
              <a:t>customer name, artist name and total spent </a:t>
            </a:r>
          </a:p>
          <a:p>
            <a:pPr algn="just" marL="611696" indent="-305848" lvl="1">
              <a:lnSpc>
                <a:spcPts val="5043"/>
              </a:lnSpc>
              <a:buAutoNum type="arabicPeriod" startAt="1"/>
            </a:pPr>
            <a:r>
              <a:rPr lang="en-US" sz="2833" spc="220">
                <a:solidFill>
                  <a:srgbClr val="231F20"/>
                </a:solidFill>
                <a:latin typeface="DM Sans"/>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algn="just" marL="611696" indent="-305848" lvl="1">
              <a:lnSpc>
                <a:spcPts val="5043"/>
              </a:lnSpc>
              <a:buAutoNum type="arabicPeriod" startAt="1"/>
            </a:pPr>
            <a:r>
              <a:rPr lang="en-US" sz="2833" spc="220">
                <a:solidFill>
                  <a:srgbClr val="231F20"/>
                </a:solidFill>
                <a:latin typeface="DM Sans"/>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a:p>
            <a:pPr algn="just">
              <a:lnSpc>
                <a:spcPts val="5043"/>
              </a:lnSpc>
            </a:pPr>
          </a:p>
        </p:txBody>
      </p:sp>
      <p:sp>
        <p:nvSpPr>
          <p:cNvPr name="TextBox 11" id="11"/>
          <p:cNvSpPr txBox="true"/>
          <p:nvPr/>
        </p:nvSpPr>
        <p:spPr>
          <a:xfrm rot="0">
            <a:off x="5691033" y="959059"/>
            <a:ext cx="5927519" cy="750921"/>
          </a:xfrm>
          <a:prstGeom prst="rect">
            <a:avLst/>
          </a:prstGeom>
        </p:spPr>
        <p:txBody>
          <a:bodyPr anchor="t" rtlCol="false" tIns="0" lIns="0" bIns="0" rIns="0">
            <a:spAutoFit/>
          </a:bodyPr>
          <a:lstStyle/>
          <a:p>
            <a:pPr algn="ctr">
              <a:lnSpc>
                <a:spcPts val="6009"/>
              </a:lnSpc>
              <a:spcBef>
                <a:spcPct val="0"/>
              </a:spcBef>
            </a:pPr>
            <a:r>
              <a:rPr lang="en-US" sz="4622">
                <a:solidFill>
                  <a:srgbClr val="FFFFFF"/>
                </a:solidFill>
                <a:latin typeface="Open Sauce Bold"/>
              </a:rPr>
              <a:t>Question Set 3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544416" y="-10934268"/>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20702" y="-2369791"/>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06214" y="2130072"/>
            <a:ext cx="11150424" cy="5892910"/>
          </a:xfrm>
          <a:custGeom>
            <a:avLst/>
            <a:gdLst/>
            <a:ahLst/>
            <a:cxnLst/>
            <a:rect r="r" b="b" t="t" l="l"/>
            <a:pathLst>
              <a:path h="5892910" w="11150424">
                <a:moveTo>
                  <a:pt x="0" y="0"/>
                </a:moveTo>
                <a:lnTo>
                  <a:pt x="11150424" y="0"/>
                </a:lnTo>
                <a:lnTo>
                  <a:pt x="11150424" y="5892910"/>
                </a:lnTo>
                <a:lnTo>
                  <a:pt x="0" y="5892910"/>
                </a:lnTo>
                <a:lnTo>
                  <a:pt x="0" y="0"/>
                </a:lnTo>
                <a:close/>
              </a:path>
            </a:pathLst>
          </a:custGeom>
          <a:blipFill>
            <a:blip r:embed="rId4"/>
            <a:stretch>
              <a:fillRect l="0" t="0" r="0" b="-2273"/>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50945" y="1028700"/>
            <a:ext cx="8473947" cy="8229600"/>
          </a:xfrm>
          <a:custGeom>
            <a:avLst/>
            <a:gdLst/>
            <a:ahLst/>
            <a:cxnLst/>
            <a:rect r="r" b="b" t="t" l="l"/>
            <a:pathLst>
              <a:path h="8229600" w="8473947">
                <a:moveTo>
                  <a:pt x="0" y="0"/>
                </a:moveTo>
                <a:lnTo>
                  <a:pt x="8473947" y="0"/>
                </a:lnTo>
                <a:lnTo>
                  <a:pt x="8473947" y="8229600"/>
                </a:lnTo>
                <a:lnTo>
                  <a:pt x="0" y="8229600"/>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88521" y="251749"/>
            <a:ext cx="7710958" cy="9783502"/>
          </a:xfrm>
          <a:custGeom>
            <a:avLst/>
            <a:gdLst/>
            <a:ahLst/>
            <a:cxnLst/>
            <a:rect r="r" b="b" t="t" l="l"/>
            <a:pathLst>
              <a:path h="9783502" w="7710958">
                <a:moveTo>
                  <a:pt x="0" y="0"/>
                </a:moveTo>
                <a:lnTo>
                  <a:pt x="7710958" y="0"/>
                </a:lnTo>
                <a:lnTo>
                  <a:pt x="7710958" y="9783502"/>
                </a:lnTo>
                <a:lnTo>
                  <a:pt x="0" y="9783502"/>
                </a:lnTo>
                <a:lnTo>
                  <a:pt x="0" y="0"/>
                </a:lnTo>
                <a:close/>
              </a:path>
            </a:pathLst>
          </a:custGeom>
          <a:blipFill>
            <a:blip r:embed="rId4"/>
            <a:stretch>
              <a:fillRect l="0" t="-4415" r="-536" b="-35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89113" y="1928764"/>
            <a:ext cx="11633916" cy="6979143"/>
          </a:xfrm>
          <a:custGeom>
            <a:avLst/>
            <a:gdLst/>
            <a:ahLst/>
            <a:cxnLst/>
            <a:rect r="r" b="b" t="t" l="l"/>
            <a:pathLst>
              <a:path h="6979143" w="11633916">
                <a:moveTo>
                  <a:pt x="0" y="0"/>
                </a:moveTo>
                <a:lnTo>
                  <a:pt x="11633916" y="0"/>
                </a:lnTo>
                <a:lnTo>
                  <a:pt x="11633916" y="6979143"/>
                </a:lnTo>
                <a:lnTo>
                  <a:pt x="0" y="6979143"/>
                </a:lnTo>
                <a:lnTo>
                  <a:pt x="0" y="0"/>
                </a:lnTo>
                <a:close/>
              </a:path>
            </a:pathLst>
          </a:custGeom>
          <a:blipFill>
            <a:blip r:embed="rId4"/>
            <a:stretch>
              <a:fillRect l="0" t="0" r="0" b="-76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920926" y="-11112133"/>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08226" y="-213672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0844" y="1843063"/>
            <a:ext cx="11886313" cy="6600874"/>
          </a:xfrm>
          <a:custGeom>
            <a:avLst/>
            <a:gdLst/>
            <a:ahLst/>
            <a:cxnLst/>
            <a:rect r="r" b="b" t="t" l="l"/>
            <a:pathLst>
              <a:path h="6600874" w="11886313">
                <a:moveTo>
                  <a:pt x="0" y="0"/>
                </a:moveTo>
                <a:lnTo>
                  <a:pt x="11886312" y="0"/>
                </a:lnTo>
                <a:lnTo>
                  <a:pt x="11886312" y="6600874"/>
                </a:lnTo>
                <a:lnTo>
                  <a:pt x="0" y="6600874"/>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DAGA-rKXoNA</dc:identifier>
  <dcterms:modified xsi:type="dcterms:W3CDTF">2011-08-01T06:04:30Z</dcterms:modified>
  <cp:revision>1</cp:revision>
  <dc:title>SQL</dc:title>
</cp:coreProperties>
</file>