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eesAbbas/IBMDataScienceProfessionalCertification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eesAbbas/IBMDataScienceProfessionalCertification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eesAbbas/IBMDataScienceProfessionalCertification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eesAbbas/IBMDataScienceProfessionalCertification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eesAbbas/IBMDataScienceProfessionalCertification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eesAbbas/IBMDataScienceProfessionalCertification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RaeesAbbas/IBMDataScienceProfessionalCertific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RaeesAbbas/IBMDataScienceProfessionalCertification/blob/mai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RaeesAbbas/IBMDataScienceProfessionalCertification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47897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Raees Abbas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lang="en-US"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https://github.com/RaeesAbbas/IBMDataScienceProfessionalCertification/blob/main/Data%20wrangling%20.ipynb</a:t>
            </a:r>
            <a:endParaRPr lang="en-US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https://github.com/RaeesAbbas/IBMDataScienceProfessionalCertification/blob/main/EDA%20with%20Visualization.ipynb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https://github.com/RaeesAbbas/IBMDataScienceProfessionalCertification/blob/main/EDA%20with%20SQL.ipynb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https://github.com/RaeesAbbas/IBMDataScienceProfessionalCertification/blob/main/Interactive%20Visual%20Analytics%20with%20Folium.ipynb</a:t>
            </a:r>
            <a:endParaRPr lang="en-IN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https://github.com/RaeesAbbas/IBMDataScienceProfessionalCertification/blob/main/spacex_dash_app.py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https://github.com/RaeesAbbas/IBMDataScienceProfessionalCertification/blob/main/Machine%20Learning%20Prediction.ipynb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https://github.com/RaeesAbbas/IBMDataScienceProfessionalCertification/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lang="en-US"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lang="en-US"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lang="en-US"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https://github.com/RaeesAbbas/IBMDataScienceProfessionalCertification/blob/main/Data%20Collection%20Api%20.ipynb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https://github.com/RaeesAbbas/IBMDataScienceProfessionalCertification/blob/main/Data%20Collection%20with%20Web%20Scraping.ipynb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2806</Words>
  <Application>Microsoft Office PowerPoint</Application>
  <PresentationFormat>Widescreen</PresentationFormat>
  <Paragraphs>285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Raees Abbas</cp:lastModifiedBy>
  <cp:revision>16</cp:revision>
  <dcterms:created xsi:type="dcterms:W3CDTF">2021-08-26T16:53:12Z</dcterms:created>
  <dcterms:modified xsi:type="dcterms:W3CDTF">2024-02-13T18:39:48Z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2024-02-13T18:10:35Z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0763dc9d-625e-4719-b4e5-906f8bfc501c</vt:lpwstr>
  </property>
  <property fmtid="{D5CDD505-2E9C-101B-9397-08002B2CF9AE}" pid="10" name="MSIP_Label_defa4170-0d19-0005-0004-bc88714345d2_ActionId">
    <vt:lpwstr>7aa4d0f8-c910-4db9-ad17-5b0fc0540bc5</vt:lpwstr>
  </property>
  <property fmtid="{D5CDD505-2E9C-101B-9397-08002B2CF9AE}" pid="11" name="MSIP_Label_defa4170-0d19-0005-0004-bc88714345d2_ContentBits">
    <vt:lpwstr>0</vt:lpwstr>
  </property>
</Properties>
</file>