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7141504"/>
        <c:axId val="77143424"/>
      </c:barChart>
      <c:catAx>
        <c:axId val="77141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77143424"/>
        <c:crosses val="autoZero"/>
        <c:auto val="1"/>
        <c:lblAlgn val="ctr"/>
        <c:lblOffset val="100"/>
        <c:noMultiLvlLbl val="0"/>
      </c:catAx>
      <c:valAx>
        <c:axId val="771434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1415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600"/>
            </a:pPr>
            <a:r>
              <a:rPr lang="en-ZA" sz="3600"/>
              <a:t>Top 10</a:t>
            </a:r>
            <a:r>
              <a:rPr lang="en-ZA" sz="3600" baseline="0"/>
              <a:t> Animation Movies</a:t>
            </a:r>
            <a:endParaRPr lang="en-ZA" sz="36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'top-10-animation-movies'!$C$1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strRef>
              <c:f>'top-10-animation-movies'!$A$2:$A$11</c:f>
              <c:strCache>
                <c:ptCount val="10"/>
                <c:pt idx="0">
                  <c:v>Juggler Hardly</c:v>
                </c:pt>
                <c:pt idx="1">
                  <c:v>Dogma Family</c:v>
                </c:pt>
                <c:pt idx="2">
                  <c:v>Storm Happiness</c:v>
                </c:pt>
                <c:pt idx="3">
                  <c:v>Forrester Comancheros</c:v>
                </c:pt>
                <c:pt idx="4">
                  <c:v>Blackout Private</c:v>
                </c:pt>
                <c:pt idx="5">
                  <c:v>Gangs Pride</c:v>
                </c:pt>
                <c:pt idx="6">
                  <c:v>Tracy Cider</c:v>
                </c:pt>
                <c:pt idx="7">
                  <c:v>Clash Freddy</c:v>
                </c:pt>
                <c:pt idx="8">
                  <c:v>Double Wrath</c:v>
                </c:pt>
                <c:pt idx="9">
                  <c:v>Telemark Heartbreakers</c:v>
                </c:pt>
              </c:strCache>
            </c:strRef>
          </c:cat>
          <c:val>
            <c:numRef>
              <c:f>'top-10-animation-movies'!$C$2:$C$11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7322496"/>
        <c:axId val="97324032"/>
      </c:barChart>
      <c:catAx>
        <c:axId val="97322496"/>
        <c:scaling>
          <c:orientation val="maxMin"/>
        </c:scaling>
        <c:delete val="0"/>
        <c:axPos val="l"/>
        <c:majorTickMark val="none"/>
        <c:minorTickMark val="none"/>
        <c:tickLblPos val="nextTo"/>
        <c:crossAx val="97324032"/>
        <c:crosses val="autoZero"/>
        <c:auto val="1"/>
        <c:lblAlgn val="ctr"/>
        <c:lblOffset val="100"/>
        <c:noMultiLvlLbl val="0"/>
      </c:catAx>
      <c:valAx>
        <c:axId val="97324032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</a:t>
                </a:r>
                <a:r>
                  <a:rPr lang="en-ZA" sz="1800" baseline="0"/>
                  <a:t> Count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73224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family viewing group) is Animation, with this category having 1 166 rentals.  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52400" y="776288"/>
          <a:ext cx="5715000" cy="585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top 10 Animation movies?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The movie ‘Juggler Hardly’ is the most popular animation movie, with 32 rentals </a:t>
            </a:r>
            <a:r>
              <a:rPr lang="en-ZA" smtClean="0"/>
              <a:t>in total.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6686811"/>
              </p:ext>
            </p:extLst>
          </p:nvPr>
        </p:nvGraphicFramePr>
        <p:xfrm>
          <a:off x="152400" y="776288"/>
          <a:ext cx="5715744" cy="585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</TotalTime>
  <Words>74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Which categories are popular amongst families?</vt:lpstr>
      <vt:lpstr>What are the top 10 Animation movies?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3</cp:revision>
  <dcterms:created xsi:type="dcterms:W3CDTF">2021-06-07T14:55:47Z</dcterms:created>
  <dcterms:modified xsi:type="dcterms:W3CDTF">2021-06-07T15:54:38Z</dcterms:modified>
</cp:coreProperties>
</file>