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5507584"/>
        <c:axId val="115509504"/>
      </c:barChart>
      <c:catAx>
        <c:axId val="115507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115509504"/>
        <c:crosses val="autoZero"/>
        <c:auto val="1"/>
        <c:lblAlgn val="ctr"/>
        <c:lblOffset val="100"/>
        <c:noMultiLvlLbl val="0"/>
      </c:catAx>
      <c:valAx>
        <c:axId val="1155095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55075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 viewing group) is Animation, with this category having 1 166 rentals.  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776288"/>
          <a:ext cx="5715000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41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Which categories are popular amongst families?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2</cp:revision>
  <dcterms:created xsi:type="dcterms:W3CDTF">2021-06-07T14:55:47Z</dcterms:created>
  <dcterms:modified xsi:type="dcterms:W3CDTF">2021-06-07T15:14:48Z</dcterms:modified>
</cp:coreProperties>
</file>