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9" r:id="rId3"/>
    <p:sldId id="265" r:id="rId4"/>
    <p:sldId id="260" r:id="rId5"/>
    <p:sldId id="261" r:id="rId6"/>
    <p:sldId id="262" r:id="rId7"/>
    <p:sldId id="266" r:id="rId8"/>
    <p:sldId id="263" r:id="rId9"/>
    <p:sldId id="268" r:id="rId10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old-black-background-grunge-texture-dark-wallpaper-blackboard-chalkboard-room-wal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50" y="95885"/>
            <a:ext cx="11976100" cy="66497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IN" altLang="en-US" sz="8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ook Antiqua" panose="02040602050305030304" charset="0"/>
                <a:ea typeface="Microsoft YaHei" panose="020B0503020204020204" charset="-122"/>
                <a:cs typeface="Book Antiqua" panose="02040602050305030304" charset="0"/>
              </a:rPr>
              <a:t>THE ACES</a:t>
            </a:r>
            <a:endParaRPr lang="en-IN" altLang="en-US" sz="8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ook Antiqua" panose="02040602050305030304" charset="0"/>
              <a:ea typeface="Microsoft YaHei" panose="020B0503020204020204" charset="-122"/>
              <a:cs typeface="Book Antiqua" panose="0204060205030503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3950"/>
          </a:xfrm>
        </p:spPr>
        <p:txBody>
          <a:bodyPr/>
          <a:p>
            <a:pPr algn="ctr"/>
            <a:r>
              <a:rPr lang="en-IN" altLang="en-US"/>
              <a:t>Thank You</a:t>
            </a:r>
            <a:endParaRPr lang="en-I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 u="sng"/>
              <a:t>GROUP MEMBERS</a:t>
            </a:r>
            <a:endParaRPr lang="en-IN" altLang="en-US" b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IN" altLang="en-US"/>
              <a:t>Arsha Liza Roy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Ashwin Abraham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Gowri P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Raef Abdul Nazir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Sabarinath P</a:t>
            </a:r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 u="sng">
                <a:latin typeface="+mn-lt"/>
                <a:cs typeface="+mn-lt"/>
              </a:rPr>
              <a:t>INTRODUCTION</a:t>
            </a:r>
            <a:endParaRPr lang="en-IN" altLang="en-US" b="1" u="sng">
              <a:latin typeface="+mn-lt"/>
              <a:cs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IN" altLang="en-US" sz="4000">
                <a:latin typeface="+mj-lt"/>
                <a:cs typeface="+mj-lt"/>
                <a:sym typeface="+mn-ea"/>
              </a:rPr>
              <a:t>With the normal lives returning after the post covid scenario, the use of public transport has decreased .</a:t>
            </a:r>
            <a:endParaRPr lang="en-IN" altLang="en-US" sz="4000">
              <a:latin typeface="+mj-lt"/>
              <a:cs typeface="+mj-lt"/>
              <a:sym typeface="+mn-ea"/>
            </a:endParaRPr>
          </a:p>
          <a:p>
            <a:pPr marL="0" indent="0">
              <a:buNone/>
            </a:pPr>
            <a:r>
              <a:rPr lang="en-IN" altLang="en-US" sz="4000">
                <a:latin typeface="+mj-lt"/>
                <a:cs typeface="+mj-lt"/>
                <a:sym typeface="+mn-ea"/>
              </a:rPr>
              <a:t> The main reason for this is that proper precautions cannot be improvised such as thermal scanning and sanitisation. So we present our idea to tackle the scenario.</a:t>
            </a:r>
            <a:endParaRPr lang="en-US" sz="4000">
              <a:latin typeface="+mj-lt"/>
              <a:cs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 u="sng"/>
              <a:t>OUR DEVICE</a:t>
            </a:r>
            <a:endParaRPr lang="en-IN" altLang="en-US" b="1" u="sng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IN" altLang="en-US" sz="4000">
                <a:latin typeface="+mj-lt"/>
                <a:cs typeface="+mj-lt"/>
                <a:sym typeface="+mn-ea"/>
              </a:rPr>
              <a:t>Our idea is to </a:t>
            </a:r>
            <a:r>
              <a:rPr lang="en-IN" altLang="en-US" sz="4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  <a:sym typeface="+mn-ea"/>
              </a:rPr>
              <a:t>implement</a:t>
            </a:r>
            <a:r>
              <a:rPr lang="en-I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  <a:sym typeface="+mn-ea"/>
              </a:rPr>
              <a:t> automatic infrared thermo scanners</a:t>
            </a:r>
            <a:r>
              <a:rPr lang="en-IN" altLang="en-US" sz="4000">
                <a:latin typeface="+mj-lt"/>
                <a:cs typeface="+mj-lt"/>
                <a:sym typeface="+mn-ea"/>
              </a:rPr>
              <a:t> in public transports. When people enter </a:t>
            </a:r>
            <a:r>
              <a:rPr lang="en-IN" altLang="en-US" sz="4000">
                <a:latin typeface="+mj-lt"/>
                <a:cs typeface="+mj-lt"/>
                <a:sym typeface="+mn-ea"/>
              </a:rPr>
              <a:t>public transport</a:t>
            </a:r>
            <a:r>
              <a:rPr lang="en-IN" altLang="en-US" sz="4000">
                <a:latin typeface="+mj-lt"/>
                <a:cs typeface="+mj-lt"/>
                <a:sym typeface="+mn-ea"/>
              </a:rPr>
              <a:t>,for those having body </a:t>
            </a:r>
            <a:r>
              <a:rPr lang="en-IN" altLang="en-US" sz="4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  <a:sym typeface="+mn-ea"/>
              </a:rPr>
              <a:t>temperature </a:t>
            </a:r>
            <a:r>
              <a:rPr lang="en-IN" altLang="en-US" sz="4000">
                <a:latin typeface="+mj-lt"/>
                <a:cs typeface="+mj-lt"/>
                <a:sym typeface="+mn-ea"/>
              </a:rPr>
              <a:t>greater than 41degree,a red light will blink with a sound,while people having normal temperature enters ,a green light would blink.</a:t>
            </a:r>
            <a:endParaRPr lang="en-US" sz="4000">
              <a:latin typeface="+mj-lt"/>
              <a:cs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 u="sng"/>
              <a:t>MAIN COMPONENTS USED IN THIS DEVICE</a:t>
            </a:r>
            <a:endParaRPr lang="en-IN" altLang="en-US" b="1" u="sng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Automatic Thermal Sensors</a:t>
            </a:r>
            <a:endParaRPr lang="en-IN" altLang="en-US"/>
          </a:p>
          <a:p>
            <a:r>
              <a:rPr lang="en-IN" altLang="en-US"/>
              <a:t>2 LED lights</a:t>
            </a:r>
            <a:endParaRPr lang="en-IN" altLang="en-US"/>
          </a:p>
          <a:p>
            <a:r>
              <a:rPr lang="en-IN" altLang="en-US"/>
              <a:t>1 Sound emitter</a:t>
            </a:r>
            <a:endParaRPr lang="en-IN" altLang="en-US"/>
          </a:p>
          <a:p>
            <a:r>
              <a:rPr lang="en-IN" altLang="en-US"/>
              <a:t>Sensors</a:t>
            </a:r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 u="sng"/>
              <a:t>WORKING MODEL</a:t>
            </a:r>
            <a:endParaRPr lang="en-IN" altLang="en-US" b="1" u="sng"/>
          </a:p>
        </p:txBody>
      </p:sp>
      <p:pic>
        <p:nvPicPr>
          <p:cNvPr id="11" name="Content Placeholder 10" descr="Group 4 (2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064385"/>
            <a:ext cx="10515600" cy="387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16" name="Content Placeholder 15" descr="Group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61865" y="2223135"/>
            <a:ext cx="2667000" cy="355600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6217285" y="2576195"/>
            <a:ext cx="2332355" cy="314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8610600" y="2698115"/>
            <a:ext cx="3063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Temperature Scanner</a:t>
            </a:r>
            <a:endParaRPr lang="en-IN" alt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409690" y="2049145"/>
            <a:ext cx="1592580" cy="324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8357235" y="1876425"/>
            <a:ext cx="2647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2 Light bulbs</a:t>
            </a:r>
            <a:endParaRPr lang="en-I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u="sng"/>
              <a:t>WORKING CODE</a:t>
            </a:r>
            <a:endParaRPr lang="en-IN" altLang="en-US" u="sn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69695"/>
            <a:ext cx="5181600" cy="5488305"/>
          </a:xfrm>
        </p:spPr>
        <p:txBody>
          <a:bodyPr>
            <a:normAutofit fontScale="25000"/>
          </a:bodyPr>
          <a:p>
            <a:pPr marL="0" indent="0">
              <a:buNone/>
            </a:pPr>
            <a:r>
              <a:rPr lang="en-US" sz="5600"/>
              <a:t>//This code is just for understanding of the working</a:t>
            </a:r>
            <a:endParaRPr lang="en-US" sz="5600"/>
          </a:p>
          <a:p>
            <a:pPr marL="0" indent="0">
              <a:buNone/>
            </a:pPr>
            <a:endParaRPr lang="en-US" sz="5600"/>
          </a:p>
          <a:p>
            <a:pPr marL="0" indent="0">
              <a:buNone/>
            </a:pPr>
            <a:r>
              <a:rPr lang="en-US" sz="5600"/>
              <a:t> class Thermoscanner</a:t>
            </a:r>
            <a:endParaRPr lang="en-US" sz="5600"/>
          </a:p>
          <a:p>
            <a:pPr marL="0" indent="0">
              <a:buNone/>
            </a:pPr>
            <a:r>
              <a:rPr lang="en-US" sz="5600"/>
              <a:t>{</a:t>
            </a:r>
            <a:endParaRPr lang="en-US" sz="5600"/>
          </a:p>
          <a:p>
            <a:pPr marL="0" indent="0">
              <a:buNone/>
            </a:pPr>
            <a:r>
              <a:rPr lang="en-US" sz="5600"/>
              <a:t> public static void main(String args[])</a:t>
            </a:r>
            <a:endParaRPr lang="en-US" sz="5600"/>
          </a:p>
          <a:p>
            <a:pPr marL="0" indent="0">
              <a:buNone/>
            </a:pPr>
            <a:r>
              <a:rPr lang="en-US" sz="5600"/>
              <a:t> {</a:t>
            </a:r>
            <a:endParaRPr lang="en-US" sz="5600"/>
          </a:p>
          <a:p>
            <a:pPr marL="0" indent="0">
              <a:buNone/>
            </a:pPr>
            <a:r>
              <a:rPr lang="en-US" sz="5600"/>
              <a:t> double temp;</a:t>
            </a:r>
            <a:endParaRPr lang="en-US" sz="5600"/>
          </a:p>
          <a:p>
            <a:pPr marL="0" indent="0">
              <a:buNone/>
            </a:pPr>
            <a:r>
              <a:rPr lang="en-US" sz="5600"/>
              <a:t> boolean censor=true;//value to find whether person is coming in(signal true) or going out(signal false)</a:t>
            </a:r>
            <a:endParaRPr lang="en-US" sz="5600"/>
          </a:p>
          <a:p>
            <a:pPr marL="0" indent="0">
              <a:buNone/>
            </a:pPr>
            <a:r>
              <a:rPr lang="en-US" sz="5600"/>
              <a:t> int count=0;//To count no of people enter and leaving in bus by using a censor so as to calculate seat availability</a:t>
            </a:r>
            <a:endParaRPr lang="en-US" sz="5600"/>
          </a:p>
          <a:p>
            <a:pPr marL="0" indent="0">
              <a:buNone/>
            </a:pPr>
            <a:r>
              <a:rPr lang="en-US" sz="5600"/>
              <a:t> int noofseat=60;//can be set according to each bus</a:t>
            </a:r>
            <a:endParaRPr lang="en-US" sz="5600"/>
          </a:p>
          <a:p>
            <a:pPr marL="0" indent="0">
              <a:buNone/>
            </a:pPr>
            <a:r>
              <a:rPr lang="en-US" sz="5600"/>
              <a:t>  </a:t>
            </a:r>
            <a:endParaRPr lang="en-US" sz="5600"/>
          </a:p>
          <a:p>
            <a:pPr marL="0" indent="0">
              <a:buNone/>
            </a:pPr>
            <a:r>
              <a:rPr lang="en-US" sz="5600"/>
              <a:t>  while(5&gt;0)//infinte condition as we dont know how many people will come</a:t>
            </a:r>
            <a:endParaRPr lang="en-US" sz="5600"/>
          </a:p>
          <a:p>
            <a:pPr marL="0" indent="0">
              <a:buNone/>
            </a:pPr>
            <a:r>
              <a:rPr lang="en-US" sz="5600"/>
              <a:t>   {</a:t>
            </a:r>
            <a:endParaRPr lang="en-US" sz="5600"/>
          </a:p>
          <a:p>
            <a:pPr marL="0" indent="0">
              <a:buNone/>
            </a:pPr>
            <a:r>
              <a:rPr lang="en-US" sz="5600"/>
              <a:t>    censor=true;//or false according to situation</a:t>
            </a:r>
            <a:endParaRPr lang="en-US" sz="5600"/>
          </a:p>
          <a:p>
            <a:pPr marL="0" indent="0">
              <a:buNone/>
            </a:pPr>
            <a:r>
              <a:rPr lang="en-US" sz="5600"/>
              <a:t>    </a:t>
            </a:r>
            <a:endParaRPr lang="en-US" sz="5600"/>
          </a:p>
          <a:p>
            <a:pPr marL="0" indent="0">
              <a:buNone/>
            </a:pPr>
            <a:r>
              <a:rPr lang="en-US" sz="5600"/>
              <a:t>   </a:t>
            </a:r>
            <a:endParaRPr lang="en-US" sz="56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635"/>
            <a:ext cx="5181600" cy="6704965"/>
          </a:xfrm>
        </p:spPr>
        <p:txBody>
          <a:bodyPr>
            <a:normAutofit fontScale="25000"/>
          </a:bodyPr>
          <a:p>
            <a:pPr marL="0" indent="0">
              <a:buNone/>
            </a:pPr>
            <a:r>
              <a:rPr lang="en-US" sz="4800">
                <a:sym typeface="+mn-ea"/>
              </a:rPr>
              <a:t>  if(censor==true)//person coming in</a:t>
            </a:r>
            <a:endParaRPr lang="en-US" sz="4800"/>
          </a:p>
          <a:p>
            <a:pPr marL="0" indent="0">
              <a:buNone/>
            </a:pPr>
            <a:r>
              <a:rPr lang="en-US" sz="4800">
                <a:sym typeface="+mn-ea"/>
              </a:rPr>
              <a:t>    {</a:t>
            </a:r>
            <a:endParaRPr lang="en-US" sz="4800"/>
          </a:p>
          <a:p>
            <a:pPr marL="0" indent="0">
              <a:buNone/>
            </a:pPr>
            <a:r>
              <a:rPr lang="en-US" sz="4800">
                <a:sym typeface="+mn-ea"/>
              </a:rPr>
              <a:t>     temp=35;//the temperature value to be  recieved from the thermal scanner</a:t>
            </a:r>
            <a:endParaRPr lang="en-US" sz="4800"/>
          </a:p>
          <a:p>
            <a:pPr marL="0" indent="0">
              <a:buNone/>
            </a:pPr>
            <a:r>
              <a:rPr lang="en-US" sz="4800">
                <a:sym typeface="+mn-ea"/>
              </a:rPr>
              <a:t>     if(temp&gt;41)</a:t>
            </a:r>
            <a:endParaRPr lang="en-US" sz="4800"/>
          </a:p>
          <a:p>
            <a:pPr marL="0" indent="0">
              <a:buNone/>
            </a:pPr>
            <a:r>
              <a:rPr lang="en-US" sz="4800">
                <a:sym typeface="+mn-ea"/>
              </a:rPr>
              <a:t>       System.out.println("Dont enter");</a:t>
            </a:r>
            <a:endParaRPr lang="en-US" sz="4800"/>
          </a:p>
          <a:p>
            <a:pPr marL="0" indent="0">
              <a:buNone/>
            </a:pPr>
            <a:r>
              <a:rPr lang="en-US" sz="4800">
                <a:sym typeface="+mn-ea"/>
              </a:rPr>
              <a:t>     else </a:t>
            </a:r>
            <a:endParaRPr lang="en-US" sz="4800"/>
          </a:p>
          <a:p>
            <a:pPr marL="0" indent="0">
              <a:buNone/>
            </a:pPr>
            <a:r>
              <a:rPr lang="en-US" sz="4800">
                <a:sym typeface="+mn-ea"/>
              </a:rPr>
              <a:t>       {</a:t>
            </a:r>
            <a:endParaRPr lang="en-US" sz="4800"/>
          </a:p>
          <a:p>
            <a:pPr marL="0" indent="0">
              <a:buNone/>
            </a:pPr>
            <a:r>
              <a:rPr lang="en-US" sz="4800">
                <a:sym typeface="+mn-ea"/>
              </a:rPr>
              <a:t>        System.out.println("You may Enter");</a:t>
            </a:r>
            <a:endParaRPr lang="en-US" sz="4800"/>
          </a:p>
          <a:p>
            <a:pPr marL="0" indent="0">
              <a:buNone/>
            </a:pPr>
            <a:r>
              <a:rPr lang="en-US" sz="4800">
                <a:sym typeface="+mn-ea"/>
              </a:rPr>
              <a:t>        count++;</a:t>
            </a:r>
            <a:endParaRPr lang="en-US" sz="4800"/>
          </a:p>
          <a:p>
            <a:pPr marL="0" indent="0">
              <a:buNone/>
            </a:pPr>
            <a:r>
              <a:rPr lang="en-US" sz="4800">
                <a:sym typeface="+mn-ea"/>
              </a:rPr>
              <a:t>       }</a:t>
            </a:r>
            <a:endParaRPr lang="en-US" sz="4800"/>
          </a:p>
          <a:p>
            <a:pPr marL="0" indent="0">
              <a:buNone/>
            </a:pPr>
            <a:r>
              <a:rPr lang="en-US" sz="4800">
                <a:sym typeface="+mn-ea"/>
              </a:rPr>
              <a:t>    }</a:t>
            </a:r>
            <a:endParaRPr lang="en-US" sz="4800"/>
          </a:p>
          <a:p>
            <a:pPr marL="0" indent="0">
              <a:buNone/>
            </a:pPr>
            <a:r>
              <a:rPr lang="en-US" sz="4800">
                <a:sym typeface="+mn-ea"/>
              </a:rPr>
              <a:t>    else</a:t>
            </a:r>
            <a:endParaRPr lang="en-US" sz="4800"/>
          </a:p>
          <a:p>
            <a:pPr marL="0" indent="0">
              <a:buNone/>
            </a:pPr>
            <a:r>
              <a:rPr lang="en-US" sz="4800">
                <a:sym typeface="+mn-ea"/>
              </a:rPr>
              <a:t>    {</a:t>
            </a:r>
            <a:endParaRPr lang="en-US" sz="4800"/>
          </a:p>
          <a:p>
            <a:pPr marL="0" indent="0">
              <a:buNone/>
            </a:pPr>
            <a:r>
              <a:rPr lang="en-US" sz="4800">
                <a:sym typeface="+mn-ea"/>
              </a:rPr>
              <a:t>     count--;    </a:t>
            </a:r>
            <a:endParaRPr lang="en-US" sz="4800"/>
          </a:p>
          <a:p>
            <a:pPr marL="0" indent="0">
              <a:buNone/>
            </a:pPr>
            <a:r>
              <a:rPr lang="en-US" sz="4800">
                <a:sym typeface="+mn-ea"/>
              </a:rPr>
              <a:t>    }</a:t>
            </a:r>
            <a:endParaRPr lang="en-US" sz="4800"/>
          </a:p>
          <a:p>
            <a:pPr marL="0" indent="0">
              <a:buNone/>
            </a:pPr>
            <a:r>
              <a:rPr lang="en-US" sz="4800">
                <a:sym typeface="+mn-ea"/>
              </a:rPr>
              <a:t>    </a:t>
            </a:r>
            <a:endParaRPr lang="en-US" sz="4800"/>
          </a:p>
          <a:p>
            <a:pPr marL="0" indent="0">
              <a:buNone/>
            </a:pPr>
            <a:r>
              <a:rPr lang="en-US" sz="4800">
                <a:sym typeface="+mn-ea"/>
              </a:rPr>
              <a:t>    System.out.println(count+" out of "+noofseat+" full");</a:t>
            </a:r>
            <a:endParaRPr lang="en-US" sz="4800"/>
          </a:p>
          <a:p>
            <a:pPr marL="0" indent="0">
              <a:buNone/>
            </a:pPr>
            <a:r>
              <a:rPr lang="en-US" sz="4800">
                <a:sym typeface="+mn-ea"/>
              </a:rPr>
              <a:t>    </a:t>
            </a:r>
            <a:endParaRPr lang="en-US" sz="4800"/>
          </a:p>
          <a:p>
            <a:pPr marL="0" indent="0">
              <a:buNone/>
            </a:pPr>
            <a:r>
              <a:rPr lang="en-US" sz="4800">
                <a:sym typeface="+mn-ea"/>
              </a:rPr>
              <a:t>    //Code can be modified to give desired message output </a:t>
            </a:r>
            <a:endParaRPr lang="en-US" sz="4800"/>
          </a:p>
          <a:p>
            <a:pPr marL="0" indent="0">
              <a:buNone/>
            </a:pPr>
            <a:r>
              <a:rPr lang="en-US" sz="4800">
                <a:sym typeface="+mn-ea"/>
              </a:rPr>
              <a:t>    //It will stop working once the power is turned off</a:t>
            </a:r>
            <a:endParaRPr lang="en-US" sz="4800"/>
          </a:p>
          <a:p>
            <a:pPr marL="0" indent="0">
              <a:buNone/>
            </a:pPr>
            <a:r>
              <a:rPr lang="en-US" sz="4800">
                <a:sym typeface="+mn-ea"/>
              </a:rPr>
              <a:t>   }</a:t>
            </a:r>
            <a:endParaRPr lang="en-US" sz="4800"/>
          </a:p>
          <a:p>
            <a:pPr marL="0" indent="0">
              <a:buNone/>
            </a:pPr>
            <a:r>
              <a:rPr lang="en-US" sz="4800">
                <a:sym typeface="+mn-ea"/>
              </a:rPr>
              <a:t> }</a:t>
            </a:r>
            <a:endParaRPr lang="en-US" sz="4800"/>
          </a:p>
          <a:p>
            <a:pPr marL="0" indent="0">
              <a:buNone/>
            </a:pPr>
            <a:r>
              <a:rPr lang="en-US" sz="4800">
                <a:sym typeface="+mn-ea"/>
              </a:rPr>
              <a:t>}</a:t>
            </a:r>
            <a:endParaRPr lang="en-US" sz="4800"/>
          </a:p>
          <a:p>
            <a:pPr marL="0" indent="0">
              <a:buNone/>
            </a:pPr>
            <a:endParaRPr lang="en-US" sz="4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u="sng">
                <a:latin typeface="+mn-lt"/>
                <a:cs typeface="+mn-lt"/>
              </a:rPr>
              <a:t>ADDITIONAL FEATURES</a:t>
            </a:r>
            <a:endParaRPr lang="en-IN" altLang="en-US" u="sng">
              <a:latin typeface="+mn-lt"/>
              <a:cs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>
                <a:latin typeface="+mj-lt"/>
                <a:cs typeface="+mj-lt"/>
              </a:rPr>
              <a:t>This device also counts the number of passengers inside the public transport systems and displays on the front of bus</a:t>
            </a:r>
            <a:endParaRPr lang="en-IN" altLang="en-US">
              <a:latin typeface="+mj-lt"/>
              <a:cs typeface="+mj-lt"/>
            </a:endParaRPr>
          </a:p>
          <a:p>
            <a:r>
              <a:rPr lang="en-IN" altLang="en-US">
                <a:latin typeface="+mj-lt"/>
                <a:cs typeface="+mj-lt"/>
              </a:rPr>
              <a:t>This device also displays the number of vacant seats in the transport system</a:t>
            </a:r>
            <a:endParaRPr lang="en-IN" altLang="en-US">
              <a:latin typeface="+mj-lt"/>
              <a:cs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2048</Words>
  <Application>WPS Presentation</Application>
  <PresentationFormat>Widescreen</PresentationFormat>
  <Paragraphs>85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38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Microsoft JhengHei UI Light</vt:lpstr>
      <vt:lpstr>Microsoft JhengHei</vt:lpstr>
      <vt:lpstr>Microsoft JhengHei UI</vt:lpstr>
      <vt:lpstr>Microsoft YaHei Light</vt:lpstr>
      <vt:lpstr>Arial Black</vt:lpstr>
      <vt:lpstr>Algerian</vt:lpstr>
      <vt:lpstr>Arial Narrow</vt:lpstr>
      <vt:lpstr>Arial Rounded MT Bold</vt:lpstr>
      <vt:lpstr>Bahnschrift</vt:lpstr>
      <vt:lpstr>Bahnschrift Condensed</vt:lpstr>
      <vt:lpstr>Bahnschrift Light SemiCondensed</vt:lpstr>
      <vt:lpstr>Bahnschrift Light</vt:lpstr>
      <vt:lpstr>Bahnschrift Light Condensed</vt:lpstr>
      <vt:lpstr>Bahnschrift SemiBold</vt:lpstr>
      <vt:lpstr>Bodoni MT</vt:lpstr>
      <vt:lpstr>Bodoni MT Poster Compressed</vt:lpstr>
      <vt:lpstr>Bodoni MT Condensed</vt:lpstr>
      <vt:lpstr>Bodoni MT Black</vt:lpstr>
      <vt:lpstr>Berlin Sans FB Demi</vt:lpstr>
      <vt:lpstr>Book Antiqua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ACES</dc:title>
  <dc:creator/>
  <cp:lastModifiedBy>raefb</cp:lastModifiedBy>
  <cp:revision>7</cp:revision>
  <dcterms:created xsi:type="dcterms:W3CDTF">2021-02-14T09:35:42Z</dcterms:created>
  <dcterms:modified xsi:type="dcterms:W3CDTF">2021-02-14T10:43:03Z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1033-11.2.0.9984</vt:lpwstr>
  </property>
</Properties>
</file>