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5" r:id="rId5"/>
    <p:sldId id="259" r:id="rId6"/>
    <p:sldId id="267" r:id="rId7"/>
    <p:sldId id="266" r:id="rId8"/>
    <p:sldId id="260" r:id="rId9"/>
    <p:sldId id="268" r:id="rId10"/>
    <p:sldId id="26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rael Ordoñez Choque" initials="IOC" lastIdx="1" clrIdx="0">
    <p:extLst>
      <p:ext uri="{19B8F6BF-5375-455C-9EA6-DF929625EA0E}">
        <p15:presenceInfo xmlns:p15="http://schemas.microsoft.com/office/powerpoint/2012/main" userId="699ea6db67751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  <a:srgbClr val="FFFFFF"/>
    <a:srgbClr val="343A40"/>
    <a:srgbClr val="431CA4"/>
    <a:srgbClr val="007B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68617-F128-4BD1-BE28-68012B6B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75B67-AD3E-4330-9464-CDEABF57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B1228-F2F1-45A5-B1F0-D04CA8A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B7018-8EA5-4446-A2BE-8DA2D125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60BAE9-10B9-4A5A-A322-002C3009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608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80E9B-E73A-4F73-BFAC-D22401C5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53249C-4BB0-4669-B382-0615009A0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1BF00-891D-4748-AD09-F3AD5337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EF4B8-9DF2-44C5-95E7-F324E0BD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4B343-A785-42F0-97CD-AE86FBC7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213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7B271F-29FB-43D5-971B-C238DD28E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ECE0E1-66D2-4757-9AA3-CCC74620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1360B-4A89-4172-8B49-7A563EAB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D57FC-72BE-40EC-9150-F8C005C1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08233-E93D-417A-921F-99B105B2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786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8C415-CB60-448E-AB80-749E347A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E670C-D203-418A-A68B-08AAEA4E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CB273-C254-4B2C-9238-C927EFDE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59E7C-7215-469E-BE9E-3173D814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B2BB9-ACAC-4F4E-A806-0338184F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56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40DDF-E163-47D7-A60D-0C7D3826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43BCFC-0523-4029-A845-A89B47F9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D29B1-E1D0-4186-A88D-824C1482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C9A0D-7990-48EA-BB7C-EDC7F601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CC6CF-A0B2-4F4E-A36B-91A4110F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779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19DE1-C6DF-48BE-AB6B-9F813306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19E36-CBB1-4835-AB22-5B503D3A2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599DE5-B2B0-4E53-B722-5C20DE3D7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F7DB5D-0378-4F1F-919C-E3C7DFBB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4E7C0-9950-4B53-BE93-5ADE625F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C90DC5-0B72-4586-923C-F3E84E6E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3992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7D69-E679-4A58-8D35-BBC6BF83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5BCE2-05B8-4032-9728-79E1C313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EBC0AA-32A3-4C6B-91D5-45760AB81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5F623A-D4EA-4EE9-AE98-29D592778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553257-76FC-4328-B275-F478339F3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F49BF1-0054-4677-97EA-EA18D8D7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3E325E-27E9-4A1C-9DC1-D083CBB2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4E8D71-1A48-457A-95F0-2FA0D3AC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725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C84B3-1B13-43AF-A939-82E9ADF6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8AED13-F2A2-4CB2-B661-6176DAFF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3A3BD4-3DE5-4520-BA0B-C6F3F1B4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3854E3-9AB9-4479-A6DF-89286D4F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8949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F5F928-465C-45BE-905A-6EF456AF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D4D543-2853-4935-B596-39B928AD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33F10D-CF6F-492E-B8E2-192C2010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21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6DC96-B7E7-4C62-B3AF-BCE228D0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FF53E-318E-4746-AA5C-8A4706CD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ADC54F-94B3-4DE0-B073-A0CD699B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CE0088-6161-4216-BFFF-DC0499FD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C7222E-B9F1-42A3-9755-7EAA075A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9151-A3DA-4A66-A503-08901AD3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377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DFE4E-876F-421C-B46D-20C89C94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601085-464B-4E6A-93E7-2E2A94511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524EC-77D4-4216-8732-807F8A660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051BC-B5C3-46C5-A4C3-EC907297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575186-3BF9-470A-AEFB-4093BBD8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A132FB-34DC-48D2-B346-3E1C80F5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625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C590D3-8964-4C80-BD0E-9054C43E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8962E-9FE8-4A52-BC3B-F078BBB7E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4689B-153A-4659-94F1-ADB296F59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8AFA-F395-4144-B63E-28244BDB9E86}" type="datetimeFigureOut">
              <a:rPr lang="es-BO" smtClean="0"/>
              <a:t>11/7/2024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874F3-D420-48BD-B959-C3C451468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80C37-83BC-4E92-BFA2-C8189B1C8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5EB9-7755-4AA9-B5E9-000FA772F2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195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DB802454-CBA0-41F8-8E9F-E04BD46C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9" y="1814852"/>
            <a:ext cx="8191500" cy="46482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FABDDB1-F491-423E-8C60-8D17BA0B3C2B}"/>
              </a:ext>
            </a:extLst>
          </p:cNvPr>
          <p:cNvSpPr/>
          <p:nvPr/>
        </p:nvSpPr>
        <p:spPr>
          <a:xfrm>
            <a:off x="3805603" y="4224834"/>
            <a:ext cx="1603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B107D26-2B3F-4C5A-9E86-B5C13B9DCFA0}"/>
              </a:ext>
            </a:extLst>
          </p:cNvPr>
          <p:cNvSpPr/>
          <p:nvPr/>
        </p:nvSpPr>
        <p:spPr>
          <a:xfrm>
            <a:off x="4031851" y="3677287"/>
            <a:ext cx="11512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3FDF9E6-DBC2-460A-B373-5B19C4C5BBC5}"/>
              </a:ext>
            </a:extLst>
          </p:cNvPr>
          <p:cNvSpPr/>
          <p:nvPr/>
        </p:nvSpPr>
        <p:spPr>
          <a:xfrm>
            <a:off x="5586608" y="3677287"/>
            <a:ext cx="2968668" cy="461665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4DCEC9B-7679-4B78-B801-D7758515250F}"/>
              </a:ext>
            </a:extLst>
          </p:cNvPr>
          <p:cNvSpPr/>
          <p:nvPr/>
        </p:nvSpPr>
        <p:spPr>
          <a:xfrm>
            <a:off x="5586608" y="4224833"/>
            <a:ext cx="2968668" cy="461665"/>
          </a:xfrm>
          <a:prstGeom prst="roundRect">
            <a:avLst/>
          </a:prstGeom>
          <a:solidFill>
            <a:srgbClr val="F8F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4" name="Rectángulo: esquinas redondeadas 13">
            <a:hlinkClick r:id="rId3" action="ppaction://hlinksldjump"/>
            <a:extLst>
              <a:ext uri="{FF2B5EF4-FFF2-40B4-BE49-F238E27FC236}">
                <a16:creationId xmlns:a16="http://schemas.microsoft.com/office/drawing/2014/main" id="{E30C7677-061B-4B0B-92DB-82E29A01FBC3}"/>
              </a:ext>
            </a:extLst>
          </p:cNvPr>
          <p:cNvSpPr/>
          <p:nvPr/>
        </p:nvSpPr>
        <p:spPr>
          <a:xfrm>
            <a:off x="4233795" y="5273457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Aceptar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2717FF0-3129-4FD0-B3A0-117611199AD1}"/>
              </a:ext>
            </a:extLst>
          </p:cNvPr>
          <p:cNvSpPr/>
          <p:nvPr/>
        </p:nvSpPr>
        <p:spPr>
          <a:xfrm>
            <a:off x="6568856" y="5273458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Nuevo</a:t>
            </a:r>
            <a:endParaRPr lang="es-B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EE9C20-DEDC-4BCE-A81E-8ADC5F4CE649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Login</a:t>
            </a:r>
            <a:endParaRPr lang="es-MX" sz="2000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C5C39AC-8E5E-4C37-8863-82DE0BC50AB0}"/>
              </a:ext>
            </a:extLst>
          </p:cNvPr>
          <p:cNvSpPr/>
          <p:nvPr/>
        </p:nvSpPr>
        <p:spPr>
          <a:xfrm>
            <a:off x="5192547" y="2823720"/>
            <a:ext cx="18069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Iniciar sesión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02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DA43E656-8B1F-4501-B84C-C3D8D86D18BE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32188C-1FEA-42B0-BD6B-0E06F06D4C94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Pagos</a:t>
            </a:r>
          </a:p>
        </p:txBody>
      </p:sp>
      <p:sp>
        <p:nvSpPr>
          <p:cNvPr id="25" name="Rectángulo: esquinas redondeadas 24">
            <a:hlinkClick r:id="rId2" action="ppaction://hlinksldjump"/>
            <a:extLst>
              <a:ext uri="{FF2B5EF4-FFF2-40B4-BE49-F238E27FC236}">
                <a16:creationId xmlns:a16="http://schemas.microsoft.com/office/drawing/2014/main" id="{F7D93318-5266-4B6B-88B3-2ABF21E11FC3}"/>
              </a:ext>
            </a:extLst>
          </p:cNvPr>
          <p:cNvSpPr/>
          <p:nvPr/>
        </p:nvSpPr>
        <p:spPr>
          <a:xfrm>
            <a:off x="6579146" y="4230549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Buscar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8" name="Rectángulo 27">
            <a:hlinkClick r:id="rId3" action="ppaction://hlinksldjump"/>
            <a:extLst>
              <a:ext uri="{FF2B5EF4-FFF2-40B4-BE49-F238E27FC236}">
                <a16:creationId xmlns:a16="http://schemas.microsoft.com/office/drawing/2014/main" id="{2C9359BB-3DE2-482D-B0F7-CD4CACC6243A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9" name="Rectángulo 28">
            <a:hlinkClick r:id="rId4" action="ppaction://hlinksldjump"/>
            <a:extLst>
              <a:ext uri="{FF2B5EF4-FFF2-40B4-BE49-F238E27FC236}">
                <a16:creationId xmlns:a16="http://schemas.microsoft.com/office/drawing/2014/main" id="{E91CA01D-11DA-4AE3-B73C-6F43BDC9CE1B}"/>
              </a:ext>
            </a:extLst>
          </p:cNvPr>
          <p:cNvSpPr/>
          <p:nvPr/>
        </p:nvSpPr>
        <p:spPr>
          <a:xfrm>
            <a:off x="6044291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30" name="Rectángulo 29">
            <a:hlinkClick r:id="rId5" action="ppaction://hlinksldjump"/>
            <a:extLst>
              <a:ext uri="{FF2B5EF4-FFF2-40B4-BE49-F238E27FC236}">
                <a16:creationId xmlns:a16="http://schemas.microsoft.com/office/drawing/2014/main" id="{71D926D6-9BB2-46A8-937E-5070822B2168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31" name="Rectángulo 30">
            <a:hlinkClick r:id="rId6" action="ppaction://hlinksldjump"/>
            <a:extLst>
              <a:ext uri="{FF2B5EF4-FFF2-40B4-BE49-F238E27FC236}">
                <a16:creationId xmlns:a16="http://schemas.microsoft.com/office/drawing/2014/main" id="{0446A4AB-303E-496F-A628-9FA905CFC372}"/>
              </a:ext>
            </a:extLst>
          </p:cNvPr>
          <p:cNvSpPr/>
          <p:nvPr/>
        </p:nvSpPr>
        <p:spPr>
          <a:xfrm>
            <a:off x="2196089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F288508-8540-4DC4-8A0B-1D72AD5F4CBF}"/>
              </a:ext>
            </a:extLst>
          </p:cNvPr>
          <p:cNvSpPr/>
          <p:nvPr/>
        </p:nvSpPr>
        <p:spPr>
          <a:xfrm>
            <a:off x="3435885" y="3642522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FDABF885-7EBF-40E2-9A44-3AC669975519}"/>
              </a:ext>
            </a:extLst>
          </p:cNvPr>
          <p:cNvSpPr/>
          <p:nvPr/>
        </p:nvSpPr>
        <p:spPr>
          <a:xfrm>
            <a:off x="4853480" y="3642522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957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DA43E656-8B1F-4501-B84C-C3D8D86D18BE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32188C-1FEA-42B0-BD6B-0E06F06D4C94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Realizar Pago</a:t>
            </a:r>
          </a:p>
        </p:txBody>
      </p:sp>
      <p:sp>
        <p:nvSpPr>
          <p:cNvPr id="28" name="Rectángulo 27">
            <a:hlinkClick r:id="rId2" action="ppaction://hlinksldjump"/>
            <a:extLst>
              <a:ext uri="{FF2B5EF4-FFF2-40B4-BE49-F238E27FC236}">
                <a16:creationId xmlns:a16="http://schemas.microsoft.com/office/drawing/2014/main" id="{2C9359BB-3DE2-482D-B0F7-CD4CACC6243A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9" name="Rectángulo 28">
            <a:hlinkClick r:id="rId3" action="ppaction://hlinksldjump"/>
            <a:extLst>
              <a:ext uri="{FF2B5EF4-FFF2-40B4-BE49-F238E27FC236}">
                <a16:creationId xmlns:a16="http://schemas.microsoft.com/office/drawing/2014/main" id="{E91CA01D-11DA-4AE3-B73C-6F43BDC9CE1B}"/>
              </a:ext>
            </a:extLst>
          </p:cNvPr>
          <p:cNvSpPr/>
          <p:nvPr/>
        </p:nvSpPr>
        <p:spPr>
          <a:xfrm>
            <a:off x="6044291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30" name="Rectángulo 29">
            <a:hlinkClick r:id="rId4" action="ppaction://hlinksldjump"/>
            <a:extLst>
              <a:ext uri="{FF2B5EF4-FFF2-40B4-BE49-F238E27FC236}">
                <a16:creationId xmlns:a16="http://schemas.microsoft.com/office/drawing/2014/main" id="{71D926D6-9BB2-46A8-937E-5070822B2168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31" name="Rectángulo 30">
            <a:hlinkClick r:id="rId5" action="ppaction://hlinksldjump"/>
            <a:extLst>
              <a:ext uri="{FF2B5EF4-FFF2-40B4-BE49-F238E27FC236}">
                <a16:creationId xmlns:a16="http://schemas.microsoft.com/office/drawing/2014/main" id="{0446A4AB-303E-496F-A628-9FA905CFC372}"/>
              </a:ext>
            </a:extLst>
          </p:cNvPr>
          <p:cNvSpPr/>
          <p:nvPr/>
        </p:nvSpPr>
        <p:spPr>
          <a:xfrm>
            <a:off x="2196089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676555-AFA2-46E2-8F59-642F4687664E}"/>
              </a:ext>
            </a:extLst>
          </p:cNvPr>
          <p:cNvSpPr/>
          <p:nvPr/>
        </p:nvSpPr>
        <p:spPr>
          <a:xfrm>
            <a:off x="3834302" y="3642522"/>
            <a:ext cx="9010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Clien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6ADAF2F-DEA0-46D0-BBD4-E2E37DCD1944}"/>
              </a:ext>
            </a:extLst>
          </p:cNvPr>
          <p:cNvSpPr/>
          <p:nvPr/>
        </p:nvSpPr>
        <p:spPr>
          <a:xfrm>
            <a:off x="3811438" y="4142737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BF300B1-65BD-42B5-9AD8-9FDAB1696F02}"/>
              </a:ext>
            </a:extLst>
          </p:cNvPr>
          <p:cNvSpPr/>
          <p:nvPr/>
        </p:nvSpPr>
        <p:spPr>
          <a:xfrm>
            <a:off x="3896044" y="4610696"/>
            <a:ext cx="6755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Total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D95A902-E63D-4A12-B65D-22E6EEAB9B5B}"/>
              </a:ext>
            </a:extLst>
          </p:cNvPr>
          <p:cNvSpPr/>
          <p:nvPr/>
        </p:nvSpPr>
        <p:spPr>
          <a:xfrm>
            <a:off x="4853480" y="3642522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426A1A8-EACF-4F7E-A969-2246BDEAC2C5}"/>
              </a:ext>
            </a:extLst>
          </p:cNvPr>
          <p:cNvSpPr/>
          <p:nvPr/>
        </p:nvSpPr>
        <p:spPr>
          <a:xfrm>
            <a:off x="4853480" y="4121598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4324434-D54C-4105-9DBD-79C4B8BFE5E3}"/>
              </a:ext>
            </a:extLst>
          </p:cNvPr>
          <p:cNvSpPr/>
          <p:nvPr/>
        </p:nvSpPr>
        <p:spPr>
          <a:xfrm>
            <a:off x="4853480" y="4610696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8" name="Rectángulo: esquinas redondeadas 17">
            <a:hlinkClick r:id="rId6" action="ppaction://hlinksldjump"/>
            <a:extLst>
              <a:ext uri="{FF2B5EF4-FFF2-40B4-BE49-F238E27FC236}">
                <a16:creationId xmlns:a16="http://schemas.microsoft.com/office/drawing/2014/main" id="{3CEF80E7-CFD3-4DA8-A103-387A5987F6EB}"/>
              </a:ext>
            </a:extLst>
          </p:cNvPr>
          <p:cNvSpPr/>
          <p:nvPr/>
        </p:nvSpPr>
        <p:spPr>
          <a:xfrm>
            <a:off x="6492253" y="512996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Pagar Todo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9" name="Rectángulo: esquinas redondeadas 18">
            <a:hlinkClick r:id="rId7" action="ppaction://hlinksldjump"/>
            <a:extLst>
              <a:ext uri="{FF2B5EF4-FFF2-40B4-BE49-F238E27FC236}">
                <a16:creationId xmlns:a16="http://schemas.microsoft.com/office/drawing/2014/main" id="{8C7F91B9-E9DF-42CF-BCDD-F96026FDB40A}"/>
              </a:ext>
            </a:extLst>
          </p:cNvPr>
          <p:cNvSpPr/>
          <p:nvPr/>
        </p:nvSpPr>
        <p:spPr>
          <a:xfrm>
            <a:off x="4233797" y="512996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Listado de deuda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DA43E656-8B1F-4501-B84C-C3D8D86D18BE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32188C-1FEA-42B0-BD6B-0E06F06D4C94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Consultar deuda</a:t>
            </a:r>
          </a:p>
        </p:txBody>
      </p:sp>
      <p:sp>
        <p:nvSpPr>
          <p:cNvPr id="28" name="Rectángulo 27">
            <a:hlinkClick r:id="rId2" action="ppaction://hlinksldjump"/>
            <a:extLst>
              <a:ext uri="{FF2B5EF4-FFF2-40B4-BE49-F238E27FC236}">
                <a16:creationId xmlns:a16="http://schemas.microsoft.com/office/drawing/2014/main" id="{2C9359BB-3DE2-482D-B0F7-CD4CACC6243A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9" name="Rectángulo 28">
            <a:hlinkClick r:id="rId3" action="ppaction://hlinksldjump"/>
            <a:extLst>
              <a:ext uri="{FF2B5EF4-FFF2-40B4-BE49-F238E27FC236}">
                <a16:creationId xmlns:a16="http://schemas.microsoft.com/office/drawing/2014/main" id="{E91CA01D-11DA-4AE3-B73C-6F43BDC9CE1B}"/>
              </a:ext>
            </a:extLst>
          </p:cNvPr>
          <p:cNvSpPr/>
          <p:nvPr/>
        </p:nvSpPr>
        <p:spPr>
          <a:xfrm>
            <a:off x="6044291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30" name="Rectángulo 29">
            <a:hlinkClick r:id="rId4" action="ppaction://hlinksldjump"/>
            <a:extLst>
              <a:ext uri="{FF2B5EF4-FFF2-40B4-BE49-F238E27FC236}">
                <a16:creationId xmlns:a16="http://schemas.microsoft.com/office/drawing/2014/main" id="{71D926D6-9BB2-46A8-937E-5070822B2168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31" name="Rectángulo 30">
            <a:hlinkClick r:id="rId5" action="ppaction://hlinksldjump"/>
            <a:extLst>
              <a:ext uri="{FF2B5EF4-FFF2-40B4-BE49-F238E27FC236}">
                <a16:creationId xmlns:a16="http://schemas.microsoft.com/office/drawing/2014/main" id="{0446A4AB-303E-496F-A628-9FA905CFC372}"/>
              </a:ext>
            </a:extLst>
          </p:cNvPr>
          <p:cNvSpPr/>
          <p:nvPr/>
        </p:nvSpPr>
        <p:spPr>
          <a:xfrm>
            <a:off x="2196089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676555-AFA2-46E2-8F59-642F4687664E}"/>
              </a:ext>
            </a:extLst>
          </p:cNvPr>
          <p:cNvSpPr/>
          <p:nvPr/>
        </p:nvSpPr>
        <p:spPr>
          <a:xfrm>
            <a:off x="3877488" y="3642522"/>
            <a:ext cx="8146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Mes 1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6ADAF2F-DEA0-46D0-BBD4-E2E37DCD1944}"/>
              </a:ext>
            </a:extLst>
          </p:cNvPr>
          <p:cNvSpPr/>
          <p:nvPr/>
        </p:nvSpPr>
        <p:spPr>
          <a:xfrm>
            <a:off x="3877488" y="4121598"/>
            <a:ext cx="8146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Mes 2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BF300B1-65BD-42B5-9AD8-9FDAB1696F02}"/>
              </a:ext>
            </a:extLst>
          </p:cNvPr>
          <p:cNvSpPr/>
          <p:nvPr/>
        </p:nvSpPr>
        <p:spPr>
          <a:xfrm>
            <a:off x="3877488" y="4610696"/>
            <a:ext cx="8178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Mes 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D95A902-E63D-4A12-B65D-22E6EEAB9B5B}"/>
              </a:ext>
            </a:extLst>
          </p:cNvPr>
          <p:cNvSpPr/>
          <p:nvPr/>
        </p:nvSpPr>
        <p:spPr>
          <a:xfrm>
            <a:off x="4853480" y="3642522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426A1A8-EACF-4F7E-A969-2246BDEAC2C5}"/>
              </a:ext>
            </a:extLst>
          </p:cNvPr>
          <p:cNvSpPr/>
          <p:nvPr/>
        </p:nvSpPr>
        <p:spPr>
          <a:xfrm>
            <a:off x="4853480" y="4121598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4324434-D54C-4105-9DBD-79C4B8BFE5E3}"/>
              </a:ext>
            </a:extLst>
          </p:cNvPr>
          <p:cNvSpPr/>
          <p:nvPr/>
        </p:nvSpPr>
        <p:spPr>
          <a:xfrm>
            <a:off x="4853480" y="4610696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8" name="Rectángulo: esquinas redondeadas 17">
            <a:hlinkClick r:id="rId6" action="ppaction://hlinksldjump"/>
            <a:extLst>
              <a:ext uri="{FF2B5EF4-FFF2-40B4-BE49-F238E27FC236}">
                <a16:creationId xmlns:a16="http://schemas.microsoft.com/office/drawing/2014/main" id="{3CEF80E7-CFD3-4DA8-A103-387A5987F6EB}"/>
              </a:ext>
            </a:extLst>
          </p:cNvPr>
          <p:cNvSpPr/>
          <p:nvPr/>
        </p:nvSpPr>
        <p:spPr>
          <a:xfrm>
            <a:off x="6492253" y="512996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6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E62F1955-4886-495B-B3A5-9204817AD2B2}"/>
              </a:ext>
            </a:extLst>
          </p:cNvPr>
          <p:cNvSpPr/>
          <p:nvPr/>
        </p:nvSpPr>
        <p:spPr>
          <a:xfrm>
            <a:off x="1959428" y="1729839"/>
            <a:ext cx="8186057" cy="4733591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F01F74-BECA-48F3-BD80-9D6EC810A60A}"/>
              </a:ext>
            </a:extLst>
          </p:cNvPr>
          <p:cNvSpPr txBox="1"/>
          <p:nvPr/>
        </p:nvSpPr>
        <p:spPr>
          <a:xfrm>
            <a:off x="3048000" y="193911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Proveedor:      </a:t>
            </a:r>
            <a:r>
              <a:rPr lang="es-BO" dirty="0" err="1"/>
              <a:t>StreamingService</a:t>
            </a:r>
            <a:r>
              <a:rPr lang="es-BO" dirty="0"/>
              <a:t> Inc.</a:t>
            </a:r>
          </a:p>
          <a:p>
            <a:r>
              <a:rPr lang="es-BO" dirty="0"/>
              <a:t>Cliente:        Israel Ordoñez</a:t>
            </a:r>
          </a:p>
          <a:p>
            <a:r>
              <a:rPr lang="es-BO" dirty="0"/>
              <a:t>Factura No.:    00123</a:t>
            </a:r>
          </a:p>
          <a:p>
            <a:r>
              <a:rPr lang="es-BO" dirty="0"/>
              <a:t>Fecha de emisión: 01/07/2024</a:t>
            </a:r>
          </a:p>
          <a:p>
            <a:endParaRPr lang="es-BO" dirty="0"/>
          </a:p>
          <a:p>
            <a:r>
              <a:rPr lang="es-BO" b="1" u="sng" dirty="0"/>
              <a:t>Descripción del Servicio:</a:t>
            </a:r>
          </a:p>
          <a:p>
            <a:r>
              <a:rPr lang="es-BO" dirty="0"/>
              <a:t>Servicio:       Plan Familiar</a:t>
            </a:r>
          </a:p>
          <a:p>
            <a:r>
              <a:rPr lang="es-BO" dirty="0"/>
              <a:t>Periodo:        01/07/2024 - 31/07/2024</a:t>
            </a:r>
          </a:p>
          <a:p>
            <a:r>
              <a:rPr lang="es-BO" dirty="0"/>
              <a:t>Frecuencia:     Mensual</a:t>
            </a:r>
          </a:p>
          <a:p>
            <a:r>
              <a:rPr lang="es-BO" dirty="0"/>
              <a:t>Monto:          0.00</a:t>
            </a:r>
          </a:p>
          <a:p>
            <a:endParaRPr lang="es-BO" dirty="0"/>
          </a:p>
          <a:p>
            <a:r>
              <a:rPr lang="es-BO" b="1" u="sng" dirty="0"/>
              <a:t>Desglose de Pagos y Deudas:</a:t>
            </a:r>
          </a:p>
          <a:p>
            <a:r>
              <a:rPr lang="es-BO" dirty="0"/>
              <a:t>Deuda pendiente:    0.00</a:t>
            </a:r>
          </a:p>
          <a:p>
            <a:r>
              <a:rPr lang="es-BO" dirty="0"/>
              <a:t>Monto del periodo:  0.00</a:t>
            </a:r>
          </a:p>
          <a:p>
            <a:r>
              <a:rPr lang="es-BO" dirty="0"/>
              <a:t>TOTAL A PAGAR:  0.00</a:t>
            </a:r>
          </a:p>
          <a:p>
            <a:endParaRPr lang="es-B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32188C-1FEA-42B0-BD6B-0E06F06D4C94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Imprimir Factura</a:t>
            </a:r>
          </a:p>
        </p:txBody>
      </p:sp>
      <p:sp>
        <p:nvSpPr>
          <p:cNvPr id="18" name="Rectángulo: esquinas redondeadas 17">
            <a:hlinkClick r:id="rId2" action="ppaction://hlinksldjump"/>
            <a:extLst>
              <a:ext uri="{FF2B5EF4-FFF2-40B4-BE49-F238E27FC236}">
                <a16:creationId xmlns:a16="http://schemas.microsoft.com/office/drawing/2014/main" id="{3CEF80E7-CFD3-4DA8-A103-387A5987F6EB}"/>
              </a:ext>
            </a:extLst>
          </p:cNvPr>
          <p:cNvSpPr/>
          <p:nvPr/>
        </p:nvSpPr>
        <p:spPr>
          <a:xfrm>
            <a:off x="7014575" y="5933398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Imprimir Factura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A505AF5-34B3-486C-99F4-3280AE58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629377"/>
            <a:ext cx="8191500" cy="46482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5EE9C20-DEDC-4BCE-A81E-8ADC5F4CE649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Registrar nuevo usuario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C5C39AC-8E5E-4C37-8863-82DE0BC50AB0}"/>
              </a:ext>
            </a:extLst>
          </p:cNvPr>
          <p:cNvSpPr/>
          <p:nvPr/>
        </p:nvSpPr>
        <p:spPr>
          <a:xfrm>
            <a:off x="4796252" y="1775096"/>
            <a:ext cx="31339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Registrar nuevo usuario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2B41CB-F516-451E-B787-82D3BDF8C932}"/>
              </a:ext>
            </a:extLst>
          </p:cNvPr>
          <p:cNvSpPr/>
          <p:nvPr/>
        </p:nvSpPr>
        <p:spPr>
          <a:xfrm>
            <a:off x="3556912" y="2891211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EE86E8B-E3FF-4CB7-97F2-77F9FA353CF6}"/>
              </a:ext>
            </a:extLst>
          </p:cNvPr>
          <p:cNvSpPr/>
          <p:nvPr/>
        </p:nvSpPr>
        <p:spPr>
          <a:xfrm>
            <a:off x="3556912" y="3393781"/>
            <a:ext cx="1028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Nombre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7208D6F-2F5E-4D37-B636-320E77B7C3D5}"/>
              </a:ext>
            </a:extLst>
          </p:cNvPr>
          <p:cNvSpPr/>
          <p:nvPr/>
        </p:nvSpPr>
        <p:spPr>
          <a:xfrm>
            <a:off x="3556912" y="3874469"/>
            <a:ext cx="10230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Apellido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1FABEBC-ECB1-4AC0-864E-CC713C5C2058}"/>
              </a:ext>
            </a:extLst>
          </p:cNvPr>
          <p:cNvSpPr/>
          <p:nvPr/>
        </p:nvSpPr>
        <p:spPr>
          <a:xfrm>
            <a:off x="3556912" y="4828513"/>
            <a:ext cx="13537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Contraseña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96E65A4-7A8D-4C4D-AA05-D507F0CAD6B3}"/>
              </a:ext>
            </a:extLst>
          </p:cNvPr>
          <p:cNvSpPr/>
          <p:nvPr/>
        </p:nvSpPr>
        <p:spPr>
          <a:xfrm>
            <a:off x="3556912" y="4351491"/>
            <a:ext cx="10641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Teléfono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B375057-588A-4B82-851D-1A24FDBF2E6C}"/>
              </a:ext>
            </a:extLst>
          </p:cNvPr>
          <p:cNvSpPr/>
          <p:nvPr/>
        </p:nvSpPr>
        <p:spPr>
          <a:xfrm>
            <a:off x="4853480" y="2921380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1A3B91E-713F-4E4F-BCC0-883D19DA751D}"/>
              </a:ext>
            </a:extLst>
          </p:cNvPr>
          <p:cNvSpPr/>
          <p:nvPr/>
        </p:nvSpPr>
        <p:spPr>
          <a:xfrm>
            <a:off x="4853480" y="3400456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8A72FD5-D853-4649-B510-FEDCA19976A3}"/>
              </a:ext>
            </a:extLst>
          </p:cNvPr>
          <p:cNvSpPr/>
          <p:nvPr/>
        </p:nvSpPr>
        <p:spPr>
          <a:xfrm>
            <a:off x="4853480" y="3889554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E86733C-D227-428A-AF90-8C8D82AC32AE}"/>
              </a:ext>
            </a:extLst>
          </p:cNvPr>
          <p:cNvSpPr/>
          <p:nvPr/>
        </p:nvSpPr>
        <p:spPr>
          <a:xfrm>
            <a:off x="4853480" y="4380337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5BA7442-95A4-4C18-8F22-F7CDD6DFF7A6}"/>
              </a:ext>
            </a:extLst>
          </p:cNvPr>
          <p:cNvSpPr/>
          <p:nvPr/>
        </p:nvSpPr>
        <p:spPr>
          <a:xfrm>
            <a:off x="4853480" y="4854129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6" name="Rectángulo: esquinas redondeadas 25">
            <a:hlinkClick r:id="rId3" action="ppaction://hlinksldjump"/>
            <a:extLst>
              <a:ext uri="{FF2B5EF4-FFF2-40B4-BE49-F238E27FC236}">
                <a16:creationId xmlns:a16="http://schemas.microsoft.com/office/drawing/2014/main" id="{0FDEF162-6DA9-4037-8D4C-E38C658BDB4A}"/>
              </a:ext>
            </a:extLst>
          </p:cNvPr>
          <p:cNvSpPr/>
          <p:nvPr/>
        </p:nvSpPr>
        <p:spPr>
          <a:xfrm>
            <a:off x="7615624" y="5578314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Guardar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hlinkClick r:id="rId3" action="ppaction://hlinksldjump"/>
            <a:extLst>
              <a:ext uri="{FF2B5EF4-FFF2-40B4-BE49-F238E27FC236}">
                <a16:creationId xmlns:a16="http://schemas.microsoft.com/office/drawing/2014/main" id="{2A63B66A-68BF-4DF3-9027-6AB29248DB8A}"/>
              </a:ext>
            </a:extLst>
          </p:cNvPr>
          <p:cNvSpPr/>
          <p:nvPr/>
        </p:nvSpPr>
        <p:spPr>
          <a:xfrm>
            <a:off x="5350843" y="557831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Cancelar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A96F72F-DDE9-41B1-8D37-4E16DE158073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3FCFEA-3FE6-411E-92DC-96741C41D4CE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Menú</a:t>
            </a:r>
          </a:p>
        </p:txBody>
      </p:sp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A63B30CC-36B3-4F1A-B7D6-FBAB5A2A7616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E496D4E6-D6EE-45F5-9E22-CF6BEA3F3FC9}"/>
              </a:ext>
            </a:extLst>
          </p:cNvPr>
          <p:cNvSpPr/>
          <p:nvPr/>
        </p:nvSpPr>
        <p:spPr>
          <a:xfrm>
            <a:off x="6044291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4EA1CF13-D80D-4320-BC9D-5EF529D0B54F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1868BEED-510E-4470-A868-B316605419A2}"/>
              </a:ext>
            </a:extLst>
          </p:cNvPr>
          <p:cNvSpPr/>
          <p:nvPr/>
        </p:nvSpPr>
        <p:spPr>
          <a:xfrm>
            <a:off x="2196089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84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8CCC2C8D-5B3A-453C-A211-FA4FF8280999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3FCFEA-3FE6-411E-92DC-96741C41D4CE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Clientes</a:t>
            </a:r>
          </a:p>
        </p:txBody>
      </p:sp>
      <p:sp>
        <p:nvSpPr>
          <p:cNvPr id="10" name="Rectángulo: esquinas redondeadas 9">
            <a:hlinkClick r:id="rId2" action="ppaction://hlinksldjump"/>
            <a:extLst>
              <a:ext uri="{FF2B5EF4-FFF2-40B4-BE49-F238E27FC236}">
                <a16:creationId xmlns:a16="http://schemas.microsoft.com/office/drawing/2014/main" id="{F31733D9-BA56-4D5F-A906-2D5DD8AFF213}"/>
              </a:ext>
            </a:extLst>
          </p:cNvPr>
          <p:cNvSpPr/>
          <p:nvPr/>
        </p:nvSpPr>
        <p:spPr>
          <a:xfrm>
            <a:off x="3948364" y="3474665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Nuevo Cliente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hlinkClick r:id="rId3" action="ppaction://hlinksldjump"/>
            <a:extLst>
              <a:ext uri="{FF2B5EF4-FFF2-40B4-BE49-F238E27FC236}">
                <a16:creationId xmlns:a16="http://schemas.microsoft.com/office/drawing/2014/main" id="{145C5A73-C82C-479D-B9F4-7BB2238ECB62}"/>
              </a:ext>
            </a:extLst>
          </p:cNvPr>
          <p:cNvSpPr/>
          <p:nvPr/>
        </p:nvSpPr>
        <p:spPr>
          <a:xfrm>
            <a:off x="6221458" y="3474665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 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hlinkClick r:id="rId4" action="ppaction://hlinksldjump"/>
            <a:extLst>
              <a:ext uri="{FF2B5EF4-FFF2-40B4-BE49-F238E27FC236}">
                <a16:creationId xmlns:a16="http://schemas.microsoft.com/office/drawing/2014/main" id="{CD1AA6F5-3057-4502-AC5B-FA36688D8D51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39" name="Rectángulo 38">
            <a:hlinkClick r:id="rId5" action="ppaction://hlinksldjump"/>
            <a:extLst>
              <a:ext uri="{FF2B5EF4-FFF2-40B4-BE49-F238E27FC236}">
                <a16:creationId xmlns:a16="http://schemas.microsoft.com/office/drawing/2014/main" id="{F65F1154-0E1D-4370-B998-F786DD9FF5C8}"/>
              </a:ext>
            </a:extLst>
          </p:cNvPr>
          <p:cNvSpPr/>
          <p:nvPr/>
        </p:nvSpPr>
        <p:spPr>
          <a:xfrm>
            <a:off x="6044291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40" name="Rectángulo 39">
            <a:hlinkClick r:id="rId6" action="ppaction://hlinksldjump"/>
            <a:extLst>
              <a:ext uri="{FF2B5EF4-FFF2-40B4-BE49-F238E27FC236}">
                <a16:creationId xmlns:a16="http://schemas.microsoft.com/office/drawing/2014/main" id="{C70F5396-7452-47FA-AA48-A531D33BD04A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41" name="Rectángulo 40">
            <a:hlinkClick r:id="rId7" action="ppaction://hlinksldjump"/>
            <a:extLst>
              <a:ext uri="{FF2B5EF4-FFF2-40B4-BE49-F238E27FC236}">
                <a16:creationId xmlns:a16="http://schemas.microsoft.com/office/drawing/2014/main" id="{753BB2A6-E4F2-444A-9BAE-EB71D046B0DC}"/>
              </a:ext>
            </a:extLst>
          </p:cNvPr>
          <p:cNvSpPr/>
          <p:nvPr/>
        </p:nvSpPr>
        <p:spPr>
          <a:xfrm>
            <a:off x="2196089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F2F5A622-9ED0-4190-8D25-DA9F69B5C5D0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6" name="Rectángulo 55">
            <a:hlinkClick r:id="rId2" action="ppaction://hlinksldjump"/>
            <a:extLst>
              <a:ext uri="{FF2B5EF4-FFF2-40B4-BE49-F238E27FC236}">
                <a16:creationId xmlns:a16="http://schemas.microsoft.com/office/drawing/2014/main" id="{0FCEE1E3-CA6E-455D-B1D9-158DC0B90DC7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57" name="Rectángulo 56">
            <a:hlinkClick r:id="rId3" action="ppaction://hlinksldjump"/>
            <a:extLst>
              <a:ext uri="{FF2B5EF4-FFF2-40B4-BE49-F238E27FC236}">
                <a16:creationId xmlns:a16="http://schemas.microsoft.com/office/drawing/2014/main" id="{375E9D4E-8EC4-4E9E-861C-4AA47C3324F5}"/>
              </a:ext>
            </a:extLst>
          </p:cNvPr>
          <p:cNvSpPr/>
          <p:nvPr/>
        </p:nvSpPr>
        <p:spPr>
          <a:xfrm>
            <a:off x="6044291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58" name="Rectángulo 57">
            <a:hlinkClick r:id="rId4" action="ppaction://hlinksldjump"/>
            <a:extLst>
              <a:ext uri="{FF2B5EF4-FFF2-40B4-BE49-F238E27FC236}">
                <a16:creationId xmlns:a16="http://schemas.microsoft.com/office/drawing/2014/main" id="{FE51E5AA-5EFB-42B9-A6AB-AB9262041897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59" name="Rectángulo 58">
            <a:hlinkClick r:id="rId5" action="ppaction://hlinksldjump"/>
            <a:extLst>
              <a:ext uri="{FF2B5EF4-FFF2-40B4-BE49-F238E27FC236}">
                <a16:creationId xmlns:a16="http://schemas.microsoft.com/office/drawing/2014/main" id="{F62A90AB-83E8-4C1A-B359-27A4F1D6DB4C}"/>
              </a:ext>
            </a:extLst>
          </p:cNvPr>
          <p:cNvSpPr/>
          <p:nvPr/>
        </p:nvSpPr>
        <p:spPr>
          <a:xfrm>
            <a:off x="2196089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0FCF2A-6634-4048-A601-182D67E1A9EC}"/>
              </a:ext>
            </a:extLst>
          </p:cNvPr>
          <p:cNvSpPr txBox="1"/>
          <p:nvPr/>
        </p:nvSpPr>
        <p:spPr>
          <a:xfrm>
            <a:off x="1052186" y="413359"/>
            <a:ext cx="318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BO"/>
            </a:defPPr>
            <a:lvl1pPr>
              <a:defRPr sz="2000" b="1"/>
            </a:lvl1pPr>
          </a:lstStyle>
          <a:p>
            <a:r>
              <a:rPr lang="es-MX" dirty="0"/>
              <a:t>Registrar nuevo Clientes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6BEFDBB-16F0-45CE-8D22-010190705A20}"/>
              </a:ext>
            </a:extLst>
          </p:cNvPr>
          <p:cNvSpPr/>
          <p:nvPr/>
        </p:nvSpPr>
        <p:spPr>
          <a:xfrm>
            <a:off x="3801279" y="3241281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B432A9E-F892-4E10-B867-48EFCE5EFB9C}"/>
              </a:ext>
            </a:extLst>
          </p:cNvPr>
          <p:cNvSpPr/>
          <p:nvPr/>
        </p:nvSpPr>
        <p:spPr>
          <a:xfrm>
            <a:off x="3779346" y="3723105"/>
            <a:ext cx="1028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Nombre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8B30C34-2F07-4D07-B0F7-FC9555CD5BBD}"/>
              </a:ext>
            </a:extLst>
          </p:cNvPr>
          <p:cNvSpPr/>
          <p:nvPr/>
        </p:nvSpPr>
        <p:spPr>
          <a:xfrm>
            <a:off x="3774829" y="4197118"/>
            <a:ext cx="10230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Apellido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6554A5F-F825-4564-B796-0AD30FDFFE8F}"/>
              </a:ext>
            </a:extLst>
          </p:cNvPr>
          <p:cNvSpPr/>
          <p:nvPr/>
        </p:nvSpPr>
        <p:spPr>
          <a:xfrm>
            <a:off x="3774829" y="5161693"/>
            <a:ext cx="10641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Teléfono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D3178EF-61E0-4A63-A6EB-16D06765313E}"/>
              </a:ext>
            </a:extLst>
          </p:cNvPr>
          <p:cNvSpPr/>
          <p:nvPr/>
        </p:nvSpPr>
        <p:spPr>
          <a:xfrm>
            <a:off x="3801279" y="4685479"/>
            <a:ext cx="7457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Email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E1FD210-0376-49F4-9BD7-D27053D429A5}"/>
              </a:ext>
            </a:extLst>
          </p:cNvPr>
          <p:cNvSpPr/>
          <p:nvPr/>
        </p:nvSpPr>
        <p:spPr>
          <a:xfrm>
            <a:off x="4838966" y="3244029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2635D8E-75E9-4861-A034-2F681536BD55}"/>
              </a:ext>
            </a:extLst>
          </p:cNvPr>
          <p:cNvSpPr/>
          <p:nvPr/>
        </p:nvSpPr>
        <p:spPr>
          <a:xfrm>
            <a:off x="4838966" y="3723105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832776BC-E50A-4297-942D-D2CD4B725C56}"/>
              </a:ext>
            </a:extLst>
          </p:cNvPr>
          <p:cNvSpPr/>
          <p:nvPr/>
        </p:nvSpPr>
        <p:spPr>
          <a:xfrm>
            <a:off x="4838966" y="4212203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8DF0E8DC-0F1F-415F-9ACE-AF25B7B87F7A}"/>
              </a:ext>
            </a:extLst>
          </p:cNvPr>
          <p:cNvSpPr/>
          <p:nvPr/>
        </p:nvSpPr>
        <p:spPr>
          <a:xfrm>
            <a:off x="4838966" y="4702986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58791F08-56F5-41DA-8F5D-96A6F018CD9B}"/>
              </a:ext>
            </a:extLst>
          </p:cNvPr>
          <p:cNvSpPr/>
          <p:nvPr/>
        </p:nvSpPr>
        <p:spPr>
          <a:xfrm>
            <a:off x="4838966" y="5176778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9" name="Rectángulo: esquinas redondeadas 38">
            <a:hlinkClick r:id="rId2" action="ppaction://hlinksldjump"/>
            <a:extLst>
              <a:ext uri="{FF2B5EF4-FFF2-40B4-BE49-F238E27FC236}">
                <a16:creationId xmlns:a16="http://schemas.microsoft.com/office/drawing/2014/main" id="{5223D675-C855-40B4-8FE5-2BBD271B99D5}"/>
              </a:ext>
            </a:extLst>
          </p:cNvPr>
          <p:cNvSpPr/>
          <p:nvPr/>
        </p:nvSpPr>
        <p:spPr>
          <a:xfrm>
            <a:off x="7659166" y="5778474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Guardar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hlinkClick r:id="rId2" action="ppaction://hlinksldjump"/>
            <a:extLst>
              <a:ext uri="{FF2B5EF4-FFF2-40B4-BE49-F238E27FC236}">
                <a16:creationId xmlns:a16="http://schemas.microsoft.com/office/drawing/2014/main" id="{4AA1E62D-AE8B-4C2C-82D6-43D4F1ED7883}"/>
              </a:ext>
            </a:extLst>
          </p:cNvPr>
          <p:cNvSpPr/>
          <p:nvPr/>
        </p:nvSpPr>
        <p:spPr>
          <a:xfrm>
            <a:off x="5394385" y="577847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Cancelar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CE1984CF-E45B-4414-9817-42931A5ADAD3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Rectángulo 13">
            <a:hlinkClick r:id="rId2" action="ppaction://hlinksldjump"/>
            <a:extLst>
              <a:ext uri="{FF2B5EF4-FFF2-40B4-BE49-F238E27FC236}">
                <a16:creationId xmlns:a16="http://schemas.microsoft.com/office/drawing/2014/main" id="{35162915-4E9A-4BEE-A149-9321619D33F6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hlinkClick r:id="rId3" action="ppaction://hlinksldjump"/>
            <a:extLst>
              <a:ext uri="{FF2B5EF4-FFF2-40B4-BE49-F238E27FC236}">
                <a16:creationId xmlns:a16="http://schemas.microsoft.com/office/drawing/2014/main" id="{34DE4B73-3627-4BB6-8562-B40D13A2DF29}"/>
              </a:ext>
            </a:extLst>
          </p:cNvPr>
          <p:cNvSpPr/>
          <p:nvPr/>
        </p:nvSpPr>
        <p:spPr>
          <a:xfrm>
            <a:off x="6044291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16" name="Rectángulo 15">
            <a:hlinkClick r:id="rId4" action="ppaction://hlinksldjump"/>
            <a:extLst>
              <a:ext uri="{FF2B5EF4-FFF2-40B4-BE49-F238E27FC236}">
                <a16:creationId xmlns:a16="http://schemas.microsoft.com/office/drawing/2014/main" id="{2D165A01-9E71-4BE7-8336-B12A42A35FEA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5A1F6AF3-8793-4329-8742-4639D11BC507}"/>
              </a:ext>
            </a:extLst>
          </p:cNvPr>
          <p:cNvSpPr/>
          <p:nvPr/>
        </p:nvSpPr>
        <p:spPr>
          <a:xfrm>
            <a:off x="2196089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3FCFEA-3FE6-411E-92DC-96741C41D4CE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Lista de Clientes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5FAE874-00A1-46E2-BC99-DE946810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49515"/>
              </p:ext>
            </p:extLst>
          </p:nvPr>
        </p:nvGraphicFramePr>
        <p:xfrm>
          <a:off x="2626176" y="3285974"/>
          <a:ext cx="68362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115">
                  <a:extLst>
                    <a:ext uri="{9D8B030D-6E8A-4147-A177-3AD203B41FA5}">
                      <a16:colId xmlns:a16="http://schemas.microsoft.com/office/drawing/2014/main" val="102689261"/>
                    </a:ext>
                  </a:extLst>
                </a:gridCol>
                <a:gridCol w="3418115">
                  <a:extLst>
                    <a:ext uri="{9D8B030D-6E8A-4147-A177-3AD203B41FA5}">
                      <a16:colId xmlns:a16="http://schemas.microsoft.com/office/drawing/2014/main" val="2998374133"/>
                    </a:ext>
                  </a:extLst>
                </a:gridCol>
              </a:tblGrid>
              <a:tr h="314744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Código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00898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7505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33923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3833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76827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97389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6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52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C3680053-8AD8-4C6C-8F4B-B7B09B5E20A9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3FCFEA-3FE6-411E-92DC-96741C41D4CE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Servicios</a:t>
            </a:r>
          </a:p>
        </p:txBody>
      </p:sp>
      <p:sp>
        <p:nvSpPr>
          <p:cNvPr id="10" name="Rectángulo: esquinas redondeadas 9">
            <a:hlinkClick r:id="rId2" action="ppaction://hlinksldjump"/>
            <a:extLst>
              <a:ext uri="{FF2B5EF4-FFF2-40B4-BE49-F238E27FC236}">
                <a16:creationId xmlns:a16="http://schemas.microsoft.com/office/drawing/2014/main" id="{7F0DA3DA-260D-4411-8E1E-AA9736348D51}"/>
              </a:ext>
            </a:extLst>
          </p:cNvPr>
          <p:cNvSpPr/>
          <p:nvPr/>
        </p:nvSpPr>
        <p:spPr>
          <a:xfrm>
            <a:off x="4085990" y="3429000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Nuevo Servicio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hlinkClick r:id="rId3" action="ppaction://hlinksldjump"/>
            <a:extLst>
              <a:ext uri="{FF2B5EF4-FFF2-40B4-BE49-F238E27FC236}">
                <a16:creationId xmlns:a16="http://schemas.microsoft.com/office/drawing/2014/main" id="{CD1D402C-68AA-4C19-BAE7-01555BCE408B}"/>
              </a:ext>
            </a:extLst>
          </p:cNvPr>
          <p:cNvSpPr/>
          <p:nvPr/>
        </p:nvSpPr>
        <p:spPr>
          <a:xfrm>
            <a:off x="6359084" y="3429000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Lista Servicios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hlinkClick r:id="rId4" action="ppaction://hlinksldjump"/>
            <a:extLst>
              <a:ext uri="{FF2B5EF4-FFF2-40B4-BE49-F238E27FC236}">
                <a16:creationId xmlns:a16="http://schemas.microsoft.com/office/drawing/2014/main" id="{0CF1CBFE-9108-458B-A2C9-845395A5BB67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5" name="Rectángulo 24">
            <a:hlinkClick r:id="rId5" action="ppaction://hlinksldjump"/>
            <a:extLst>
              <a:ext uri="{FF2B5EF4-FFF2-40B4-BE49-F238E27FC236}">
                <a16:creationId xmlns:a16="http://schemas.microsoft.com/office/drawing/2014/main" id="{FF0A8AE4-98C9-4D8F-A8BD-70BE434A37D1}"/>
              </a:ext>
            </a:extLst>
          </p:cNvPr>
          <p:cNvSpPr/>
          <p:nvPr/>
        </p:nvSpPr>
        <p:spPr>
          <a:xfrm>
            <a:off x="6044291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26" name="Rectángulo 25">
            <a:hlinkClick r:id="rId6" action="ppaction://hlinksldjump"/>
            <a:extLst>
              <a:ext uri="{FF2B5EF4-FFF2-40B4-BE49-F238E27FC236}">
                <a16:creationId xmlns:a16="http://schemas.microsoft.com/office/drawing/2014/main" id="{1C068171-69FA-45DC-9ECB-0615E035C993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27" name="Rectángulo 26">
            <a:hlinkClick r:id="rId7" action="ppaction://hlinksldjump"/>
            <a:extLst>
              <a:ext uri="{FF2B5EF4-FFF2-40B4-BE49-F238E27FC236}">
                <a16:creationId xmlns:a16="http://schemas.microsoft.com/office/drawing/2014/main" id="{B08F6581-01B5-4806-B205-B5F0A18F63F6}"/>
              </a:ext>
            </a:extLst>
          </p:cNvPr>
          <p:cNvSpPr/>
          <p:nvPr/>
        </p:nvSpPr>
        <p:spPr>
          <a:xfrm>
            <a:off x="2196089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2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3E037DEA-A246-4759-88D5-FD0663A8734D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9" name="Rectángulo 38">
            <a:hlinkClick r:id="rId2" action="ppaction://hlinksldjump"/>
            <a:extLst>
              <a:ext uri="{FF2B5EF4-FFF2-40B4-BE49-F238E27FC236}">
                <a16:creationId xmlns:a16="http://schemas.microsoft.com/office/drawing/2014/main" id="{028C0718-92A1-4B36-9591-2DD23146F2A1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40" name="Rectángulo 39">
            <a:hlinkClick r:id="rId3" action="ppaction://hlinksldjump"/>
            <a:extLst>
              <a:ext uri="{FF2B5EF4-FFF2-40B4-BE49-F238E27FC236}">
                <a16:creationId xmlns:a16="http://schemas.microsoft.com/office/drawing/2014/main" id="{4A24C151-1DA4-4173-B81E-817A58C798C3}"/>
              </a:ext>
            </a:extLst>
          </p:cNvPr>
          <p:cNvSpPr/>
          <p:nvPr/>
        </p:nvSpPr>
        <p:spPr>
          <a:xfrm>
            <a:off x="6044291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41" name="Rectángulo 40">
            <a:hlinkClick r:id="rId4" action="ppaction://hlinksldjump"/>
            <a:extLst>
              <a:ext uri="{FF2B5EF4-FFF2-40B4-BE49-F238E27FC236}">
                <a16:creationId xmlns:a16="http://schemas.microsoft.com/office/drawing/2014/main" id="{1D9AE093-9268-47AF-93EE-3C807034A3A8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42" name="Rectángulo 41">
            <a:hlinkClick r:id="rId5" action="ppaction://hlinksldjump"/>
            <a:extLst>
              <a:ext uri="{FF2B5EF4-FFF2-40B4-BE49-F238E27FC236}">
                <a16:creationId xmlns:a16="http://schemas.microsoft.com/office/drawing/2014/main" id="{5A8360FB-1506-4FCE-AA3B-194DAB25C712}"/>
              </a:ext>
            </a:extLst>
          </p:cNvPr>
          <p:cNvSpPr/>
          <p:nvPr/>
        </p:nvSpPr>
        <p:spPr>
          <a:xfrm>
            <a:off x="2196089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43D916-CD00-49F2-9F95-0CE8A148D12C}"/>
              </a:ext>
            </a:extLst>
          </p:cNvPr>
          <p:cNvSpPr txBox="1"/>
          <p:nvPr/>
        </p:nvSpPr>
        <p:spPr>
          <a:xfrm>
            <a:off x="1014608" y="394570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Registrar nuevo Servicios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793AE15-1156-49D5-BF75-41DBC8BF6E27}"/>
              </a:ext>
            </a:extLst>
          </p:cNvPr>
          <p:cNvSpPr/>
          <p:nvPr/>
        </p:nvSpPr>
        <p:spPr>
          <a:xfrm>
            <a:off x="3435885" y="3642522"/>
            <a:ext cx="896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2C791FF-854E-4AE7-81B1-6668B00C0484}"/>
              </a:ext>
            </a:extLst>
          </p:cNvPr>
          <p:cNvSpPr/>
          <p:nvPr/>
        </p:nvSpPr>
        <p:spPr>
          <a:xfrm>
            <a:off x="3435885" y="4094222"/>
            <a:ext cx="1028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Nombre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08F00C-B621-48F3-8D28-3EA1676C649A}"/>
              </a:ext>
            </a:extLst>
          </p:cNvPr>
          <p:cNvSpPr/>
          <p:nvPr/>
        </p:nvSpPr>
        <p:spPr>
          <a:xfrm>
            <a:off x="3435885" y="4567296"/>
            <a:ext cx="1444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Tipo de Plan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3965776-A33A-4984-AB25-F19B39E2BF9A}"/>
              </a:ext>
            </a:extLst>
          </p:cNvPr>
          <p:cNvSpPr/>
          <p:nvPr/>
        </p:nvSpPr>
        <p:spPr>
          <a:xfrm>
            <a:off x="3439827" y="5082123"/>
            <a:ext cx="13837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Descripción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7250EAA-54E9-43D5-BAE4-6799E9EA091C}"/>
              </a:ext>
            </a:extLst>
          </p:cNvPr>
          <p:cNvSpPr/>
          <p:nvPr/>
        </p:nvSpPr>
        <p:spPr>
          <a:xfrm>
            <a:off x="4853480" y="3642522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E1B27DF-482D-402B-A69F-92ECAB76A972}"/>
              </a:ext>
            </a:extLst>
          </p:cNvPr>
          <p:cNvSpPr/>
          <p:nvPr/>
        </p:nvSpPr>
        <p:spPr>
          <a:xfrm>
            <a:off x="4853480" y="4121598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E1862E9-0BD9-4D46-B8E9-52D209CE7C23}"/>
              </a:ext>
            </a:extLst>
          </p:cNvPr>
          <p:cNvSpPr/>
          <p:nvPr/>
        </p:nvSpPr>
        <p:spPr>
          <a:xfrm>
            <a:off x="4853480" y="4610696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D37431C-EB8B-474E-87BF-837776CFD422}"/>
              </a:ext>
            </a:extLst>
          </p:cNvPr>
          <p:cNvSpPr/>
          <p:nvPr/>
        </p:nvSpPr>
        <p:spPr>
          <a:xfrm>
            <a:off x="4853480" y="5101479"/>
            <a:ext cx="2968668" cy="3699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6" name="Rectángulo: esquinas redondeadas 25">
            <a:hlinkClick r:id="rId3" action="ppaction://hlinksldjump"/>
            <a:extLst>
              <a:ext uri="{FF2B5EF4-FFF2-40B4-BE49-F238E27FC236}">
                <a16:creationId xmlns:a16="http://schemas.microsoft.com/office/drawing/2014/main" id="{97051F9D-71CC-4E76-AB59-9B918E74040F}"/>
              </a:ext>
            </a:extLst>
          </p:cNvPr>
          <p:cNvSpPr/>
          <p:nvPr/>
        </p:nvSpPr>
        <p:spPr>
          <a:xfrm>
            <a:off x="7661468" y="5783924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Guardar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hlinkClick r:id="rId3" action="ppaction://hlinksldjump"/>
            <a:extLst>
              <a:ext uri="{FF2B5EF4-FFF2-40B4-BE49-F238E27FC236}">
                <a16:creationId xmlns:a16="http://schemas.microsoft.com/office/drawing/2014/main" id="{D51B1E8C-2CB2-4AD3-805A-09BC16B2C6DA}"/>
              </a:ext>
            </a:extLst>
          </p:cNvPr>
          <p:cNvSpPr/>
          <p:nvPr/>
        </p:nvSpPr>
        <p:spPr>
          <a:xfrm>
            <a:off x="5396687" y="5783923"/>
            <a:ext cx="2129425" cy="461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Cancelar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8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3FCFEA-3FE6-411E-92DC-96741C41D4CE}"/>
              </a:ext>
            </a:extLst>
          </p:cNvPr>
          <p:cNvSpPr txBox="1"/>
          <p:nvPr/>
        </p:nvSpPr>
        <p:spPr>
          <a:xfrm>
            <a:off x="1052186" y="413359"/>
            <a:ext cx="318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Lista de Servicios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57690C-7D2B-4B3F-9DE8-9E71E8949534}"/>
              </a:ext>
            </a:extLst>
          </p:cNvPr>
          <p:cNvSpPr/>
          <p:nvPr/>
        </p:nvSpPr>
        <p:spPr>
          <a:xfrm>
            <a:off x="1959428" y="1828800"/>
            <a:ext cx="8186057" cy="4634630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Rectángulo 13">
            <a:hlinkClick r:id="rId2" action="ppaction://hlinksldjump"/>
            <a:extLst>
              <a:ext uri="{FF2B5EF4-FFF2-40B4-BE49-F238E27FC236}">
                <a16:creationId xmlns:a16="http://schemas.microsoft.com/office/drawing/2014/main" id="{2C31EDC8-F028-40A9-9942-40307BFAAFE0}"/>
              </a:ext>
            </a:extLst>
          </p:cNvPr>
          <p:cNvSpPr/>
          <p:nvPr/>
        </p:nvSpPr>
        <p:spPr>
          <a:xfrm>
            <a:off x="4120190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hlinkClick r:id="rId3" action="ppaction://hlinksldjump"/>
            <a:extLst>
              <a:ext uri="{FF2B5EF4-FFF2-40B4-BE49-F238E27FC236}">
                <a16:creationId xmlns:a16="http://schemas.microsoft.com/office/drawing/2014/main" id="{669EBA15-3960-4677-9807-F06EA7AD086E}"/>
              </a:ext>
            </a:extLst>
          </p:cNvPr>
          <p:cNvSpPr/>
          <p:nvPr/>
        </p:nvSpPr>
        <p:spPr>
          <a:xfrm>
            <a:off x="6044291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</a:t>
            </a:r>
            <a:endParaRPr lang="es-BO" dirty="0"/>
          </a:p>
        </p:txBody>
      </p:sp>
      <p:sp>
        <p:nvSpPr>
          <p:cNvPr id="16" name="Rectángulo 15">
            <a:hlinkClick r:id="rId4" action="ppaction://hlinksldjump"/>
            <a:extLst>
              <a:ext uri="{FF2B5EF4-FFF2-40B4-BE49-F238E27FC236}">
                <a16:creationId xmlns:a16="http://schemas.microsoft.com/office/drawing/2014/main" id="{332990F0-854B-4593-AEB1-05F83DA67927}"/>
              </a:ext>
            </a:extLst>
          </p:cNvPr>
          <p:cNvSpPr/>
          <p:nvPr/>
        </p:nvSpPr>
        <p:spPr>
          <a:xfrm>
            <a:off x="7968392" y="2382381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BO" dirty="0"/>
          </a:p>
        </p:txBody>
      </p:sp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B9E75CC7-7549-429C-B656-291A21AD04DB}"/>
              </a:ext>
            </a:extLst>
          </p:cNvPr>
          <p:cNvSpPr/>
          <p:nvPr/>
        </p:nvSpPr>
        <p:spPr>
          <a:xfrm>
            <a:off x="2196089" y="2382380"/>
            <a:ext cx="1924101" cy="5386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</a:t>
            </a:r>
            <a:endParaRPr lang="es-BO" dirty="0">
              <a:solidFill>
                <a:schemeClr val="bg1"/>
              </a:solidFill>
            </a:endParaRPr>
          </a:p>
        </p:txBody>
      </p:sp>
      <p:graphicFrame>
        <p:nvGraphicFramePr>
          <p:cNvPr id="23" name="Tabla 4">
            <a:extLst>
              <a:ext uri="{FF2B5EF4-FFF2-40B4-BE49-F238E27FC236}">
                <a16:creationId xmlns:a16="http://schemas.microsoft.com/office/drawing/2014/main" id="{75D1CD2D-199C-4668-B3BA-78A08049C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97440"/>
              </p:ext>
            </p:extLst>
          </p:nvPr>
        </p:nvGraphicFramePr>
        <p:xfrm>
          <a:off x="2626176" y="3285974"/>
          <a:ext cx="68362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115">
                  <a:extLst>
                    <a:ext uri="{9D8B030D-6E8A-4147-A177-3AD203B41FA5}">
                      <a16:colId xmlns:a16="http://schemas.microsoft.com/office/drawing/2014/main" val="102689261"/>
                    </a:ext>
                  </a:extLst>
                </a:gridCol>
                <a:gridCol w="3418115">
                  <a:extLst>
                    <a:ext uri="{9D8B030D-6E8A-4147-A177-3AD203B41FA5}">
                      <a16:colId xmlns:a16="http://schemas.microsoft.com/office/drawing/2014/main" val="2998374133"/>
                    </a:ext>
                  </a:extLst>
                </a:gridCol>
              </a:tblGrid>
              <a:tr h="314744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Código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00898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7505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33923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3833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76827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97389"/>
                  </a:ext>
                </a:extLst>
              </a:tr>
              <a:tr h="314744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6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325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185</Words>
  <Application>Microsoft Office PowerPoint</Application>
  <PresentationFormat>Panorámica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Ordoñez Choque</dc:creator>
  <cp:lastModifiedBy>Israel Ordoñez Choque</cp:lastModifiedBy>
  <cp:revision>16</cp:revision>
  <dcterms:created xsi:type="dcterms:W3CDTF">2024-07-11T18:41:14Z</dcterms:created>
  <dcterms:modified xsi:type="dcterms:W3CDTF">2024-07-12T00:30:06Z</dcterms:modified>
</cp:coreProperties>
</file>