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9" r:id="rId5"/>
    <p:sldId id="267" r:id="rId6"/>
    <p:sldId id="266" r:id="rId7"/>
    <p:sldId id="260" r:id="rId8"/>
    <p:sldId id="268" r:id="rId9"/>
    <p:sldId id="272" r:id="rId10"/>
    <p:sldId id="273" r:id="rId11"/>
    <p:sldId id="262" r:id="rId1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rael Ordoñez Choque" initials="IOC" lastIdx="1" clrIdx="0">
    <p:extLst>
      <p:ext uri="{19B8F6BF-5375-455C-9EA6-DF929625EA0E}">
        <p15:presenceInfo xmlns:p15="http://schemas.microsoft.com/office/powerpoint/2012/main" userId="699ea6db67751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  <a:srgbClr val="FFFFFF"/>
    <a:srgbClr val="343A40"/>
    <a:srgbClr val="431CA4"/>
    <a:srgbClr val="007B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68617-F128-4BD1-BE28-68012B6B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75B67-AD3E-4330-9464-CDEABF57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B1228-F2F1-45A5-B1F0-D04CA8A3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B7018-8EA5-4446-A2BE-8DA2D125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60BAE9-10B9-4A5A-A322-002C3009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608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80E9B-E73A-4F73-BFAC-D22401C5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53249C-4BB0-4669-B382-0615009A0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1BF00-891D-4748-AD09-F3AD5337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EF4B8-9DF2-44C5-95E7-F324E0BD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4B343-A785-42F0-97CD-AE86FBC7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213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7B271F-29FB-43D5-971B-C238DD28E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ECE0E1-66D2-4757-9AA3-CCC74620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1360B-4A89-4172-8B49-7A563EAB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D57FC-72BE-40EC-9150-F8C005C1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08233-E93D-417A-921F-99B105B2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786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8C415-CB60-448E-AB80-749E347A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E670C-D203-418A-A68B-08AAEA4E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CB273-C254-4B2C-9238-C927EFDE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59E7C-7215-469E-BE9E-3173D814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B2BB9-ACAC-4F4E-A806-0338184F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556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40DDF-E163-47D7-A60D-0C7D3826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43BCFC-0523-4029-A845-A89B47F9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D29B1-E1D0-4186-A88D-824C1482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C9A0D-7990-48EA-BB7C-EDC7F601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CC6CF-A0B2-4F4E-A36B-91A4110F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779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19DE1-C6DF-48BE-AB6B-9F813306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19E36-CBB1-4835-AB22-5B503D3A2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599DE5-B2B0-4E53-B722-5C20DE3D7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F7DB5D-0378-4F1F-919C-E3C7DFBB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64E7C0-9950-4B53-BE93-5ADE625F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C90DC5-0B72-4586-923C-F3E84E6E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3992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F7D69-E679-4A58-8D35-BBC6BF83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5BCE2-05B8-4032-9728-79E1C313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EBC0AA-32A3-4C6B-91D5-45760AB81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5F623A-D4EA-4EE9-AE98-29D592778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553257-76FC-4328-B275-F478339F3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F49BF1-0054-4677-97EA-EA18D8D7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3E325E-27E9-4A1C-9DC1-D083CBB2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4E8D71-1A48-457A-95F0-2FA0D3AC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725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C84B3-1B13-43AF-A939-82E9ADF6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8AED13-F2A2-4CB2-B661-6176DAFF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3A3BD4-3DE5-4520-BA0B-C6F3F1B4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3854E3-9AB9-4479-A6DF-89286D4F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8949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F5F928-465C-45BE-905A-6EF456AF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D4D543-2853-4935-B596-39B928AD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33F10D-CF6F-492E-B8E2-192C2010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221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6DC96-B7E7-4C62-B3AF-BCE228D0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FF53E-318E-4746-AA5C-8A4706CD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ADC54F-94B3-4DE0-B073-A0CD699B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CE0088-6161-4216-BFFF-DC0499FD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C7222E-B9F1-42A3-9755-7EAA075A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49151-A3DA-4A66-A503-08901AD3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377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DFE4E-876F-421C-B46D-20C89C94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601085-464B-4E6A-93E7-2E2A94511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524EC-77D4-4216-8732-807F8A660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6051BC-B5C3-46C5-A4C3-EC907297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575186-3BF9-470A-AEFB-4093BBD8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A132FB-34DC-48D2-B346-3E1C80F5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625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C590D3-8964-4C80-BD0E-9054C43E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8962E-9FE8-4A52-BC3B-F078BBB7E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4689B-153A-4659-94F1-ADB296F59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8AFA-F395-4144-B63E-28244BDB9E86}" type="datetimeFigureOut">
              <a:rPr lang="es-BO" smtClean="0"/>
              <a:t>14/7/2024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874F3-D420-48BD-B959-C3C451468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80C37-83BC-4E92-BFA2-C8189B1C8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195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DB802454-CBA0-41F8-8E9F-E04BD46C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9" y="1814852"/>
            <a:ext cx="8191500" cy="46482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FABDDB1-F491-423E-8C60-8D17BA0B3C2B}"/>
              </a:ext>
            </a:extLst>
          </p:cNvPr>
          <p:cNvSpPr/>
          <p:nvPr/>
        </p:nvSpPr>
        <p:spPr>
          <a:xfrm>
            <a:off x="3805603" y="4224834"/>
            <a:ext cx="1603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B107D26-2B3F-4C5A-9E86-B5C13B9DCFA0}"/>
              </a:ext>
            </a:extLst>
          </p:cNvPr>
          <p:cNvSpPr/>
          <p:nvPr/>
        </p:nvSpPr>
        <p:spPr>
          <a:xfrm>
            <a:off x="4031851" y="3677287"/>
            <a:ext cx="11512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3FDF9E6-DBC2-460A-B373-5B19C4C5BBC5}"/>
              </a:ext>
            </a:extLst>
          </p:cNvPr>
          <p:cNvSpPr/>
          <p:nvPr/>
        </p:nvSpPr>
        <p:spPr>
          <a:xfrm>
            <a:off x="5586608" y="3677287"/>
            <a:ext cx="2968668" cy="461665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4DCEC9B-7679-4B78-B801-D7758515250F}"/>
              </a:ext>
            </a:extLst>
          </p:cNvPr>
          <p:cNvSpPr/>
          <p:nvPr/>
        </p:nvSpPr>
        <p:spPr>
          <a:xfrm>
            <a:off x="5586608" y="4224833"/>
            <a:ext cx="2968668" cy="461665"/>
          </a:xfrm>
          <a:prstGeom prst="roundRect">
            <a:avLst/>
          </a:prstGeom>
          <a:solidFill>
            <a:srgbClr val="F8F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4" name="Rectángulo: esquinas redondeadas 13">
            <a:hlinkClick r:id="rId3" action="ppaction://hlinksldjump"/>
            <a:extLst>
              <a:ext uri="{FF2B5EF4-FFF2-40B4-BE49-F238E27FC236}">
                <a16:creationId xmlns:a16="http://schemas.microsoft.com/office/drawing/2014/main" id="{E30C7677-061B-4B0B-92DB-82E29A01FBC3}"/>
              </a:ext>
            </a:extLst>
          </p:cNvPr>
          <p:cNvSpPr/>
          <p:nvPr/>
        </p:nvSpPr>
        <p:spPr>
          <a:xfrm>
            <a:off x="4233795" y="5273457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Aceptar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2717FF0-3129-4FD0-B3A0-117611199AD1}"/>
              </a:ext>
            </a:extLst>
          </p:cNvPr>
          <p:cNvSpPr/>
          <p:nvPr/>
        </p:nvSpPr>
        <p:spPr>
          <a:xfrm>
            <a:off x="6568856" y="5273458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Nuevo</a:t>
            </a:r>
            <a:endParaRPr lang="es-B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EE9C20-DEDC-4BCE-A81E-8ADC5F4CE649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Login</a:t>
            </a:r>
            <a:endParaRPr lang="es-MX" sz="2000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C5C39AC-8E5E-4C37-8863-82DE0BC50AB0}"/>
              </a:ext>
            </a:extLst>
          </p:cNvPr>
          <p:cNvSpPr/>
          <p:nvPr/>
        </p:nvSpPr>
        <p:spPr>
          <a:xfrm>
            <a:off x="5192547" y="2823720"/>
            <a:ext cx="18069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Iniciar sesión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02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707B713-FB91-4559-AC29-E71B85B8A6B2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C7634CB-05D9-4EE2-BB9D-BE541D3DF4D6}"/>
              </a:ext>
            </a:extLst>
          </p:cNvPr>
          <p:cNvSpPr/>
          <p:nvPr/>
        </p:nvSpPr>
        <p:spPr>
          <a:xfrm>
            <a:off x="3371607" y="3249455"/>
            <a:ext cx="896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435174-9FA3-4E67-B844-1B287AFD2CD0}"/>
              </a:ext>
            </a:extLst>
          </p:cNvPr>
          <p:cNvSpPr/>
          <p:nvPr/>
        </p:nvSpPr>
        <p:spPr>
          <a:xfrm>
            <a:off x="3370214" y="3731742"/>
            <a:ext cx="16707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 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Cliente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7F4936-2897-4782-BEB9-3FE08089B231}"/>
              </a:ext>
            </a:extLst>
          </p:cNvPr>
          <p:cNvSpPr/>
          <p:nvPr/>
        </p:nvSpPr>
        <p:spPr>
          <a:xfrm>
            <a:off x="3370214" y="4209455"/>
            <a:ext cx="17536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 Servicio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635A3EB-D275-4049-AFFB-7F40A317DE92}"/>
              </a:ext>
            </a:extLst>
          </p:cNvPr>
          <p:cNvSpPr/>
          <p:nvPr/>
        </p:nvSpPr>
        <p:spPr>
          <a:xfrm>
            <a:off x="3343234" y="5168178"/>
            <a:ext cx="18501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Mensual - Anual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FCE028-BF73-4A70-9705-27CBEEA777AD}"/>
              </a:ext>
            </a:extLst>
          </p:cNvPr>
          <p:cNvSpPr/>
          <p:nvPr/>
        </p:nvSpPr>
        <p:spPr>
          <a:xfrm>
            <a:off x="3369577" y="4696227"/>
            <a:ext cx="788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Fecha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9D04D16-83D5-42D4-804C-C8807934DAC1}"/>
              </a:ext>
            </a:extLst>
          </p:cNvPr>
          <p:cNvSpPr/>
          <p:nvPr/>
        </p:nvSpPr>
        <p:spPr>
          <a:xfrm>
            <a:off x="5143810" y="3271450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4C79EE5-E2B2-470B-8455-D22F4C630568}"/>
              </a:ext>
            </a:extLst>
          </p:cNvPr>
          <p:cNvSpPr/>
          <p:nvPr/>
        </p:nvSpPr>
        <p:spPr>
          <a:xfrm>
            <a:off x="5143810" y="3750526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7D9D9AE-24A7-4330-8AF2-7500A4BD37BE}"/>
              </a:ext>
            </a:extLst>
          </p:cNvPr>
          <p:cNvSpPr/>
          <p:nvPr/>
        </p:nvSpPr>
        <p:spPr>
          <a:xfrm>
            <a:off x="5143810" y="4239624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5F68C99-14DE-4B01-A6CF-AE746E3AA6BF}"/>
              </a:ext>
            </a:extLst>
          </p:cNvPr>
          <p:cNvSpPr/>
          <p:nvPr/>
        </p:nvSpPr>
        <p:spPr>
          <a:xfrm>
            <a:off x="5143810" y="4730407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75D5014-B77D-4317-ADD4-E1D24CCA2C2A}"/>
              </a:ext>
            </a:extLst>
          </p:cNvPr>
          <p:cNvSpPr/>
          <p:nvPr/>
        </p:nvSpPr>
        <p:spPr>
          <a:xfrm>
            <a:off x="5143810" y="5204199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7" name="Rectángulo: esquinas redondeadas 16">
            <a:hlinkClick r:id="rId2" action="ppaction://hlinksldjump"/>
            <a:extLst>
              <a:ext uri="{FF2B5EF4-FFF2-40B4-BE49-F238E27FC236}">
                <a16:creationId xmlns:a16="http://schemas.microsoft.com/office/drawing/2014/main" id="{8E6D5368-FED0-40F4-9030-55A4D1E6A68C}"/>
              </a:ext>
            </a:extLst>
          </p:cNvPr>
          <p:cNvSpPr/>
          <p:nvPr/>
        </p:nvSpPr>
        <p:spPr>
          <a:xfrm>
            <a:off x="7763068" y="5778473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Guardar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8" name="Rectángulo: esquinas redondeadas 17">
            <a:hlinkClick r:id="rId2" action="ppaction://hlinksldjump"/>
            <a:extLst>
              <a:ext uri="{FF2B5EF4-FFF2-40B4-BE49-F238E27FC236}">
                <a16:creationId xmlns:a16="http://schemas.microsoft.com/office/drawing/2014/main" id="{928E53B0-777A-486A-A1C3-070E545F9595}"/>
              </a:ext>
            </a:extLst>
          </p:cNvPr>
          <p:cNvSpPr/>
          <p:nvPr/>
        </p:nvSpPr>
        <p:spPr>
          <a:xfrm>
            <a:off x="5394385" y="5778473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Cancelar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933030A-E203-47DE-916D-05A69D802400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Nueva Suscripción</a:t>
            </a:r>
          </a:p>
        </p:txBody>
      </p:sp>
    </p:spTree>
    <p:extLst>
      <p:ext uri="{BB962C8B-B14F-4D97-AF65-F5344CB8AC3E}">
        <p14:creationId xmlns:p14="http://schemas.microsoft.com/office/powerpoint/2010/main" val="33349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DA43E656-8B1F-4501-B84C-C3D8D86D18BE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32188C-1FEA-42B0-BD6B-0E06F06D4C94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Pagos</a:t>
            </a:r>
          </a:p>
        </p:txBody>
      </p:sp>
      <p:sp>
        <p:nvSpPr>
          <p:cNvPr id="25" name="Rectángulo: esquinas redondeadas 24">
            <a:hlinkClick r:id="rId2" action="ppaction://hlinksldjump"/>
            <a:extLst>
              <a:ext uri="{FF2B5EF4-FFF2-40B4-BE49-F238E27FC236}">
                <a16:creationId xmlns:a16="http://schemas.microsoft.com/office/drawing/2014/main" id="{F7D93318-5266-4B6B-88B3-2ABF21E11FC3}"/>
              </a:ext>
            </a:extLst>
          </p:cNvPr>
          <p:cNvSpPr/>
          <p:nvPr/>
        </p:nvSpPr>
        <p:spPr>
          <a:xfrm>
            <a:off x="7093304" y="2930746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F288508-8540-4DC4-8A0B-1D72AD5F4CBF}"/>
              </a:ext>
            </a:extLst>
          </p:cNvPr>
          <p:cNvSpPr/>
          <p:nvPr/>
        </p:nvSpPr>
        <p:spPr>
          <a:xfrm>
            <a:off x="3054104" y="2926477"/>
            <a:ext cx="896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FDABF885-7EBF-40E2-9A44-3AC669975519}"/>
              </a:ext>
            </a:extLst>
          </p:cNvPr>
          <p:cNvSpPr/>
          <p:nvPr/>
        </p:nvSpPr>
        <p:spPr>
          <a:xfrm>
            <a:off x="4037730" y="2956646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B03D89F-3AAC-4715-8457-D87B145ED1A5}"/>
              </a:ext>
            </a:extLst>
          </p:cNvPr>
          <p:cNvSpPr/>
          <p:nvPr/>
        </p:nvSpPr>
        <p:spPr>
          <a:xfrm>
            <a:off x="3491587" y="3800835"/>
            <a:ext cx="9010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Clien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A24D694-BA19-49E9-A064-C8A9DBEF3F83}"/>
              </a:ext>
            </a:extLst>
          </p:cNvPr>
          <p:cNvSpPr/>
          <p:nvPr/>
        </p:nvSpPr>
        <p:spPr>
          <a:xfrm>
            <a:off x="3491587" y="4301050"/>
            <a:ext cx="10922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 C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70D5616-7675-41FE-86F1-9FFB6F5C0DE9}"/>
              </a:ext>
            </a:extLst>
          </p:cNvPr>
          <p:cNvSpPr/>
          <p:nvPr/>
        </p:nvSpPr>
        <p:spPr>
          <a:xfrm>
            <a:off x="3516722" y="4769009"/>
            <a:ext cx="6755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Total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9ABDE64-A945-4C36-BBB7-E1823860DB96}"/>
              </a:ext>
            </a:extLst>
          </p:cNvPr>
          <p:cNvSpPr/>
          <p:nvPr/>
        </p:nvSpPr>
        <p:spPr>
          <a:xfrm>
            <a:off x="4631412" y="3800835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9140410-BB12-497D-98B5-F90503BED627}"/>
              </a:ext>
            </a:extLst>
          </p:cNvPr>
          <p:cNvSpPr/>
          <p:nvPr/>
        </p:nvSpPr>
        <p:spPr>
          <a:xfrm>
            <a:off x="4631412" y="4279911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10C27F9-78E5-4990-8C53-3CF7A2A13CF7}"/>
              </a:ext>
            </a:extLst>
          </p:cNvPr>
          <p:cNvSpPr/>
          <p:nvPr/>
        </p:nvSpPr>
        <p:spPr>
          <a:xfrm>
            <a:off x="4631412" y="4769009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7" name="Rectángulo: esquinas redondeadas 36">
            <a:hlinkClick r:id="" action="ppaction://noaction"/>
            <a:extLst>
              <a:ext uri="{FF2B5EF4-FFF2-40B4-BE49-F238E27FC236}">
                <a16:creationId xmlns:a16="http://schemas.microsoft.com/office/drawing/2014/main" id="{5969F583-FA85-4536-B187-0F100646BF61}"/>
              </a:ext>
            </a:extLst>
          </p:cNvPr>
          <p:cNvSpPr/>
          <p:nvPr/>
        </p:nvSpPr>
        <p:spPr>
          <a:xfrm>
            <a:off x="6270185" y="5288276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Pagar Todo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39" name="Rectángulo: esquinas redondeadas 38">
            <a:hlinkClick r:id="rId3" action="ppaction://hlinksldjump"/>
            <a:extLst>
              <a:ext uri="{FF2B5EF4-FFF2-40B4-BE49-F238E27FC236}">
                <a16:creationId xmlns:a16="http://schemas.microsoft.com/office/drawing/2014/main" id="{BD12DBD7-0A41-4D75-A328-DC844229D095}"/>
              </a:ext>
            </a:extLst>
          </p:cNvPr>
          <p:cNvSpPr/>
          <p:nvPr/>
        </p:nvSpPr>
        <p:spPr>
          <a:xfrm>
            <a:off x="3998734" y="5298622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A505AF5-34B3-486C-99F4-3280AE58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629377"/>
            <a:ext cx="8191500" cy="46482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5EE9C20-DEDC-4BCE-A81E-8ADC5F4CE649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Registrar nuevo usuario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C5C39AC-8E5E-4C37-8863-82DE0BC50AB0}"/>
              </a:ext>
            </a:extLst>
          </p:cNvPr>
          <p:cNvSpPr/>
          <p:nvPr/>
        </p:nvSpPr>
        <p:spPr>
          <a:xfrm>
            <a:off x="4796252" y="1775096"/>
            <a:ext cx="31339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Registrar nuevo usuario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2B41CB-F516-451E-B787-82D3BDF8C932}"/>
              </a:ext>
            </a:extLst>
          </p:cNvPr>
          <p:cNvSpPr/>
          <p:nvPr/>
        </p:nvSpPr>
        <p:spPr>
          <a:xfrm>
            <a:off x="3458968" y="3585482"/>
            <a:ext cx="978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Usuario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1FABEBC-ECB1-4AC0-864E-CC713C5C2058}"/>
              </a:ext>
            </a:extLst>
          </p:cNvPr>
          <p:cNvSpPr/>
          <p:nvPr/>
        </p:nvSpPr>
        <p:spPr>
          <a:xfrm>
            <a:off x="3458968" y="4153016"/>
            <a:ext cx="13537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Contraseña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B375057-588A-4B82-851D-1A24FDBF2E6C}"/>
              </a:ext>
            </a:extLst>
          </p:cNvPr>
          <p:cNvSpPr/>
          <p:nvPr/>
        </p:nvSpPr>
        <p:spPr>
          <a:xfrm>
            <a:off x="4796252" y="3615651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5BA7442-95A4-4C18-8F22-F7CDD6DFF7A6}"/>
              </a:ext>
            </a:extLst>
          </p:cNvPr>
          <p:cNvSpPr/>
          <p:nvPr/>
        </p:nvSpPr>
        <p:spPr>
          <a:xfrm>
            <a:off x="4812737" y="4183185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6" name="Rectángulo: esquinas redondeadas 25">
            <a:hlinkClick r:id="rId3" action="ppaction://hlinksldjump"/>
            <a:extLst>
              <a:ext uri="{FF2B5EF4-FFF2-40B4-BE49-F238E27FC236}">
                <a16:creationId xmlns:a16="http://schemas.microsoft.com/office/drawing/2014/main" id="{0FDEF162-6DA9-4037-8D4C-E38C658BDB4A}"/>
              </a:ext>
            </a:extLst>
          </p:cNvPr>
          <p:cNvSpPr/>
          <p:nvPr/>
        </p:nvSpPr>
        <p:spPr>
          <a:xfrm>
            <a:off x="7517680" y="4902817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Guardar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7" name="Rectángulo: esquinas redondeadas 26">
            <a:hlinkClick r:id="rId3" action="ppaction://hlinksldjump"/>
            <a:extLst>
              <a:ext uri="{FF2B5EF4-FFF2-40B4-BE49-F238E27FC236}">
                <a16:creationId xmlns:a16="http://schemas.microsoft.com/office/drawing/2014/main" id="{2A63B66A-68BF-4DF3-9027-6AB29248DB8A}"/>
              </a:ext>
            </a:extLst>
          </p:cNvPr>
          <p:cNvSpPr/>
          <p:nvPr/>
        </p:nvSpPr>
        <p:spPr>
          <a:xfrm>
            <a:off x="5252899" y="4902816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Cancelar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8CCC2C8D-5B3A-453C-A211-FA4FF8280999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3FCFEA-3FE6-411E-92DC-96741C41D4CE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Clientes</a:t>
            </a:r>
          </a:p>
        </p:txBody>
      </p:sp>
      <p:sp>
        <p:nvSpPr>
          <p:cNvPr id="10" name="Rectángulo: esquinas redondeadas 9">
            <a:hlinkClick r:id="rId2" action="ppaction://hlinksldjump"/>
            <a:extLst>
              <a:ext uri="{FF2B5EF4-FFF2-40B4-BE49-F238E27FC236}">
                <a16:creationId xmlns:a16="http://schemas.microsoft.com/office/drawing/2014/main" id="{F31733D9-BA56-4D5F-A906-2D5DD8AFF213}"/>
              </a:ext>
            </a:extLst>
          </p:cNvPr>
          <p:cNvSpPr/>
          <p:nvPr/>
        </p:nvSpPr>
        <p:spPr>
          <a:xfrm>
            <a:off x="3948364" y="3474665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Nuevo Cliente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hlinkClick r:id="rId3" action="ppaction://hlinksldjump"/>
            <a:extLst>
              <a:ext uri="{FF2B5EF4-FFF2-40B4-BE49-F238E27FC236}">
                <a16:creationId xmlns:a16="http://schemas.microsoft.com/office/drawing/2014/main" id="{145C5A73-C82C-479D-B9F4-7BB2238ECB62}"/>
              </a:ext>
            </a:extLst>
          </p:cNvPr>
          <p:cNvSpPr/>
          <p:nvPr/>
        </p:nvSpPr>
        <p:spPr>
          <a:xfrm>
            <a:off x="6221458" y="3474665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 Cliente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6E0E3C5C-E196-4E38-8A29-6D0FB2A3CE79}"/>
              </a:ext>
            </a:extLst>
          </p:cNvPr>
          <p:cNvSpPr/>
          <p:nvPr/>
        </p:nvSpPr>
        <p:spPr>
          <a:xfrm>
            <a:off x="2196089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B380F7FF-ACDA-431D-A858-802D3B638D79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14" name="Rectángulo 13">
            <a:hlinkClick r:id="rId6" action="ppaction://hlinksldjump"/>
            <a:extLst>
              <a:ext uri="{FF2B5EF4-FFF2-40B4-BE49-F238E27FC236}">
                <a16:creationId xmlns:a16="http://schemas.microsoft.com/office/drawing/2014/main" id="{24C3AAFD-A6C7-4141-AD1C-5ADA30C3786A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15" name="Rectángulo 14">
            <a:hlinkClick r:id="rId7" action="ppaction://hlinksldjump"/>
            <a:extLst>
              <a:ext uri="{FF2B5EF4-FFF2-40B4-BE49-F238E27FC236}">
                <a16:creationId xmlns:a16="http://schemas.microsoft.com/office/drawing/2014/main" id="{AFAF890B-6EB6-480B-A5F6-37F181C0645B}"/>
              </a:ext>
            </a:extLst>
          </p:cNvPr>
          <p:cNvSpPr/>
          <p:nvPr/>
        </p:nvSpPr>
        <p:spPr>
          <a:xfrm>
            <a:off x="6044291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Suscripciones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7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F2F5A622-9ED0-4190-8D25-DA9F69B5C5D0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0FCF2A-6634-4048-A601-182D67E1A9EC}"/>
              </a:ext>
            </a:extLst>
          </p:cNvPr>
          <p:cNvSpPr txBox="1"/>
          <p:nvPr/>
        </p:nvSpPr>
        <p:spPr>
          <a:xfrm>
            <a:off x="1052186" y="413359"/>
            <a:ext cx="318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BO"/>
            </a:defPPr>
            <a:lvl1pPr>
              <a:defRPr sz="2000" b="1"/>
            </a:lvl1pPr>
          </a:lstStyle>
          <a:p>
            <a:r>
              <a:rPr lang="es-MX" dirty="0"/>
              <a:t>Registrar nuevo Clientes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6BEFDBB-16F0-45CE-8D22-010190705A20}"/>
              </a:ext>
            </a:extLst>
          </p:cNvPr>
          <p:cNvSpPr/>
          <p:nvPr/>
        </p:nvSpPr>
        <p:spPr>
          <a:xfrm>
            <a:off x="3801279" y="3241281"/>
            <a:ext cx="896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B432A9E-F892-4E10-B867-48EFCE5EFB9C}"/>
              </a:ext>
            </a:extLst>
          </p:cNvPr>
          <p:cNvSpPr/>
          <p:nvPr/>
        </p:nvSpPr>
        <p:spPr>
          <a:xfrm>
            <a:off x="3779346" y="3723105"/>
            <a:ext cx="10288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Nombre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8B30C34-2F07-4D07-B0F7-FC9555CD5BBD}"/>
              </a:ext>
            </a:extLst>
          </p:cNvPr>
          <p:cNvSpPr/>
          <p:nvPr/>
        </p:nvSpPr>
        <p:spPr>
          <a:xfrm>
            <a:off x="3774829" y="4197118"/>
            <a:ext cx="10230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Apellido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6554A5F-F825-4564-B796-0AD30FDFFE8F}"/>
              </a:ext>
            </a:extLst>
          </p:cNvPr>
          <p:cNvSpPr/>
          <p:nvPr/>
        </p:nvSpPr>
        <p:spPr>
          <a:xfrm>
            <a:off x="3774829" y="5161693"/>
            <a:ext cx="10641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Teléfono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D3178EF-61E0-4A63-A6EB-16D06765313E}"/>
              </a:ext>
            </a:extLst>
          </p:cNvPr>
          <p:cNvSpPr/>
          <p:nvPr/>
        </p:nvSpPr>
        <p:spPr>
          <a:xfrm>
            <a:off x="3801279" y="4685479"/>
            <a:ext cx="7457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Email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E1FD210-0376-49F4-9BD7-D27053D429A5}"/>
              </a:ext>
            </a:extLst>
          </p:cNvPr>
          <p:cNvSpPr/>
          <p:nvPr/>
        </p:nvSpPr>
        <p:spPr>
          <a:xfrm>
            <a:off x="4838966" y="3244029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2635D8E-75E9-4861-A034-2F681536BD55}"/>
              </a:ext>
            </a:extLst>
          </p:cNvPr>
          <p:cNvSpPr/>
          <p:nvPr/>
        </p:nvSpPr>
        <p:spPr>
          <a:xfrm>
            <a:off x="4838966" y="3723105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832776BC-E50A-4297-942D-D2CD4B725C56}"/>
              </a:ext>
            </a:extLst>
          </p:cNvPr>
          <p:cNvSpPr/>
          <p:nvPr/>
        </p:nvSpPr>
        <p:spPr>
          <a:xfrm>
            <a:off x="4838966" y="4212203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8DF0E8DC-0F1F-415F-9ACE-AF25B7B87F7A}"/>
              </a:ext>
            </a:extLst>
          </p:cNvPr>
          <p:cNvSpPr/>
          <p:nvPr/>
        </p:nvSpPr>
        <p:spPr>
          <a:xfrm>
            <a:off x="4838966" y="4702986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58791F08-56F5-41DA-8F5D-96A6F018CD9B}"/>
              </a:ext>
            </a:extLst>
          </p:cNvPr>
          <p:cNvSpPr/>
          <p:nvPr/>
        </p:nvSpPr>
        <p:spPr>
          <a:xfrm>
            <a:off x="4838966" y="5176778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9" name="Rectángulo: esquinas redondeadas 38">
            <a:hlinkClick r:id="rId2" action="ppaction://hlinksldjump"/>
            <a:extLst>
              <a:ext uri="{FF2B5EF4-FFF2-40B4-BE49-F238E27FC236}">
                <a16:creationId xmlns:a16="http://schemas.microsoft.com/office/drawing/2014/main" id="{5223D675-C855-40B4-8FE5-2BBD271B99D5}"/>
              </a:ext>
            </a:extLst>
          </p:cNvPr>
          <p:cNvSpPr/>
          <p:nvPr/>
        </p:nvSpPr>
        <p:spPr>
          <a:xfrm>
            <a:off x="7763068" y="5778473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Guardar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40" name="Rectángulo: esquinas redondeadas 39">
            <a:hlinkClick r:id="rId2" action="ppaction://hlinksldjump"/>
            <a:extLst>
              <a:ext uri="{FF2B5EF4-FFF2-40B4-BE49-F238E27FC236}">
                <a16:creationId xmlns:a16="http://schemas.microsoft.com/office/drawing/2014/main" id="{4AA1E62D-AE8B-4C2C-82D6-43D4F1ED7883}"/>
              </a:ext>
            </a:extLst>
          </p:cNvPr>
          <p:cNvSpPr/>
          <p:nvPr/>
        </p:nvSpPr>
        <p:spPr>
          <a:xfrm>
            <a:off x="5394385" y="5778473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Cancelar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CE1984CF-E45B-4414-9817-42931A5ADAD3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3FCFEA-3FE6-411E-92DC-96741C41D4CE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Buscar Cliente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DBCA8DF-51B8-40B4-8E2B-732331EF0575}"/>
              </a:ext>
            </a:extLst>
          </p:cNvPr>
          <p:cNvSpPr/>
          <p:nvPr/>
        </p:nvSpPr>
        <p:spPr>
          <a:xfrm>
            <a:off x="3026293" y="2849873"/>
            <a:ext cx="896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5651CB-39D9-4A44-805E-30A513DEA421}"/>
              </a:ext>
            </a:extLst>
          </p:cNvPr>
          <p:cNvSpPr/>
          <p:nvPr/>
        </p:nvSpPr>
        <p:spPr>
          <a:xfrm>
            <a:off x="3690281" y="3607992"/>
            <a:ext cx="10288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Nombre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C050F88-E0F8-458C-AFD2-BD47FF3A24D1}"/>
              </a:ext>
            </a:extLst>
          </p:cNvPr>
          <p:cNvSpPr/>
          <p:nvPr/>
        </p:nvSpPr>
        <p:spPr>
          <a:xfrm>
            <a:off x="3685764" y="4082005"/>
            <a:ext cx="10230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Apellido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A0DF869-1090-457C-A282-9678264DD23B}"/>
              </a:ext>
            </a:extLst>
          </p:cNvPr>
          <p:cNvSpPr/>
          <p:nvPr/>
        </p:nvSpPr>
        <p:spPr>
          <a:xfrm>
            <a:off x="3685764" y="5046580"/>
            <a:ext cx="10641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Teléfono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6532FB0-DC1D-49EE-B7BC-898E7E5D37BB}"/>
              </a:ext>
            </a:extLst>
          </p:cNvPr>
          <p:cNvSpPr/>
          <p:nvPr/>
        </p:nvSpPr>
        <p:spPr>
          <a:xfrm>
            <a:off x="3712214" y="4570366"/>
            <a:ext cx="7457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Email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C543D0E-AD54-4149-BE52-25D29A9111D7}"/>
              </a:ext>
            </a:extLst>
          </p:cNvPr>
          <p:cNvSpPr/>
          <p:nvPr/>
        </p:nvSpPr>
        <p:spPr>
          <a:xfrm>
            <a:off x="4063980" y="2852621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719B48F-99A5-4A11-820C-460EDE8155EC}"/>
              </a:ext>
            </a:extLst>
          </p:cNvPr>
          <p:cNvSpPr/>
          <p:nvPr/>
        </p:nvSpPr>
        <p:spPr>
          <a:xfrm>
            <a:off x="4749901" y="3607992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AF3636C-B73E-4C2F-9EEF-0B3852DC46F2}"/>
              </a:ext>
            </a:extLst>
          </p:cNvPr>
          <p:cNvSpPr/>
          <p:nvPr/>
        </p:nvSpPr>
        <p:spPr>
          <a:xfrm>
            <a:off x="4749901" y="4097090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3528E5A-D347-4398-9B6A-AE048F5AEA8B}"/>
              </a:ext>
            </a:extLst>
          </p:cNvPr>
          <p:cNvSpPr/>
          <p:nvPr/>
        </p:nvSpPr>
        <p:spPr>
          <a:xfrm>
            <a:off x="4749901" y="4587873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DF048AE-CC85-4FA7-B526-B709B6E61D51}"/>
              </a:ext>
            </a:extLst>
          </p:cNvPr>
          <p:cNvSpPr/>
          <p:nvPr/>
        </p:nvSpPr>
        <p:spPr>
          <a:xfrm>
            <a:off x="4749901" y="5061665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8" name="Rectángulo: esquinas redondeadas 27">
            <a:hlinkClick r:id="rId2" action="ppaction://hlinksldjump"/>
            <a:extLst>
              <a:ext uri="{FF2B5EF4-FFF2-40B4-BE49-F238E27FC236}">
                <a16:creationId xmlns:a16="http://schemas.microsoft.com/office/drawing/2014/main" id="{886ED2DD-3786-421F-8ABF-FBAE9E03F42C}"/>
              </a:ext>
            </a:extLst>
          </p:cNvPr>
          <p:cNvSpPr/>
          <p:nvPr/>
        </p:nvSpPr>
        <p:spPr>
          <a:xfrm>
            <a:off x="7173615" y="2819095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9" name="Rectángulo: esquinas redondeadas 28">
            <a:hlinkClick r:id="rId3" action="ppaction://hlinksldjump"/>
            <a:extLst>
              <a:ext uri="{FF2B5EF4-FFF2-40B4-BE49-F238E27FC236}">
                <a16:creationId xmlns:a16="http://schemas.microsoft.com/office/drawing/2014/main" id="{9FE843B5-7FFE-4B1C-BE1E-50E94E03E2A2}"/>
              </a:ext>
            </a:extLst>
          </p:cNvPr>
          <p:cNvSpPr/>
          <p:nvPr/>
        </p:nvSpPr>
        <p:spPr>
          <a:xfrm>
            <a:off x="7173615" y="5757125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2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C3680053-8AD8-4C6C-8F4B-B7B09B5E20A9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3FCFEA-3FE6-411E-92DC-96741C41D4CE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Servicios</a:t>
            </a:r>
          </a:p>
        </p:txBody>
      </p:sp>
      <p:sp>
        <p:nvSpPr>
          <p:cNvPr id="10" name="Rectángulo: esquinas redondeadas 9">
            <a:hlinkClick r:id="rId2" action="ppaction://hlinksldjump"/>
            <a:extLst>
              <a:ext uri="{FF2B5EF4-FFF2-40B4-BE49-F238E27FC236}">
                <a16:creationId xmlns:a16="http://schemas.microsoft.com/office/drawing/2014/main" id="{7F0DA3DA-260D-4411-8E1E-AA9736348D51}"/>
              </a:ext>
            </a:extLst>
          </p:cNvPr>
          <p:cNvSpPr/>
          <p:nvPr/>
        </p:nvSpPr>
        <p:spPr>
          <a:xfrm>
            <a:off x="4085990" y="3429000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Nuevo Servicio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hlinkClick r:id="rId3" action="ppaction://hlinksldjump"/>
            <a:extLst>
              <a:ext uri="{FF2B5EF4-FFF2-40B4-BE49-F238E27FC236}">
                <a16:creationId xmlns:a16="http://schemas.microsoft.com/office/drawing/2014/main" id="{CD1D402C-68AA-4C19-BAE7-01555BCE408B}"/>
              </a:ext>
            </a:extLst>
          </p:cNvPr>
          <p:cNvSpPr/>
          <p:nvPr/>
        </p:nvSpPr>
        <p:spPr>
          <a:xfrm>
            <a:off x="6359084" y="3429000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 Servicio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16B84741-039B-4765-A085-390E907EE5E4}"/>
              </a:ext>
            </a:extLst>
          </p:cNvPr>
          <p:cNvSpPr/>
          <p:nvPr/>
        </p:nvSpPr>
        <p:spPr>
          <a:xfrm>
            <a:off x="2196089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B7FAAFFB-B267-4B19-8B2E-09FBDB8F9E8D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14" name="Rectángulo 13">
            <a:hlinkClick r:id="rId6" action="ppaction://hlinksldjump"/>
            <a:extLst>
              <a:ext uri="{FF2B5EF4-FFF2-40B4-BE49-F238E27FC236}">
                <a16:creationId xmlns:a16="http://schemas.microsoft.com/office/drawing/2014/main" id="{6C6E6222-E418-431F-A4FC-4E2031D52626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15" name="Rectángulo 14">
            <a:hlinkClick r:id="rId7" action="ppaction://hlinksldjump"/>
            <a:extLst>
              <a:ext uri="{FF2B5EF4-FFF2-40B4-BE49-F238E27FC236}">
                <a16:creationId xmlns:a16="http://schemas.microsoft.com/office/drawing/2014/main" id="{8125A658-0F96-438C-B303-18B97376F09F}"/>
              </a:ext>
            </a:extLst>
          </p:cNvPr>
          <p:cNvSpPr/>
          <p:nvPr/>
        </p:nvSpPr>
        <p:spPr>
          <a:xfrm>
            <a:off x="6044291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Suscripciones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2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3E037DEA-A246-4759-88D5-FD0663A8734D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43D916-CD00-49F2-9F95-0CE8A148D12C}"/>
              </a:ext>
            </a:extLst>
          </p:cNvPr>
          <p:cNvSpPr txBox="1"/>
          <p:nvPr/>
        </p:nvSpPr>
        <p:spPr>
          <a:xfrm>
            <a:off x="1014608" y="394570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Registrar nuevo Servicios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793AE15-1156-49D5-BF75-41DBC8BF6E27}"/>
              </a:ext>
            </a:extLst>
          </p:cNvPr>
          <p:cNvSpPr/>
          <p:nvPr/>
        </p:nvSpPr>
        <p:spPr>
          <a:xfrm>
            <a:off x="3435885" y="3642522"/>
            <a:ext cx="896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2C791FF-854E-4AE7-81B1-6668B00C0484}"/>
              </a:ext>
            </a:extLst>
          </p:cNvPr>
          <p:cNvSpPr/>
          <p:nvPr/>
        </p:nvSpPr>
        <p:spPr>
          <a:xfrm>
            <a:off x="3435885" y="4094222"/>
            <a:ext cx="10288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Nombre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08F00C-B621-48F3-8D28-3EA1676C649A}"/>
              </a:ext>
            </a:extLst>
          </p:cNvPr>
          <p:cNvSpPr/>
          <p:nvPr/>
        </p:nvSpPr>
        <p:spPr>
          <a:xfrm>
            <a:off x="3451442" y="4635724"/>
            <a:ext cx="8211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Precio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3965776-A33A-4984-AB25-F19B39E2BF9A}"/>
              </a:ext>
            </a:extLst>
          </p:cNvPr>
          <p:cNvSpPr/>
          <p:nvPr/>
        </p:nvSpPr>
        <p:spPr>
          <a:xfrm>
            <a:off x="3439827" y="5082123"/>
            <a:ext cx="13837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Descripción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7250EAA-54E9-43D5-BAE4-6799E9EA091C}"/>
              </a:ext>
            </a:extLst>
          </p:cNvPr>
          <p:cNvSpPr/>
          <p:nvPr/>
        </p:nvSpPr>
        <p:spPr>
          <a:xfrm>
            <a:off x="4853480" y="3642522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E1B27DF-482D-402B-A69F-92ECAB76A972}"/>
              </a:ext>
            </a:extLst>
          </p:cNvPr>
          <p:cNvSpPr/>
          <p:nvPr/>
        </p:nvSpPr>
        <p:spPr>
          <a:xfrm>
            <a:off x="4853480" y="4121598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E1862E9-0BD9-4D46-B8E9-52D209CE7C23}"/>
              </a:ext>
            </a:extLst>
          </p:cNvPr>
          <p:cNvSpPr/>
          <p:nvPr/>
        </p:nvSpPr>
        <p:spPr>
          <a:xfrm>
            <a:off x="4853480" y="4610696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D37431C-EB8B-474E-87BF-837776CFD422}"/>
              </a:ext>
            </a:extLst>
          </p:cNvPr>
          <p:cNvSpPr/>
          <p:nvPr/>
        </p:nvSpPr>
        <p:spPr>
          <a:xfrm>
            <a:off x="4853480" y="5101479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97051F9D-71CC-4E76-AB59-9B918E74040F}"/>
              </a:ext>
            </a:extLst>
          </p:cNvPr>
          <p:cNvSpPr/>
          <p:nvPr/>
        </p:nvSpPr>
        <p:spPr>
          <a:xfrm>
            <a:off x="7661468" y="5783924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Guardar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7" name="Rectángulo: esquinas redondeadas 26">
            <a:hlinkClick r:id="rId2" action="ppaction://hlinksldjump"/>
            <a:extLst>
              <a:ext uri="{FF2B5EF4-FFF2-40B4-BE49-F238E27FC236}">
                <a16:creationId xmlns:a16="http://schemas.microsoft.com/office/drawing/2014/main" id="{D51B1E8C-2CB2-4AD3-805A-09BC16B2C6DA}"/>
              </a:ext>
            </a:extLst>
          </p:cNvPr>
          <p:cNvSpPr/>
          <p:nvPr/>
        </p:nvSpPr>
        <p:spPr>
          <a:xfrm>
            <a:off x="5396687" y="5783923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Cancelar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7BAA4BB5-B41C-446B-894F-CB275E06888C}"/>
              </a:ext>
            </a:extLst>
          </p:cNvPr>
          <p:cNvSpPr/>
          <p:nvPr/>
        </p:nvSpPr>
        <p:spPr>
          <a:xfrm>
            <a:off x="2196089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hlinkClick r:id="rId2" action="ppaction://hlinksldjump"/>
            <a:extLst>
              <a:ext uri="{FF2B5EF4-FFF2-40B4-BE49-F238E27FC236}">
                <a16:creationId xmlns:a16="http://schemas.microsoft.com/office/drawing/2014/main" id="{F9DF8D28-CAE4-4796-8B56-6228369EB5ED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25" name="Rectángulo 24">
            <a:hlinkClick r:id="rId4" action="ppaction://hlinksldjump"/>
            <a:extLst>
              <a:ext uri="{FF2B5EF4-FFF2-40B4-BE49-F238E27FC236}">
                <a16:creationId xmlns:a16="http://schemas.microsoft.com/office/drawing/2014/main" id="{D42CFCF0-BC9E-42A6-8339-17CD251C203A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28" name="Rectángulo 27">
            <a:hlinkClick r:id="rId5" action="ppaction://hlinksldjump"/>
            <a:extLst>
              <a:ext uri="{FF2B5EF4-FFF2-40B4-BE49-F238E27FC236}">
                <a16:creationId xmlns:a16="http://schemas.microsoft.com/office/drawing/2014/main" id="{9B04405C-CA53-4F14-90C9-F851AE26AFB1}"/>
              </a:ext>
            </a:extLst>
          </p:cNvPr>
          <p:cNvSpPr/>
          <p:nvPr/>
        </p:nvSpPr>
        <p:spPr>
          <a:xfrm>
            <a:off x="6044291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Suscripciones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8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3FCFEA-3FE6-411E-92DC-96741C41D4CE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Lista de Servicios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57690C-7D2B-4B3F-9DE8-9E71E8949534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9" name="Rectángulo: esquinas redondeadas 18">
            <a:hlinkClick r:id="rId2" action="ppaction://hlinksldjump"/>
            <a:extLst>
              <a:ext uri="{FF2B5EF4-FFF2-40B4-BE49-F238E27FC236}">
                <a16:creationId xmlns:a16="http://schemas.microsoft.com/office/drawing/2014/main" id="{43D46F6B-2734-4901-A31A-0038945B0546}"/>
              </a:ext>
            </a:extLst>
          </p:cNvPr>
          <p:cNvSpPr/>
          <p:nvPr/>
        </p:nvSpPr>
        <p:spPr>
          <a:xfrm>
            <a:off x="7578563" y="3228082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0" name="Rectángulo: esquinas redondeadas 19">
            <a:hlinkClick r:id="rId3" action="ppaction://hlinksldjump"/>
            <a:extLst>
              <a:ext uri="{FF2B5EF4-FFF2-40B4-BE49-F238E27FC236}">
                <a16:creationId xmlns:a16="http://schemas.microsoft.com/office/drawing/2014/main" id="{21D2579B-3414-48FE-99DA-D31664E2CBE5}"/>
              </a:ext>
            </a:extLst>
          </p:cNvPr>
          <p:cNvSpPr/>
          <p:nvPr/>
        </p:nvSpPr>
        <p:spPr>
          <a:xfrm>
            <a:off x="7160629" y="5692596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94588BA-FDC0-44A5-A4DB-C823C4F880C6}"/>
              </a:ext>
            </a:extLst>
          </p:cNvPr>
          <p:cNvSpPr/>
          <p:nvPr/>
        </p:nvSpPr>
        <p:spPr>
          <a:xfrm>
            <a:off x="3422899" y="3258859"/>
            <a:ext cx="896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789CE0F-5396-451D-A98E-30F1F9FCBA35}"/>
              </a:ext>
            </a:extLst>
          </p:cNvPr>
          <p:cNvSpPr/>
          <p:nvPr/>
        </p:nvSpPr>
        <p:spPr>
          <a:xfrm>
            <a:off x="3422899" y="4029693"/>
            <a:ext cx="10288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Nombre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F5288B1-8FF3-4FE5-A288-9224BF4C91BB}"/>
              </a:ext>
            </a:extLst>
          </p:cNvPr>
          <p:cNvSpPr/>
          <p:nvPr/>
        </p:nvSpPr>
        <p:spPr>
          <a:xfrm>
            <a:off x="3422899" y="4531082"/>
            <a:ext cx="8211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Precio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F6929D3-C390-4D73-AA3B-1EE6C7DD29F4}"/>
              </a:ext>
            </a:extLst>
          </p:cNvPr>
          <p:cNvSpPr/>
          <p:nvPr/>
        </p:nvSpPr>
        <p:spPr>
          <a:xfrm>
            <a:off x="3426841" y="5017594"/>
            <a:ext cx="13837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Descripción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66AC72B-C619-4966-AA85-A282289D5E40}"/>
              </a:ext>
            </a:extLst>
          </p:cNvPr>
          <p:cNvSpPr/>
          <p:nvPr/>
        </p:nvSpPr>
        <p:spPr>
          <a:xfrm>
            <a:off x="4464757" y="3273945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FFF2224-8A33-4073-A74E-0D82F0AEFA94}"/>
              </a:ext>
            </a:extLst>
          </p:cNvPr>
          <p:cNvSpPr/>
          <p:nvPr/>
        </p:nvSpPr>
        <p:spPr>
          <a:xfrm>
            <a:off x="4840494" y="4057069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C22AD0A-0569-47C7-AF3F-D5707B3421D4}"/>
              </a:ext>
            </a:extLst>
          </p:cNvPr>
          <p:cNvSpPr/>
          <p:nvPr/>
        </p:nvSpPr>
        <p:spPr>
          <a:xfrm>
            <a:off x="4840494" y="4546167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53933DB5-9799-43FC-B7F6-7B661908CE0F}"/>
              </a:ext>
            </a:extLst>
          </p:cNvPr>
          <p:cNvSpPr/>
          <p:nvPr/>
        </p:nvSpPr>
        <p:spPr>
          <a:xfrm>
            <a:off x="4840494" y="5036950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833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707B713-FB91-4559-AC29-E71B85B8A6B2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2951627B-F5AC-4584-AD46-267F678B6F9C}"/>
              </a:ext>
            </a:extLst>
          </p:cNvPr>
          <p:cNvSpPr/>
          <p:nvPr/>
        </p:nvSpPr>
        <p:spPr>
          <a:xfrm>
            <a:off x="2196089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3" action="ppaction://hlinksldjump"/>
            <a:extLst>
              <a:ext uri="{FF2B5EF4-FFF2-40B4-BE49-F238E27FC236}">
                <a16:creationId xmlns:a16="http://schemas.microsoft.com/office/drawing/2014/main" id="{CD62E4E1-3CD0-4138-8A2F-CE5D5BE28F4D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4" name="Rectángulo 3">
            <a:hlinkClick r:id="rId4" action="ppaction://hlinksldjump"/>
            <a:extLst>
              <a:ext uri="{FF2B5EF4-FFF2-40B4-BE49-F238E27FC236}">
                <a16:creationId xmlns:a16="http://schemas.microsoft.com/office/drawing/2014/main" id="{DD687334-0AF8-4DDA-9193-0F276EF1A514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5" name="Rectángulo 4">
            <a:hlinkClick r:id="rId5" action="ppaction://hlinksldjump"/>
            <a:extLst>
              <a:ext uri="{FF2B5EF4-FFF2-40B4-BE49-F238E27FC236}">
                <a16:creationId xmlns:a16="http://schemas.microsoft.com/office/drawing/2014/main" id="{98FC4FE2-2814-40FD-AF71-55E1CED0FFA0}"/>
              </a:ext>
            </a:extLst>
          </p:cNvPr>
          <p:cNvSpPr/>
          <p:nvPr/>
        </p:nvSpPr>
        <p:spPr>
          <a:xfrm>
            <a:off x="6044291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Suscripciones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AAD266-8D06-4892-A1C3-59088824306D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Suscripción</a:t>
            </a:r>
          </a:p>
        </p:txBody>
      </p:sp>
      <p:sp>
        <p:nvSpPr>
          <p:cNvPr id="8" name="Rectángulo: esquinas redondeadas 7">
            <a:hlinkClick r:id="rId6" action="ppaction://hlinksldjump"/>
            <a:extLst>
              <a:ext uri="{FF2B5EF4-FFF2-40B4-BE49-F238E27FC236}">
                <a16:creationId xmlns:a16="http://schemas.microsoft.com/office/drawing/2014/main" id="{92C53224-E808-4B68-BEE5-4A96ECA54CBE}"/>
              </a:ext>
            </a:extLst>
          </p:cNvPr>
          <p:cNvSpPr/>
          <p:nvPr/>
        </p:nvSpPr>
        <p:spPr>
          <a:xfrm>
            <a:off x="4085990" y="3429000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Nueva Suscripción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1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106</Words>
  <Application>Microsoft Office PowerPoint</Application>
  <PresentationFormat>Panorámica</PresentationFormat>
  <Paragraphs>82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 Ordoñez Choque</dc:creator>
  <cp:lastModifiedBy>Israel Ordoñez Choque</cp:lastModifiedBy>
  <cp:revision>23</cp:revision>
  <dcterms:created xsi:type="dcterms:W3CDTF">2024-07-11T18:41:14Z</dcterms:created>
  <dcterms:modified xsi:type="dcterms:W3CDTF">2024-07-18T06:51:21Z</dcterms:modified>
</cp:coreProperties>
</file>