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F29AC-75BA-F2DA-DC3C-7876E8CFFCA2}" v="753" dt="2025-02-26T17:11:25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1BF3C-CC73-456F-BF12-704EFB8E044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5D64F6-D486-4291-8FCE-115BF758565F}">
      <dgm:prSet/>
      <dgm:spPr/>
      <dgm:t>
        <a:bodyPr/>
        <a:lstStyle/>
        <a:p>
          <a:r>
            <a:rPr lang="pt-BR"/>
            <a:t>Site para marcação de consultas para consultório odontológico</a:t>
          </a:r>
          <a:endParaRPr lang="en-US"/>
        </a:p>
      </dgm:t>
    </dgm:pt>
    <dgm:pt modelId="{D33383DB-81E9-420B-801A-D35D8A8B6A58}" type="parTrans" cxnId="{63A343B7-CBCF-4626-B974-DA29F168896A}">
      <dgm:prSet/>
      <dgm:spPr/>
      <dgm:t>
        <a:bodyPr/>
        <a:lstStyle/>
        <a:p>
          <a:endParaRPr lang="en-US"/>
        </a:p>
      </dgm:t>
    </dgm:pt>
    <dgm:pt modelId="{C8DE103B-4CA4-42D7-B208-3C717A9DCF28}" type="sibTrans" cxnId="{63A343B7-CBCF-4626-B974-DA29F168896A}">
      <dgm:prSet/>
      <dgm:spPr/>
      <dgm:t>
        <a:bodyPr/>
        <a:lstStyle/>
        <a:p>
          <a:endParaRPr lang="en-US"/>
        </a:p>
      </dgm:t>
    </dgm:pt>
    <dgm:pt modelId="{96F8835C-11D6-43E0-9687-465E969DB6EA}">
      <dgm:prSet/>
      <dgm:spPr/>
      <dgm:t>
        <a:bodyPr/>
        <a:lstStyle/>
        <a:p>
          <a:r>
            <a:rPr lang="pt-BR"/>
            <a:t>Dificuldade em manter uma agenda de consultas organizada</a:t>
          </a:r>
          <a:endParaRPr lang="en-US"/>
        </a:p>
      </dgm:t>
    </dgm:pt>
    <dgm:pt modelId="{5149415C-844D-42D9-9F99-9828E181B8D8}" type="parTrans" cxnId="{C017E437-273C-488C-8EBE-4CEA097299BD}">
      <dgm:prSet/>
      <dgm:spPr/>
      <dgm:t>
        <a:bodyPr/>
        <a:lstStyle/>
        <a:p>
          <a:endParaRPr lang="en-US"/>
        </a:p>
      </dgm:t>
    </dgm:pt>
    <dgm:pt modelId="{333C4BC7-F1CA-40B2-870B-22D4C1853D51}" type="sibTrans" cxnId="{C017E437-273C-488C-8EBE-4CEA097299BD}">
      <dgm:prSet/>
      <dgm:spPr/>
      <dgm:t>
        <a:bodyPr/>
        <a:lstStyle/>
        <a:p>
          <a:endParaRPr lang="en-US"/>
        </a:p>
      </dgm:t>
    </dgm:pt>
    <dgm:pt modelId="{039537D9-3B76-4FB3-8C3A-E145309CA5CC}">
      <dgm:prSet/>
      <dgm:spPr/>
      <dgm:t>
        <a:bodyPr/>
        <a:lstStyle/>
        <a:p>
          <a:r>
            <a:rPr lang="pt-BR"/>
            <a:t>Problema na manutenção de cadastro dos pacientes</a:t>
          </a:r>
          <a:endParaRPr lang="en-US"/>
        </a:p>
      </dgm:t>
    </dgm:pt>
    <dgm:pt modelId="{38310780-7FE6-44D6-845E-9F263366C997}" type="parTrans" cxnId="{66716E06-16E0-4AA3-A2ED-4DD0B2DAE093}">
      <dgm:prSet/>
      <dgm:spPr/>
      <dgm:t>
        <a:bodyPr/>
        <a:lstStyle/>
        <a:p>
          <a:endParaRPr lang="en-US"/>
        </a:p>
      </dgm:t>
    </dgm:pt>
    <dgm:pt modelId="{FBD7D285-C499-4E90-B0E4-E9DCE239336D}" type="sibTrans" cxnId="{66716E06-16E0-4AA3-A2ED-4DD0B2DAE093}">
      <dgm:prSet/>
      <dgm:spPr/>
      <dgm:t>
        <a:bodyPr/>
        <a:lstStyle/>
        <a:p>
          <a:endParaRPr lang="en-US"/>
        </a:p>
      </dgm:t>
    </dgm:pt>
    <dgm:pt modelId="{430965FF-E3C6-4D69-959A-6AEFC06FE20D}">
      <dgm:prSet/>
      <dgm:spPr/>
      <dgm:t>
        <a:bodyPr/>
        <a:lstStyle/>
        <a:p>
          <a:r>
            <a:rPr lang="pt-BR"/>
            <a:t>Dificuldade no armazenamento e geração de relatórios de pacientes</a:t>
          </a:r>
          <a:endParaRPr lang="en-US"/>
        </a:p>
      </dgm:t>
    </dgm:pt>
    <dgm:pt modelId="{AD19BD0E-6B2C-4205-9FDC-FD62959EC94A}" type="parTrans" cxnId="{B4B0F4F7-8186-4275-90B0-72D26EA07ECB}">
      <dgm:prSet/>
      <dgm:spPr/>
      <dgm:t>
        <a:bodyPr/>
        <a:lstStyle/>
        <a:p>
          <a:endParaRPr lang="en-US"/>
        </a:p>
      </dgm:t>
    </dgm:pt>
    <dgm:pt modelId="{17988FD1-207D-4E06-AF2E-4982115C50C2}" type="sibTrans" cxnId="{B4B0F4F7-8186-4275-90B0-72D26EA07ECB}">
      <dgm:prSet/>
      <dgm:spPr/>
      <dgm:t>
        <a:bodyPr/>
        <a:lstStyle/>
        <a:p>
          <a:endParaRPr lang="en-US"/>
        </a:p>
      </dgm:t>
    </dgm:pt>
    <dgm:pt modelId="{F831C5B1-AAAE-4B3A-B785-D8ACE9F71195}" type="pres">
      <dgm:prSet presAssocID="{27B1BF3C-CC73-456F-BF12-704EFB8E04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3DC71C4-C396-4FE4-BEAD-A27C7DD9BBB0}" type="pres">
      <dgm:prSet presAssocID="{355D64F6-D486-4291-8FCE-115BF758565F}" presName="hierRoot1" presStyleCnt="0"/>
      <dgm:spPr/>
    </dgm:pt>
    <dgm:pt modelId="{E0847D35-652E-4000-9D6E-661C4789444F}" type="pres">
      <dgm:prSet presAssocID="{355D64F6-D486-4291-8FCE-115BF758565F}" presName="composite" presStyleCnt="0"/>
      <dgm:spPr/>
    </dgm:pt>
    <dgm:pt modelId="{D5079874-607A-4920-AD40-CB69083EF45B}" type="pres">
      <dgm:prSet presAssocID="{355D64F6-D486-4291-8FCE-115BF758565F}" presName="background" presStyleLbl="node0" presStyleIdx="0" presStyleCnt="4"/>
      <dgm:spPr/>
    </dgm:pt>
    <dgm:pt modelId="{AAD1FEF6-DE8F-45FA-937F-3D5235EEC8D3}" type="pres">
      <dgm:prSet presAssocID="{355D64F6-D486-4291-8FCE-115BF758565F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B9E3C4-BBE1-41A7-B33D-31B2B91BA89A}" type="pres">
      <dgm:prSet presAssocID="{355D64F6-D486-4291-8FCE-115BF758565F}" presName="hierChild2" presStyleCnt="0"/>
      <dgm:spPr/>
    </dgm:pt>
    <dgm:pt modelId="{9C9F68B2-0DDB-4576-AE25-DE0C5D669961}" type="pres">
      <dgm:prSet presAssocID="{96F8835C-11D6-43E0-9687-465E969DB6EA}" presName="hierRoot1" presStyleCnt="0"/>
      <dgm:spPr/>
    </dgm:pt>
    <dgm:pt modelId="{6D26790E-0A57-4E35-92C7-270805FC3A22}" type="pres">
      <dgm:prSet presAssocID="{96F8835C-11D6-43E0-9687-465E969DB6EA}" presName="composite" presStyleCnt="0"/>
      <dgm:spPr/>
    </dgm:pt>
    <dgm:pt modelId="{815A928B-D5CC-4C64-86F8-A28BDDAE5180}" type="pres">
      <dgm:prSet presAssocID="{96F8835C-11D6-43E0-9687-465E969DB6EA}" presName="background" presStyleLbl="node0" presStyleIdx="1" presStyleCnt="4"/>
      <dgm:spPr/>
    </dgm:pt>
    <dgm:pt modelId="{919F0AE1-0BEC-4E4E-B9EE-DA6592E3F63B}" type="pres">
      <dgm:prSet presAssocID="{96F8835C-11D6-43E0-9687-465E969DB6EA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FD063-0DD8-43FA-B944-38DEE81FE89C}" type="pres">
      <dgm:prSet presAssocID="{96F8835C-11D6-43E0-9687-465E969DB6EA}" presName="hierChild2" presStyleCnt="0"/>
      <dgm:spPr/>
    </dgm:pt>
    <dgm:pt modelId="{27055A15-E8FD-443F-BEAC-A9F128258399}" type="pres">
      <dgm:prSet presAssocID="{039537D9-3B76-4FB3-8C3A-E145309CA5CC}" presName="hierRoot1" presStyleCnt="0"/>
      <dgm:spPr/>
    </dgm:pt>
    <dgm:pt modelId="{43F1D30A-F60D-4D24-BA76-D8F89B228285}" type="pres">
      <dgm:prSet presAssocID="{039537D9-3B76-4FB3-8C3A-E145309CA5CC}" presName="composite" presStyleCnt="0"/>
      <dgm:spPr/>
    </dgm:pt>
    <dgm:pt modelId="{68496DFA-EDF3-4A23-B9AF-30262551BE20}" type="pres">
      <dgm:prSet presAssocID="{039537D9-3B76-4FB3-8C3A-E145309CA5CC}" presName="background" presStyleLbl="node0" presStyleIdx="2" presStyleCnt="4"/>
      <dgm:spPr/>
    </dgm:pt>
    <dgm:pt modelId="{2B36ED39-0964-4B90-8AB1-CDA1C79A291A}" type="pres">
      <dgm:prSet presAssocID="{039537D9-3B76-4FB3-8C3A-E145309CA5CC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EC711C-0076-461C-B48E-647F4FCBBA93}" type="pres">
      <dgm:prSet presAssocID="{039537D9-3B76-4FB3-8C3A-E145309CA5CC}" presName="hierChild2" presStyleCnt="0"/>
      <dgm:spPr/>
    </dgm:pt>
    <dgm:pt modelId="{4D27E90A-E1A7-4634-A815-FEABB8A43FCB}" type="pres">
      <dgm:prSet presAssocID="{430965FF-E3C6-4D69-959A-6AEFC06FE20D}" presName="hierRoot1" presStyleCnt="0"/>
      <dgm:spPr/>
    </dgm:pt>
    <dgm:pt modelId="{54D977A0-C015-4D95-93C0-F3B3AC0529F8}" type="pres">
      <dgm:prSet presAssocID="{430965FF-E3C6-4D69-959A-6AEFC06FE20D}" presName="composite" presStyleCnt="0"/>
      <dgm:spPr/>
    </dgm:pt>
    <dgm:pt modelId="{40272E24-3F92-411D-8FD5-BE7AAADCB7EC}" type="pres">
      <dgm:prSet presAssocID="{430965FF-E3C6-4D69-959A-6AEFC06FE20D}" presName="background" presStyleLbl="node0" presStyleIdx="3" presStyleCnt="4"/>
      <dgm:spPr/>
    </dgm:pt>
    <dgm:pt modelId="{B708D788-EA4C-469A-A37F-E62D9B329374}" type="pres">
      <dgm:prSet presAssocID="{430965FF-E3C6-4D69-959A-6AEFC06FE20D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A7ABBF-F4BE-4B35-B7BD-B89F8E8E916D}" type="pres">
      <dgm:prSet presAssocID="{430965FF-E3C6-4D69-959A-6AEFC06FE20D}" presName="hierChild2" presStyleCnt="0"/>
      <dgm:spPr/>
    </dgm:pt>
  </dgm:ptLst>
  <dgm:cxnLst>
    <dgm:cxn modelId="{66C4EF05-828A-4ACB-BAB1-AB6362DD6318}" type="presOf" srcId="{039537D9-3B76-4FB3-8C3A-E145309CA5CC}" destId="{2B36ED39-0964-4B90-8AB1-CDA1C79A291A}" srcOrd="0" destOrd="0" presId="urn:microsoft.com/office/officeart/2005/8/layout/hierarchy1"/>
    <dgm:cxn modelId="{66716E06-16E0-4AA3-A2ED-4DD0B2DAE093}" srcId="{27B1BF3C-CC73-456F-BF12-704EFB8E0444}" destId="{039537D9-3B76-4FB3-8C3A-E145309CA5CC}" srcOrd="2" destOrd="0" parTransId="{38310780-7FE6-44D6-845E-9F263366C997}" sibTransId="{FBD7D285-C499-4E90-B0E4-E9DCE239336D}"/>
    <dgm:cxn modelId="{B4B0F4F7-8186-4275-90B0-72D26EA07ECB}" srcId="{27B1BF3C-CC73-456F-BF12-704EFB8E0444}" destId="{430965FF-E3C6-4D69-959A-6AEFC06FE20D}" srcOrd="3" destOrd="0" parTransId="{AD19BD0E-6B2C-4205-9FDC-FD62959EC94A}" sibTransId="{17988FD1-207D-4E06-AF2E-4982115C50C2}"/>
    <dgm:cxn modelId="{63A343B7-CBCF-4626-B974-DA29F168896A}" srcId="{27B1BF3C-CC73-456F-BF12-704EFB8E0444}" destId="{355D64F6-D486-4291-8FCE-115BF758565F}" srcOrd="0" destOrd="0" parTransId="{D33383DB-81E9-420B-801A-D35D8A8B6A58}" sibTransId="{C8DE103B-4CA4-42D7-B208-3C717A9DCF28}"/>
    <dgm:cxn modelId="{C017E437-273C-488C-8EBE-4CEA097299BD}" srcId="{27B1BF3C-CC73-456F-BF12-704EFB8E0444}" destId="{96F8835C-11D6-43E0-9687-465E969DB6EA}" srcOrd="1" destOrd="0" parTransId="{5149415C-844D-42D9-9F99-9828E181B8D8}" sibTransId="{333C4BC7-F1CA-40B2-870B-22D4C1853D51}"/>
    <dgm:cxn modelId="{598042B8-E5F9-4D91-B408-E01B640AAA2D}" type="presOf" srcId="{27B1BF3C-CC73-456F-BF12-704EFB8E0444}" destId="{F831C5B1-AAAE-4B3A-B785-D8ACE9F71195}" srcOrd="0" destOrd="0" presId="urn:microsoft.com/office/officeart/2005/8/layout/hierarchy1"/>
    <dgm:cxn modelId="{22973525-8FD2-4C42-B061-2E0905C56E6F}" type="presOf" srcId="{355D64F6-D486-4291-8FCE-115BF758565F}" destId="{AAD1FEF6-DE8F-45FA-937F-3D5235EEC8D3}" srcOrd="0" destOrd="0" presId="urn:microsoft.com/office/officeart/2005/8/layout/hierarchy1"/>
    <dgm:cxn modelId="{C804B36E-445E-4391-A3F9-E819ED453AFE}" type="presOf" srcId="{430965FF-E3C6-4D69-959A-6AEFC06FE20D}" destId="{B708D788-EA4C-469A-A37F-E62D9B329374}" srcOrd="0" destOrd="0" presId="urn:microsoft.com/office/officeart/2005/8/layout/hierarchy1"/>
    <dgm:cxn modelId="{48E14076-CF5F-4F62-AC5A-42D46E9A7F71}" type="presOf" srcId="{96F8835C-11D6-43E0-9687-465E969DB6EA}" destId="{919F0AE1-0BEC-4E4E-B9EE-DA6592E3F63B}" srcOrd="0" destOrd="0" presId="urn:microsoft.com/office/officeart/2005/8/layout/hierarchy1"/>
    <dgm:cxn modelId="{33795A0A-F3EC-47D8-B49A-1085E99925F1}" type="presParOf" srcId="{F831C5B1-AAAE-4B3A-B785-D8ACE9F71195}" destId="{03DC71C4-C396-4FE4-BEAD-A27C7DD9BBB0}" srcOrd="0" destOrd="0" presId="urn:microsoft.com/office/officeart/2005/8/layout/hierarchy1"/>
    <dgm:cxn modelId="{EDBD0D55-F6C3-496D-8C20-5894EC187FF3}" type="presParOf" srcId="{03DC71C4-C396-4FE4-BEAD-A27C7DD9BBB0}" destId="{E0847D35-652E-4000-9D6E-661C4789444F}" srcOrd="0" destOrd="0" presId="urn:microsoft.com/office/officeart/2005/8/layout/hierarchy1"/>
    <dgm:cxn modelId="{5CFAE40A-94FB-43CF-A59F-C3FF07F83405}" type="presParOf" srcId="{E0847D35-652E-4000-9D6E-661C4789444F}" destId="{D5079874-607A-4920-AD40-CB69083EF45B}" srcOrd="0" destOrd="0" presId="urn:microsoft.com/office/officeart/2005/8/layout/hierarchy1"/>
    <dgm:cxn modelId="{3F610BE0-AFB4-46FD-B55A-D26D7E736979}" type="presParOf" srcId="{E0847D35-652E-4000-9D6E-661C4789444F}" destId="{AAD1FEF6-DE8F-45FA-937F-3D5235EEC8D3}" srcOrd="1" destOrd="0" presId="urn:microsoft.com/office/officeart/2005/8/layout/hierarchy1"/>
    <dgm:cxn modelId="{AECA86C0-DAA8-4ECF-8A88-54F7B86F7716}" type="presParOf" srcId="{03DC71C4-C396-4FE4-BEAD-A27C7DD9BBB0}" destId="{2DB9E3C4-BBE1-41A7-B33D-31B2B91BA89A}" srcOrd="1" destOrd="0" presId="urn:microsoft.com/office/officeart/2005/8/layout/hierarchy1"/>
    <dgm:cxn modelId="{3297C21D-1EF8-49D6-A991-7BA1BD31AC44}" type="presParOf" srcId="{F831C5B1-AAAE-4B3A-B785-D8ACE9F71195}" destId="{9C9F68B2-0DDB-4576-AE25-DE0C5D669961}" srcOrd="1" destOrd="0" presId="urn:microsoft.com/office/officeart/2005/8/layout/hierarchy1"/>
    <dgm:cxn modelId="{182E9D60-568A-4C4C-BF92-8DF546C096A1}" type="presParOf" srcId="{9C9F68B2-0DDB-4576-AE25-DE0C5D669961}" destId="{6D26790E-0A57-4E35-92C7-270805FC3A22}" srcOrd="0" destOrd="0" presId="urn:microsoft.com/office/officeart/2005/8/layout/hierarchy1"/>
    <dgm:cxn modelId="{6A0DEE82-8CF9-4B08-B419-EE412B36018C}" type="presParOf" srcId="{6D26790E-0A57-4E35-92C7-270805FC3A22}" destId="{815A928B-D5CC-4C64-86F8-A28BDDAE5180}" srcOrd="0" destOrd="0" presId="urn:microsoft.com/office/officeart/2005/8/layout/hierarchy1"/>
    <dgm:cxn modelId="{07568FD3-421B-42E3-964F-4BADCE7350A4}" type="presParOf" srcId="{6D26790E-0A57-4E35-92C7-270805FC3A22}" destId="{919F0AE1-0BEC-4E4E-B9EE-DA6592E3F63B}" srcOrd="1" destOrd="0" presId="urn:microsoft.com/office/officeart/2005/8/layout/hierarchy1"/>
    <dgm:cxn modelId="{72E6B08A-E531-4AC7-9910-9DFDE1F6CA59}" type="presParOf" srcId="{9C9F68B2-0DDB-4576-AE25-DE0C5D669961}" destId="{320FD063-0DD8-43FA-B944-38DEE81FE89C}" srcOrd="1" destOrd="0" presId="urn:microsoft.com/office/officeart/2005/8/layout/hierarchy1"/>
    <dgm:cxn modelId="{CB014483-5C44-4D4B-98DA-66E4B6748A82}" type="presParOf" srcId="{F831C5B1-AAAE-4B3A-B785-D8ACE9F71195}" destId="{27055A15-E8FD-443F-BEAC-A9F128258399}" srcOrd="2" destOrd="0" presId="urn:microsoft.com/office/officeart/2005/8/layout/hierarchy1"/>
    <dgm:cxn modelId="{0CAEBE53-73A6-49F1-B795-C77F25745758}" type="presParOf" srcId="{27055A15-E8FD-443F-BEAC-A9F128258399}" destId="{43F1D30A-F60D-4D24-BA76-D8F89B228285}" srcOrd="0" destOrd="0" presId="urn:microsoft.com/office/officeart/2005/8/layout/hierarchy1"/>
    <dgm:cxn modelId="{65DE59ED-58C2-4F71-B0BD-35351948BEDB}" type="presParOf" srcId="{43F1D30A-F60D-4D24-BA76-D8F89B228285}" destId="{68496DFA-EDF3-4A23-B9AF-30262551BE20}" srcOrd="0" destOrd="0" presId="urn:microsoft.com/office/officeart/2005/8/layout/hierarchy1"/>
    <dgm:cxn modelId="{486ECE9A-BFD4-4FD8-A8A7-C61C1695D7C8}" type="presParOf" srcId="{43F1D30A-F60D-4D24-BA76-D8F89B228285}" destId="{2B36ED39-0964-4B90-8AB1-CDA1C79A291A}" srcOrd="1" destOrd="0" presId="urn:microsoft.com/office/officeart/2005/8/layout/hierarchy1"/>
    <dgm:cxn modelId="{65B58F9E-8852-4017-8C48-26DFE2510789}" type="presParOf" srcId="{27055A15-E8FD-443F-BEAC-A9F128258399}" destId="{C8EC711C-0076-461C-B48E-647F4FCBBA93}" srcOrd="1" destOrd="0" presId="urn:microsoft.com/office/officeart/2005/8/layout/hierarchy1"/>
    <dgm:cxn modelId="{0F0C4BD5-24E3-41B0-8A47-7C1C7A3FFE6F}" type="presParOf" srcId="{F831C5B1-AAAE-4B3A-B785-D8ACE9F71195}" destId="{4D27E90A-E1A7-4634-A815-FEABB8A43FCB}" srcOrd="3" destOrd="0" presId="urn:microsoft.com/office/officeart/2005/8/layout/hierarchy1"/>
    <dgm:cxn modelId="{8BC40ECB-599B-43E5-9957-CF2448848230}" type="presParOf" srcId="{4D27E90A-E1A7-4634-A815-FEABB8A43FCB}" destId="{54D977A0-C015-4D95-93C0-F3B3AC0529F8}" srcOrd="0" destOrd="0" presId="urn:microsoft.com/office/officeart/2005/8/layout/hierarchy1"/>
    <dgm:cxn modelId="{E71EA1E9-A1F1-4E9A-BAB8-2B5DC2EDBF39}" type="presParOf" srcId="{54D977A0-C015-4D95-93C0-F3B3AC0529F8}" destId="{40272E24-3F92-411D-8FD5-BE7AAADCB7EC}" srcOrd="0" destOrd="0" presId="urn:microsoft.com/office/officeart/2005/8/layout/hierarchy1"/>
    <dgm:cxn modelId="{B04AA88B-AB64-4D13-8EF7-9FB723AA2834}" type="presParOf" srcId="{54D977A0-C015-4D95-93C0-F3B3AC0529F8}" destId="{B708D788-EA4C-469A-A37F-E62D9B329374}" srcOrd="1" destOrd="0" presId="urn:microsoft.com/office/officeart/2005/8/layout/hierarchy1"/>
    <dgm:cxn modelId="{597873F2-3F7F-4464-BBBE-E45C8437333F}" type="presParOf" srcId="{4D27E90A-E1A7-4634-A815-FEABB8A43FCB}" destId="{E3A7ABBF-F4BE-4B35-B7BD-B89F8E8E91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53A000-35C3-4F95-8906-EC1F98CAAE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DEE1AF-2F30-4D20-BD23-E3DEE57DFAE9}">
      <dgm:prSet/>
      <dgm:spPr/>
      <dgm:t>
        <a:bodyPr/>
        <a:lstStyle/>
        <a:p>
          <a:r>
            <a:rPr lang="pt-BR"/>
            <a:t>Criar um site onde o dentista consiga manter uma agenda de consultas mais organizadas para facilitar seu trabalho e também deixar mais simples para pacientes marcarem suas consultas com autonomia.</a:t>
          </a:r>
          <a:endParaRPr lang="en-US"/>
        </a:p>
      </dgm:t>
    </dgm:pt>
    <dgm:pt modelId="{2641D9DB-2850-4058-B234-C6B072AC880A}" type="parTrans" cxnId="{702FABED-AFD1-4F91-B94D-AC2AF2B5D988}">
      <dgm:prSet/>
      <dgm:spPr/>
      <dgm:t>
        <a:bodyPr/>
        <a:lstStyle/>
        <a:p>
          <a:endParaRPr lang="en-US"/>
        </a:p>
      </dgm:t>
    </dgm:pt>
    <dgm:pt modelId="{AD62FB0E-ECBC-4B07-94FD-CCE0A8770951}" type="sibTrans" cxnId="{702FABED-AFD1-4F91-B94D-AC2AF2B5D988}">
      <dgm:prSet/>
      <dgm:spPr/>
      <dgm:t>
        <a:bodyPr/>
        <a:lstStyle/>
        <a:p>
          <a:endParaRPr lang="en-US"/>
        </a:p>
      </dgm:t>
    </dgm:pt>
    <dgm:pt modelId="{E6A32E27-5DAB-49C6-8D9D-10BFC40897D3}">
      <dgm:prSet/>
      <dgm:spPr/>
      <dgm:t>
        <a:bodyPr/>
        <a:lstStyle/>
        <a:p>
          <a:r>
            <a:rPr lang="pt-BR"/>
            <a:t>Facilitar a emissão e o armazenamento dos relatórios de cada paciente, filtrando-os e armazenando-os em um único site.</a:t>
          </a:r>
          <a:endParaRPr lang="en-US"/>
        </a:p>
      </dgm:t>
    </dgm:pt>
    <dgm:pt modelId="{8C93BB6F-40E2-4E9B-939C-980770FC86AE}" type="parTrans" cxnId="{18C3CC5F-14E0-4953-9733-6B70CD31B1F5}">
      <dgm:prSet/>
      <dgm:spPr/>
      <dgm:t>
        <a:bodyPr/>
        <a:lstStyle/>
        <a:p>
          <a:endParaRPr lang="en-US"/>
        </a:p>
      </dgm:t>
    </dgm:pt>
    <dgm:pt modelId="{DD79F467-AEC8-4DB9-81FD-5FA4DD1F0FE8}" type="sibTrans" cxnId="{18C3CC5F-14E0-4953-9733-6B70CD31B1F5}">
      <dgm:prSet/>
      <dgm:spPr/>
      <dgm:t>
        <a:bodyPr/>
        <a:lstStyle/>
        <a:p>
          <a:endParaRPr lang="en-US"/>
        </a:p>
      </dgm:t>
    </dgm:pt>
    <dgm:pt modelId="{162C2CED-E969-4656-A7E6-6C26838448AB}">
      <dgm:prSet/>
      <dgm:spPr/>
      <dgm:t>
        <a:bodyPr/>
        <a:lstStyle/>
        <a:p>
          <a:r>
            <a:rPr lang="pt-BR"/>
            <a:t>Mostrar localização precisa do consultório para facilitar os pacientes a chegar no consultório</a:t>
          </a:r>
          <a:endParaRPr lang="en-US"/>
        </a:p>
      </dgm:t>
    </dgm:pt>
    <dgm:pt modelId="{B6C73D5E-DA36-472F-B5F5-0FB45D8A02B5}" type="parTrans" cxnId="{15EE96BC-547A-4AD2-9F6A-DC2C80C5014B}">
      <dgm:prSet/>
      <dgm:spPr/>
      <dgm:t>
        <a:bodyPr/>
        <a:lstStyle/>
        <a:p>
          <a:endParaRPr lang="en-US"/>
        </a:p>
      </dgm:t>
    </dgm:pt>
    <dgm:pt modelId="{9772C9B3-92C5-4F74-8EF0-6AF8E957A72F}" type="sibTrans" cxnId="{15EE96BC-547A-4AD2-9F6A-DC2C80C5014B}">
      <dgm:prSet/>
      <dgm:spPr/>
      <dgm:t>
        <a:bodyPr/>
        <a:lstStyle/>
        <a:p>
          <a:endParaRPr lang="en-US"/>
        </a:p>
      </dgm:t>
    </dgm:pt>
    <dgm:pt modelId="{835D483D-BF8E-476E-A8BF-B326541876A4}">
      <dgm:prSet/>
      <dgm:spPr/>
      <dgm:t>
        <a:bodyPr/>
        <a:lstStyle/>
        <a:p>
          <a:r>
            <a:rPr lang="pt-BR"/>
            <a:t>Notificar os pacientes sobre suas consultas próximas para evitar cancelamentos de última hora e faltas em consultas</a:t>
          </a:r>
          <a:endParaRPr lang="en-US"/>
        </a:p>
      </dgm:t>
    </dgm:pt>
    <dgm:pt modelId="{638D2F7D-6A6D-40DC-A479-8C227B68FAF4}" type="parTrans" cxnId="{F5DE849B-7BB9-4018-9BD7-B95D73AFB28C}">
      <dgm:prSet/>
      <dgm:spPr/>
      <dgm:t>
        <a:bodyPr/>
        <a:lstStyle/>
        <a:p>
          <a:endParaRPr lang="en-US"/>
        </a:p>
      </dgm:t>
    </dgm:pt>
    <dgm:pt modelId="{22C3A015-25BD-4EC5-BBB7-A857BF4FD0F4}" type="sibTrans" cxnId="{F5DE849B-7BB9-4018-9BD7-B95D73AFB28C}">
      <dgm:prSet/>
      <dgm:spPr/>
      <dgm:t>
        <a:bodyPr/>
        <a:lstStyle/>
        <a:p>
          <a:endParaRPr lang="en-US"/>
        </a:p>
      </dgm:t>
    </dgm:pt>
    <dgm:pt modelId="{5581F15B-6E21-468D-BE47-04A785A1DCFD}" type="pres">
      <dgm:prSet presAssocID="{7353A000-35C3-4F95-8906-EC1F98CAAE2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EC2B3F7-68B9-4235-B3A8-6F42EE4BC537}" type="pres">
      <dgm:prSet presAssocID="{0FDEE1AF-2F30-4D20-BD23-E3DEE57DFAE9}" presName="compNode" presStyleCnt="0"/>
      <dgm:spPr/>
    </dgm:pt>
    <dgm:pt modelId="{FDF80C71-902D-4A60-9E77-DAB8339839FE}" type="pres">
      <dgm:prSet presAssocID="{0FDEE1AF-2F30-4D20-BD23-E3DEE57DFAE9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Dente"/>
        </a:ext>
      </dgm:extLst>
    </dgm:pt>
    <dgm:pt modelId="{F478A3F5-CC51-47A7-8EA1-1CECF6C31AFF}" type="pres">
      <dgm:prSet presAssocID="{0FDEE1AF-2F30-4D20-BD23-E3DEE57DFAE9}" presName="spaceRect" presStyleCnt="0"/>
      <dgm:spPr/>
    </dgm:pt>
    <dgm:pt modelId="{CCC434DB-9947-4873-8088-3B66276A5A59}" type="pres">
      <dgm:prSet presAssocID="{0FDEE1AF-2F30-4D20-BD23-E3DEE57DFAE9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78006000-FC93-4287-AB25-265388D20863}" type="pres">
      <dgm:prSet presAssocID="{AD62FB0E-ECBC-4B07-94FD-CCE0A8770951}" presName="sibTrans" presStyleCnt="0"/>
      <dgm:spPr/>
    </dgm:pt>
    <dgm:pt modelId="{B482E561-26EE-4CC0-A404-3DFD5E27C1C6}" type="pres">
      <dgm:prSet presAssocID="{E6A32E27-5DAB-49C6-8D9D-10BFC40897D3}" presName="compNode" presStyleCnt="0"/>
      <dgm:spPr/>
    </dgm:pt>
    <dgm:pt modelId="{38C4F910-3F3F-449A-A449-42EA16CBD464}" type="pres">
      <dgm:prSet presAssocID="{E6A32E27-5DAB-49C6-8D9D-10BFC40897D3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684B6DC9-4FEA-490C-B3AD-AC1B05817788}" type="pres">
      <dgm:prSet presAssocID="{E6A32E27-5DAB-49C6-8D9D-10BFC40897D3}" presName="spaceRect" presStyleCnt="0"/>
      <dgm:spPr/>
    </dgm:pt>
    <dgm:pt modelId="{1D9367B9-67CA-42E6-A8B3-356E5F4BE03F}" type="pres">
      <dgm:prSet presAssocID="{E6A32E27-5DAB-49C6-8D9D-10BFC40897D3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34863660-8E75-4A21-A64E-750F8CB8DA11}" type="pres">
      <dgm:prSet presAssocID="{DD79F467-AEC8-4DB9-81FD-5FA4DD1F0FE8}" presName="sibTrans" presStyleCnt="0"/>
      <dgm:spPr/>
    </dgm:pt>
    <dgm:pt modelId="{8992C829-CD18-444F-AFDA-388CD35AD443}" type="pres">
      <dgm:prSet presAssocID="{162C2CED-E969-4656-A7E6-6C26838448AB}" presName="compNode" presStyleCnt="0"/>
      <dgm:spPr/>
    </dgm:pt>
    <dgm:pt modelId="{611FE93D-3B6B-418F-B9AF-8519C707381B}" type="pres">
      <dgm:prSet presAssocID="{162C2CED-E969-4656-A7E6-6C26838448A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006E6CAB-6982-4B64-A501-15E8D55E3776}" type="pres">
      <dgm:prSet presAssocID="{162C2CED-E969-4656-A7E6-6C26838448AB}" presName="spaceRect" presStyleCnt="0"/>
      <dgm:spPr/>
    </dgm:pt>
    <dgm:pt modelId="{98CDB047-C63E-4606-8836-E96EFD1A4479}" type="pres">
      <dgm:prSet presAssocID="{162C2CED-E969-4656-A7E6-6C26838448A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179A1407-C60E-40ED-84FD-029326F99097}" type="pres">
      <dgm:prSet presAssocID="{9772C9B3-92C5-4F74-8EF0-6AF8E957A72F}" presName="sibTrans" presStyleCnt="0"/>
      <dgm:spPr/>
    </dgm:pt>
    <dgm:pt modelId="{23E6964D-F3E1-447C-A3FB-72D63DD11871}" type="pres">
      <dgm:prSet presAssocID="{835D483D-BF8E-476E-A8BF-B326541876A4}" presName="compNode" presStyleCnt="0"/>
      <dgm:spPr/>
    </dgm:pt>
    <dgm:pt modelId="{9C53DF81-AF5D-496A-98AA-D00959F158CF}" type="pres">
      <dgm:prSet presAssocID="{835D483D-BF8E-476E-A8BF-B326541876A4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26E2D3CA-429E-4041-9200-CA7B6E26F5C4}" type="pres">
      <dgm:prSet presAssocID="{835D483D-BF8E-476E-A8BF-B326541876A4}" presName="spaceRect" presStyleCnt="0"/>
      <dgm:spPr/>
    </dgm:pt>
    <dgm:pt modelId="{B5F0CC48-F263-49FE-99C0-A25E91CF4309}" type="pres">
      <dgm:prSet presAssocID="{835D483D-BF8E-476E-A8BF-B326541876A4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1E54324-37C8-4EA4-BEC1-CF59C3FAD1C1}" type="presOf" srcId="{7353A000-35C3-4F95-8906-EC1F98CAAE24}" destId="{5581F15B-6E21-468D-BE47-04A785A1DCFD}" srcOrd="0" destOrd="0" presId="urn:microsoft.com/office/officeart/2018/2/layout/IconLabelList"/>
    <dgm:cxn modelId="{702FABED-AFD1-4F91-B94D-AC2AF2B5D988}" srcId="{7353A000-35C3-4F95-8906-EC1F98CAAE24}" destId="{0FDEE1AF-2F30-4D20-BD23-E3DEE57DFAE9}" srcOrd="0" destOrd="0" parTransId="{2641D9DB-2850-4058-B234-C6B072AC880A}" sibTransId="{AD62FB0E-ECBC-4B07-94FD-CCE0A8770951}"/>
    <dgm:cxn modelId="{325AA370-F3D6-4F92-82DE-BDD180D05EFA}" type="presOf" srcId="{162C2CED-E969-4656-A7E6-6C26838448AB}" destId="{98CDB047-C63E-4606-8836-E96EFD1A4479}" srcOrd="0" destOrd="0" presId="urn:microsoft.com/office/officeart/2018/2/layout/IconLabelList"/>
    <dgm:cxn modelId="{18C3CC5F-14E0-4953-9733-6B70CD31B1F5}" srcId="{7353A000-35C3-4F95-8906-EC1F98CAAE24}" destId="{E6A32E27-5DAB-49C6-8D9D-10BFC40897D3}" srcOrd="1" destOrd="0" parTransId="{8C93BB6F-40E2-4E9B-939C-980770FC86AE}" sibTransId="{DD79F467-AEC8-4DB9-81FD-5FA4DD1F0FE8}"/>
    <dgm:cxn modelId="{20431BBF-4FA5-4286-B579-97246FA4FE32}" type="presOf" srcId="{E6A32E27-5DAB-49C6-8D9D-10BFC40897D3}" destId="{1D9367B9-67CA-42E6-A8B3-356E5F4BE03F}" srcOrd="0" destOrd="0" presId="urn:microsoft.com/office/officeart/2018/2/layout/IconLabelList"/>
    <dgm:cxn modelId="{F5DE849B-7BB9-4018-9BD7-B95D73AFB28C}" srcId="{7353A000-35C3-4F95-8906-EC1F98CAAE24}" destId="{835D483D-BF8E-476E-A8BF-B326541876A4}" srcOrd="3" destOrd="0" parTransId="{638D2F7D-6A6D-40DC-A479-8C227B68FAF4}" sibTransId="{22C3A015-25BD-4EC5-BBB7-A857BF4FD0F4}"/>
    <dgm:cxn modelId="{15EE96BC-547A-4AD2-9F6A-DC2C80C5014B}" srcId="{7353A000-35C3-4F95-8906-EC1F98CAAE24}" destId="{162C2CED-E969-4656-A7E6-6C26838448AB}" srcOrd="2" destOrd="0" parTransId="{B6C73D5E-DA36-472F-B5F5-0FB45D8A02B5}" sibTransId="{9772C9B3-92C5-4F74-8EF0-6AF8E957A72F}"/>
    <dgm:cxn modelId="{BA9ACDC4-0A28-490D-A842-9F83F3BE30CB}" type="presOf" srcId="{0FDEE1AF-2F30-4D20-BD23-E3DEE57DFAE9}" destId="{CCC434DB-9947-4873-8088-3B66276A5A59}" srcOrd="0" destOrd="0" presId="urn:microsoft.com/office/officeart/2018/2/layout/IconLabelList"/>
    <dgm:cxn modelId="{C96BD632-9C5E-4938-B2D2-F86CA4048B75}" type="presOf" srcId="{835D483D-BF8E-476E-A8BF-B326541876A4}" destId="{B5F0CC48-F263-49FE-99C0-A25E91CF4309}" srcOrd="0" destOrd="0" presId="urn:microsoft.com/office/officeart/2018/2/layout/IconLabelList"/>
    <dgm:cxn modelId="{D8CB8B17-2FD8-4456-A3A7-3BB94D4EDF0B}" type="presParOf" srcId="{5581F15B-6E21-468D-BE47-04A785A1DCFD}" destId="{8EC2B3F7-68B9-4235-B3A8-6F42EE4BC537}" srcOrd="0" destOrd="0" presId="urn:microsoft.com/office/officeart/2018/2/layout/IconLabelList"/>
    <dgm:cxn modelId="{713872EC-546B-4023-BB76-CD63C43C6D22}" type="presParOf" srcId="{8EC2B3F7-68B9-4235-B3A8-6F42EE4BC537}" destId="{FDF80C71-902D-4A60-9E77-DAB8339839FE}" srcOrd="0" destOrd="0" presId="urn:microsoft.com/office/officeart/2018/2/layout/IconLabelList"/>
    <dgm:cxn modelId="{37FA8EB9-F263-4108-B877-48792748D0C2}" type="presParOf" srcId="{8EC2B3F7-68B9-4235-B3A8-6F42EE4BC537}" destId="{F478A3F5-CC51-47A7-8EA1-1CECF6C31AFF}" srcOrd="1" destOrd="0" presId="urn:microsoft.com/office/officeart/2018/2/layout/IconLabelList"/>
    <dgm:cxn modelId="{8309C31B-7517-47AE-9820-669896459DA6}" type="presParOf" srcId="{8EC2B3F7-68B9-4235-B3A8-6F42EE4BC537}" destId="{CCC434DB-9947-4873-8088-3B66276A5A59}" srcOrd="2" destOrd="0" presId="urn:microsoft.com/office/officeart/2018/2/layout/IconLabelList"/>
    <dgm:cxn modelId="{F8BD4233-52F9-4669-9F91-E48B8E8C3D56}" type="presParOf" srcId="{5581F15B-6E21-468D-BE47-04A785A1DCFD}" destId="{78006000-FC93-4287-AB25-265388D20863}" srcOrd="1" destOrd="0" presId="urn:microsoft.com/office/officeart/2018/2/layout/IconLabelList"/>
    <dgm:cxn modelId="{6162E1D4-57B0-4429-A28F-BEACC89B3B84}" type="presParOf" srcId="{5581F15B-6E21-468D-BE47-04A785A1DCFD}" destId="{B482E561-26EE-4CC0-A404-3DFD5E27C1C6}" srcOrd="2" destOrd="0" presId="urn:microsoft.com/office/officeart/2018/2/layout/IconLabelList"/>
    <dgm:cxn modelId="{896B084B-B486-449C-B69F-85D29C7D8561}" type="presParOf" srcId="{B482E561-26EE-4CC0-A404-3DFD5E27C1C6}" destId="{38C4F910-3F3F-449A-A449-42EA16CBD464}" srcOrd="0" destOrd="0" presId="urn:microsoft.com/office/officeart/2018/2/layout/IconLabelList"/>
    <dgm:cxn modelId="{A4FC0F15-EF52-4AF8-96A6-AD1026F25A4B}" type="presParOf" srcId="{B482E561-26EE-4CC0-A404-3DFD5E27C1C6}" destId="{684B6DC9-4FEA-490C-B3AD-AC1B05817788}" srcOrd="1" destOrd="0" presId="urn:microsoft.com/office/officeart/2018/2/layout/IconLabelList"/>
    <dgm:cxn modelId="{7543C6EA-D9B5-492A-90AC-3622BF573034}" type="presParOf" srcId="{B482E561-26EE-4CC0-A404-3DFD5E27C1C6}" destId="{1D9367B9-67CA-42E6-A8B3-356E5F4BE03F}" srcOrd="2" destOrd="0" presId="urn:microsoft.com/office/officeart/2018/2/layout/IconLabelList"/>
    <dgm:cxn modelId="{73AEB024-EBB2-4E09-B683-BDD4BB5B4694}" type="presParOf" srcId="{5581F15B-6E21-468D-BE47-04A785A1DCFD}" destId="{34863660-8E75-4A21-A64E-750F8CB8DA11}" srcOrd="3" destOrd="0" presId="urn:microsoft.com/office/officeart/2018/2/layout/IconLabelList"/>
    <dgm:cxn modelId="{70717532-6FE6-4336-B73A-B0F1AF944EC0}" type="presParOf" srcId="{5581F15B-6E21-468D-BE47-04A785A1DCFD}" destId="{8992C829-CD18-444F-AFDA-388CD35AD443}" srcOrd="4" destOrd="0" presId="urn:microsoft.com/office/officeart/2018/2/layout/IconLabelList"/>
    <dgm:cxn modelId="{9B94C636-FA98-402F-89BF-C8823FAB2BE6}" type="presParOf" srcId="{8992C829-CD18-444F-AFDA-388CD35AD443}" destId="{611FE93D-3B6B-418F-B9AF-8519C707381B}" srcOrd="0" destOrd="0" presId="urn:microsoft.com/office/officeart/2018/2/layout/IconLabelList"/>
    <dgm:cxn modelId="{A04594C9-D700-4B65-A4AD-002B09DA1DC6}" type="presParOf" srcId="{8992C829-CD18-444F-AFDA-388CD35AD443}" destId="{006E6CAB-6982-4B64-A501-15E8D55E3776}" srcOrd="1" destOrd="0" presId="urn:microsoft.com/office/officeart/2018/2/layout/IconLabelList"/>
    <dgm:cxn modelId="{D41DB0F0-6075-4710-9106-AA9AE5BD747E}" type="presParOf" srcId="{8992C829-CD18-444F-AFDA-388CD35AD443}" destId="{98CDB047-C63E-4606-8836-E96EFD1A4479}" srcOrd="2" destOrd="0" presId="urn:microsoft.com/office/officeart/2018/2/layout/IconLabelList"/>
    <dgm:cxn modelId="{B4AFBB67-868A-4575-BE4A-890590BF8D6D}" type="presParOf" srcId="{5581F15B-6E21-468D-BE47-04A785A1DCFD}" destId="{179A1407-C60E-40ED-84FD-029326F99097}" srcOrd="5" destOrd="0" presId="urn:microsoft.com/office/officeart/2018/2/layout/IconLabelList"/>
    <dgm:cxn modelId="{9D7C84F8-F515-4944-BDFB-ABFF0993FCE7}" type="presParOf" srcId="{5581F15B-6E21-468D-BE47-04A785A1DCFD}" destId="{23E6964D-F3E1-447C-A3FB-72D63DD11871}" srcOrd="6" destOrd="0" presId="urn:microsoft.com/office/officeart/2018/2/layout/IconLabelList"/>
    <dgm:cxn modelId="{E4CC3581-1ED7-4803-B004-D4297A55A2CE}" type="presParOf" srcId="{23E6964D-F3E1-447C-A3FB-72D63DD11871}" destId="{9C53DF81-AF5D-496A-98AA-D00959F158CF}" srcOrd="0" destOrd="0" presId="urn:microsoft.com/office/officeart/2018/2/layout/IconLabelList"/>
    <dgm:cxn modelId="{986D1448-5351-4BC3-B269-9C4E2E050947}" type="presParOf" srcId="{23E6964D-F3E1-447C-A3FB-72D63DD11871}" destId="{26E2D3CA-429E-4041-9200-CA7B6E26F5C4}" srcOrd="1" destOrd="0" presId="urn:microsoft.com/office/officeart/2018/2/layout/IconLabelList"/>
    <dgm:cxn modelId="{385054A9-129A-4BEC-ADC0-732F3ACC79E5}" type="presParOf" srcId="{23E6964D-F3E1-447C-A3FB-72D63DD11871}" destId="{B5F0CC48-F263-49FE-99C0-A25E91CF43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846FC6-D39E-4423-871A-EACA047BAB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5FCD45-C2E1-4684-A701-C55FABB39290}">
      <dgm:prSet/>
      <dgm:spPr/>
      <dgm:t>
        <a:bodyPr/>
        <a:lstStyle/>
        <a:p>
          <a:r>
            <a:rPr lang="pt-BR"/>
            <a:t>Parceiro próximo e acessível</a:t>
          </a:r>
          <a:endParaRPr lang="en-US"/>
        </a:p>
      </dgm:t>
    </dgm:pt>
    <dgm:pt modelId="{EF477E41-0F07-4890-A9E9-5DCCAEB043D3}" type="parTrans" cxnId="{3A4D272C-ABDE-4EE8-9A63-4CC4E5DBF0DA}">
      <dgm:prSet/>
      <dgm:spPr/>
      <dgm:t>
        <a:bodyPr/>
        <a:lstStyle/>
        <a:p>
          <a:endParaRPr lang="en-US"/>
        </a:p>
      </dgm:t>
    </dgm:pt>
    <dgm:pt modelId="{2AB724E2-3B75-449D-B00E-DC91EAEF0438}" type="sibTrans" cxnId="{3A4D272C-ABDE-4EE8-9A63-4CC4E5DBF0DA}">
      <dgm:prSet/>
      <dgm:spPr/>
      <dgm:t>
        <a:bodyPr/>
        <a:lstStyle/>
        <a:p>
          <a:endParaRPr lang="en-US"/>
        </a:p>
      </dgm:t>
    </dgm:pt>
    <dgm:pt modelId="{0F99899D-EF42-4E13-AA7D-F58CF685EA45}">
      <dgm:prSet/>
      <dgm:spPr/>
      <dgm:t>
        <a:bodyPr/>
        <a:lstStyle/>
        <a:p>
          <a:r>
            <a:rPr lang="pt-BR"/>
            <a:t>Necessidade imediata de resolução</a:t>
          </a:r>
          <a:endParaRPr lang="en-US"/>
        </a:p>
      </dgm:t>
    </dgm:pt>
    <dgm:pt modelId="{C67EF929-C577-4CA8-B793-9A4BCD3A52F5}" type="parTrans" cxnId="{940050BA-ED5F-472D-AF23-8ED06C038526}">
      <dgm:prSet/>
      <dgm:spPr/>
      <dgm:t>
        <a:bodyPr/>
        <a:lstStyle/>
        <a:p>
          <a:endParaRPr lang="en-US"/>
        </a:p>
      </dgm:t>
    </dgm:pt>
    <dgm:pt modelId="{B8D0A590-3985-4015-8B34-5BAAD297DF0C}" type="sibTrans" cxnId="{940050BA-ED5F-472D-AF23-8ED06C038526}">
      <dgm:prSet/>
      <dgm:spPr/>
      <dgm:t>
        <a:bodyPr/>
        <a:lstStyle/>
        <a:p>
          <a:endParaRPr lang="en-US"/>
        </a:p>
      </dgm:t>
    </dgm:pt>
    <dgm:pt modelId="{5B632EFF-75CA-4F79-8FAF-88706A7FCF62}">
      <dgm:prSet/>
      <dgm:spPr/>
      <dgm:t>
        <a:bodyPr/>
        <a:lstStyle/>
        <a:p>
          <a:r>
            <a:rPr lang="pt-BR"/>
            <a:t>Demanda compatível com a capacidade do grupo</a:t>
          </a:r>
          <a:endParaRPr lang="en-US"/>
        </a:p>
      </dgm:t>
    </dgm:pt>
    <dgm:pt modelId="{BDD5A0A6-81FB-4650-8953-924ED4067071}" type="parTrans" cxnId="{7C80E904-EA52-46EC-82AF-D7CF93A7DDB1}">
      <dgm:prSet/>
      <dgm:spPr/>
      <dgm:t>
        <a:bodyPr/>
        <a:lstStyle/>
        <a:p>
          <a:endParaRPr lang="en-US"/>
        </a:p>
      </dgm:t>
    </dgm:pt>
    <dgm:pt modelId="{D8B9B931-3618-4F4F-842B-85E57B888C6A}" type="sibTrans" cxnId="{7C80E904-EA52-46EC-82AF-D7CF93A7DDB1}">
      <dgm:prSet/>
      <dgm:spPr/>
      <dgm:t>
        <a:bodyPr/>
        <a:lstStyle/>
        <a:p>
          <a:endParaRPr lang="en-US"/>
        </a:p>
      </dgm:t>
    </dgm:pt>
    <dgm:pt modelId="{441F31F1-44FF-40F7-B0C7-B1D9295539D4}" type="pres">
      <dgm:prSet presAssocID="{90846FC6-D39E-4423-871A-EACA047BABE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7E00A65-E9CB-4800-BD58-12B4303D16B3}" type="pres">
      <dgm:prSet presAssocID="{825FCD45-C2E1-4684-A701-C55FABB39290}" presName="compNode" presStyleCnt="0"/>
      <dgm:spPr/>
    </dgm:pt>
    <dgm:pt modelId="{B4BF3793-2FF5-4EED-A3B2-9BA5C5E67E60}" type="pres">
      <dgm:prSet presAssocID="{825FCD45-C2E1-4684-A701-C55FABB392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55D5867B-4C31-4B51-B47A-D1BE09BFA02A}" type="pres">
      <dgm:prSet presAssocID="{825FCD45-C2E1-4684-A701-C55FABB39290}" presName="spaceRect" presStyleCnt="0"/>
      <dgm:spPr/>
    </dgm:pt>
    <dgm:pt modelId="{4D850CDE-BBD4-42ED-AE75-7689E5E8565D}" type="pres">
      <dgm:prSet presAssocID="{825FCD45-C2E1-4684-A701-C55FABB3929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9BEEC503-6837-4DE2-9773-D05538CE8E2F}" type="pres">
      <dgm:prSet presAssocID="{2AB724E2-3B75-449D-B00E-DC91EAEF0438}" presName="sibTrans" presStyleCnt="0"/>
      <dgm:spPr/>
    </dgm:pt>
    <dgm:pt modelId="{CAF67A3B-C480-4035-BA96-9785F364DED2}" type="pres">
      <dgm:prSet presAssocID="{0F99899D-EF42-4E13-AA7D-F58CF685EA45}" presName="compNode" presStyleCnt="0"/>
      <dgm:spPr/>
    </dgm:pt>
    <dgm:pt modelId="{D7D4990C-2B43-4017-A128-14233A98F50D}" type="pres">
      <dgm:prSet presAssocID="{0F99899D-EF42-4E13-AA7D-F58CF685EA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ronômetro"/>
        </a:ext>
      </dgm:extLst>
    </dgm:pt>
    <dgm:pt modelId="{D7B69124-AC63-4BDA-8DB9-859253664A4C}" type="pres">
      <dgm:prSet presAssocID="{0F99899D-EF42-4E13-AA7D-F58CF685EA45}" presName="spaceRect" presStyleCnt="0"/>
      <dgm:spPr/>
    </dgm:pt>
    <dgm:pt modelId="{6329EDD8-7A2D-4750-BBF7-4E2306BC6532}" type="pres">
      <dgm:prSet presAssocID="{0F99899D-EF42-4E13-AA7D-F58CF685EA45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FC31D377-8890-435E-88C3-2AACD5316C40}" type="pres">
      <dgm:prSet presAssocID="{B8D0A590-3985-4015-8B34-5BAAD297DF0C}" presName="sibTrans" presStyleCnt="0"/>
      <dgm:spPr/>
    </dgm:pt>
    <dgm:pt modelId="{89E77386-C73C-4100-AFEF-982AB27B8DEE}" type="pres">
      <dgm:prSet presAssocID="{5B632EFF-75CA-4F79-8FAF-88706A7FCF62}" presName="compNode" presStyleCnt="0"/>
      <dgm:spPr/>
    </dgm:pt>
    <dgm:pt modelId="{1846D581-1790-4FC1-B7FD-8313186BDF3B}" type="pres">
      <dgm:prSet presAssocID="{5B632EFF-75CA-4F79-8FAF-88706A7FCF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173C8E06-A9F3-4995-A8B7-73530D33A6F6}" type="pres">
      <dgm:prSet presAssocID="{5B632EFF-75CA-4F79-8FAF-88706A7FCF62}" presName="spaceRect" presStyleCnt="0"/>
      <dgm:spPr/>
    </dgm:pt>
    <dgm:pt modelId="{67F4E53F-3C4A-49E8-B327-3BA5A4A38EF3}" type="pres">
      <dgm:prSet presAssocID="{5B632EFF-75CA-4F79-8FAF-88706A7FCF6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A4D272C-ABDE-4EE8-9A63-4CC4E5DBF0DA}" srcId="{90846FC6-D39E-4423-871A-EACA047BABE2}" destId="{825FCD45-C2E1-4684-A701-C55FABB39290}" srcOrd="0" destOrd="0" parTransId="{EF477E41-0F07-4890-A9E9-5DCCAEB043D3}" sibTransId="{2AB724E2-3B75-449D-B00E-DC91EAEF0438}"/>
    <dgm:cxn modelId="{F1F40AA7-CF49-462E-A890-134581F23396}" type="presOf" srcId="{5B632EFF-75CA-4F79-8FAF-88706A7FCF62}" destId="{67F4E53F-3C4A-49E8-B327-3BA5A4A38EF3}" srcOrd="0" destOrd="0" presId="urn:microsoft.com/office/officeart/2018/2/layout/IconLabelList"/>
    <dgm:cxn modelId="{F5F6356C-ED02-4B65-9D9C-C179FAD0880F}" type="presOf" srcId="{90846FC6-D39E-4423-871A-EACA047BABE2}" destId="{441F31F1-44FF-40F7-B0C7-B1D9295539D4}" srcOrd="0" destOrd="0" presId="urn:microsoft.com/office/officeart/2018/2/layout/IconLabelList"/>
    <dgm:cxn modelId="{CC8D967B-3996-44AB-AA4B-1ACDB956FD73}" type="presOf" srcId="{825FCD45-C2E1-4684-A701-C55FABB39290}" destId="{4D850CDE-BBD4-42ED-AE75-7689E5E8565D}" srcOrd="0" destOrd="0" presId="urn:microsoft.com/office/officeart/2018/2/layout/IconLabelList"/>
    <dgm:cxn modelId="{940050BA-ED5F-472D-AF23-8ED06C038526}" srcId="{90846FC6-D39E-4423-871A-EACA047BABE2}" destId="{0F99899D-EF42-4E13-AA7D-F58CF685EA45}" srcOrd="1" destOrd="0" parTransId="{C67EF929-C577-4CA8-B793-9A4BCD3A52F5}" sibTransId="{B8D0A590-3985-4015-8B34-5BAAD297DF0C}"/>
    <dgm:cxn modelId="{F6E9E017-38B8-4B51-AB5D-F8AED8C0D749}" type="presOf" srcId="{0F99899D-EF42-4E13-AA7D-F58CF685EA45}" destId="{6329EDD8-7A2D-4750-BBF7-4E2306BC6532}" srcOrd="0" destOrd="0" presId="urn:microsoft.com/office/officeart/2018/2/layout/IconLabelList"/>
    <dgm:cxn modelId="{7C80E904-EA52-46EC-82AF-D7CF93A7DDB1}" srcId="{90846FC6-D39E-4423-871A-EACA047BABE2}" destId="{5B632EFF-75CA-4F79-8FAF-88706A7FCF62}" srcOrd="2" destOrd="0" parTransId="{BDD5A0A6-81FB-4650-8953-924ED4067071}" sibTransId="{D8B9B931-3618-4F4F-842B-85E57B888C6A}"/>
    <dgm:cxn modelId="{FFF22820-9D80-416E-8E6F-764DABBA08CD}" type="presParOf" srcId="{441F31F1-44FF-40F7-B0C7-B1D9295539D4}" destId="{57E00A65-E9CB-4800-BD58-12B4303D16B3}" srcOrd="0" destOrd="0" presId="urn:microsoft.com/office/officeart/2018/2/layout/IconLabelList"/>
    <dgm:cxn modelId="{B528138F-66C3-4449-AA2F-B240D5C806CC}" type="presParOf" srcId="{57E00A65-E9CB-4800-BD58-12B4303D16B3}" destId="{B4BF3793-2FF5-4EED-A3B2-9BA5C5E67E60}" srcOrd="0" destOrd="0" presId="urn:microsoft.com/office/officeart/2018/2/layout/IconLabelList"/>
    <dgm:cxn modelId="{50142866-4467-41A3-AFB2-DD64B636EA36}" type="presParOf" srcId="{57E00A65-E9CB-4800-BD58-12B4303D16B3}" destId="{55D5867B-4C31-4B51-B47A-D1BE09BFA02A}" srcOrd="1" destOrd="0" presId="urn:microsoft.com/office/officeart/2018/2/layout/IconLabelList"/>
    <dgm:cxn modelId="{ADE6908E-683F-4889-B693-53E219298167}" type="presParOf" srcId="{57E00A65-E9CB-4800-BD58-12B4303D16B3}" destId="{4D850CDE-BBD4-42ED-AE75-7689E5E8565D}" srcOrd="2" destOrd="0" presId="urn:microsoft.com/office/officeart/2018/2/layout/IconLabelList"/>
    <dgm:cxn modelId="{6ABEF5A8-839C-4E62-A74A-2F0DDFE3D7B8}" type="presParOf" srcId="{441F31F1-44FF-40F7-B0C7-B1D9295539D4}" destId="{9BEEC503-6837-4DE2-9773-D05538CE8E2F}" srcOrd="1" destOrd="0" presId="urn:microsoft.com/office/officeart/2018/2/layout/IconLabelList"/>
    <dgm:cxn modelId="{849859EC-F977-40A1-8EF4-96FF0C6CCCFC}" type="presParOf" srcId="{441F31F1-44FF-40F7-B0C7-B1D9295539D4}" destId="{CAF67A3B-C480-4035-BA96-9785F364DED2}" srcOrd="2" destOrd="0" presId="urn:microsoft.com/office/officeart/2018/2/layout/IconLabelList"/>
    <dgm:cxn modelId="{8B87CB8E-1D0B-4A4C-8741-40102B3C9180}" type="presParOf" srcId="{CAF67A3B-C480-4035-BA96-9785F364DED2}" destId="{D7D4990C-2B43-4017-A128-14233A98F50D}" srcOrd="0" destOrd="0" presId="urn:microsoft.com/office/officeart/2018/2/layout/IconLabelList"/>
    <dgm:cxn modelId="{FAEACD37-241A-4ADD-A663-CE3EB39AD448}" type="presParOf" srcId="{CAF67A3B-C480-4035-BA96-9785F364DED2}" destId="{D7B69124-AC63-4BDA-8DB9-859253664A4C}" srcOrd="1" destOrd="0" presId="urn:microsoft.com/office/officeart/2018/2/layout/IconLabelList"/>
    <dgm:cxn modelId="{35D400D7-DAD7-4B6A-ADE7-CA3DD3ADD111}" type="presParOf" srcId="{CAF67A3B-C480-4035-BA96-9785F364DED2}" destId="{6329EDD8-7A2D-4750-BBF7-4E2306BC6532}" srcOrd="2" destOrd="0" presId="urn:microsoft.com/office/officeart/2018/2/layout/IconLabelList"/>
    <dgm:cxn modelId="{DC5AC632-E27D-4187-B447-362E97001730}" type="presParOf" srcId="{441F31F1-44FF-40F7-B0C7-B1D9295539D4}" destId="{FC31D377-8890-435E-88C3-2AACD5316C40}" srcOrd="3" destOrd="0" presId="urn:microsoft.com/office/officeart/2018/2/layout/IconLabelList"/>
    <dgm:cxn modelId="{03CBE045-019C-401C-9E4D-3146BEC25D56}" type="presParOf" srcId="{441F31F1-44FF-40F7-B0C7-B1D9295539D4}" destId="{89E77386-C73C-4100-AFEF-982AB27B8DEE}" srcOrd="4" destOrd="0" presId="urn:microsoft.com/office/officeart/2018/2/layout/IconLabelList"/>
    <dgm:cxn modelId="{02F10EDD-E9A3-4551-8271-02206E5E2EED}" type="presParOf" srcId="{89E77386-C73C-4100-AFEF-982AB27B8DEE}" destId="{1846D581-1790-4FC1-B7FD-8313186BDF3B}" srcOrd="0" destOrd="0" presId="urn:microsoft.com/office/officeart/2018/2/layout/IconLabelList"/>
    <dgm:cxn modelId="{8F71905F-C686-467F-8B7A-0695BDB42A80}" type="presParOf" srcId="{89E77386-C73C-4100-AFEF-982AB27B8DEE}" destId="{173C8E06-A9F3-4995-A8B7-73530D33A6F6}" srcOrd="1" destOrd="0" presId="urn:microsoft.com/office/officeart/2018/2/layout/IconLabelList"/>
    <dgm:cxn modelId="{3EB05F8E-FF79-474A-991D-1B9524D376FE}" type="presParOf" srcId="{89E77386-C73C-4100-AFEF-982AB27B8DEE}" destId="{67F4E53F-3C4A-49E8-B327-3BA5A4A38E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79874-607A-4920-AD40-CB69083EF45B}">
      <dsp:nvSpPr>
        <dsp:cNvPr id="0" name=""/>
        <dsp:cNvSpPr/>
      </dsp:nvSpPr>
      <dsp:spPr>
        <a:xfrm>
          <a:off x="3036" y="1042501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1FEF6-DE8F-45FA-937F-3D5235EEC8D3}">
      <dsp:nvSpPr>
        <dsp:cNvPr id="0" name=""/>
        <dsp:cNvSpPr/>
      </dsp:nvSpPr>
      <dsp:spPr>
        <a:xfrm>
          <a:off x="243899" y="1271321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Site para marcação de consultas para consultório odontológico</a:t>
          </a:r>
          <a:endParaRPr lang="en-US" sz="1700" kern="1200"/>
        </a:p>
      </dsp:txBody>
      <dsp:txXfrm>
        <a:off x="284216" y="1311638"/>
        <a:ext cx="2087136" cy="1295900"/>
      </dsp:txXfrm>
    </dsp:sp>
    <dsp:sp modelId="{815A928B-D5CC-4C64-86F8-A28BDDAE5180}">
      <dsp:nvSpPr>
        <dsp:cNvPr id="0" name=""/>
        <dsp:cNvSpPr/>
      </dsp:nvSpPr>
      <dsp:spPr>
        <a:xfrm>
          <a:off x="2652533" y="1042501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F0AE1-0BEC-4E4E-B9EE-DA6592E3F63B}">
      <dsp:nvSpPr>
        <dsp:cNvPr id="0" name=""/>
        <dsp:cNvSpPr/>
      </dsp:nvSpPr>
      <dsp:spPr>
        <a:xfrm>
          <a:off x="2893397" y="1271321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Dificuldade em manter uma agenda de consultas organizada</a:t>
          </a:r>
          <a:endParaRPr lang="en-US" sz="1700" kern="1200"/>
        </a:p>
      </dsp:txBody>
      <dsp:txXfrm>
        <a:off x="2933714" y="1311638"/>
        <a:ext cx="2087136" cy="1295900"/>
      </dsp:txXfrm>
    </dsp:sp>
    <dsp:sp modelId="{68496DFA-EDF3-4A23-B9AF-30262551BE20}">
      <dsp:nvSpPr>
        <dsp:cNvPr id="0" name=""/>
        <dsp:cNvSpPr/>
      </dsp:nvSpPr>
      <dsp:spPr>
        <a:xfrm>
          <a:off x="5302031" y="1042501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6ED39-0964-4B90-8AB1-CDA1C79A291A}">
      <dsp:nvSpPr>
        <dsp:cNvPr id="0" name=""/>
        <dsp:cNvSpPr/>
      </dsp:nvSpPr>
      <dsp:spPr>
        <a:xfrm>
          <a:off x="5542895" y="1271321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Problema na manutenção de cadastro dos pacientes</a:t>
          </a:r>
          <a:endParaRPr lang="en-US" sz="1700" kern="1200"/>
        </a:p>
      </dsp:txBody>
      <dsp:txXfrm>
        <a:off x="5583212" y="1311638"/>
        <a:ext cx="2087136" cy="1295900"/>
      </dsp:txXfrm>
    </dsp:sp>
    <dsp:sp modelId="{40272E24-3F92-411D-8FD5-BE7AAADCB7EC}">
      <dsp:nvSpPr>
        <dsp:cNvPr id="0" name=""/>
        <dsp:cNvSpPr/>
      </dsp:nvSpPr>
      <dsp:spPr>
        <a:xfrm>
          <a:off x="7951529" y="1042501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8D788-EA4C-469A-A37F-E62D9B329374}">
      <dsp:nvSpPr>
        <dsp:cNvPr id="0" name=""/>
        <dsp:cNvSpPr/>
      </dsp:nvSpPr>
      <dsp:spPr>
        <a:xfrm>
          <a:off x="8192392" y="1271321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/>
            <a:t>Dificuldade no armazenamento e geração de relatórios de pacientes</a:t>
          </a:r>
          <a:endParaRPr lang="en-US" sz="1700" kern="1200"/>
        </a:p>
      </dsp:txBody>
      <dsp:txXfrm>
        <a:off x="8232709" y="1311638"/>
        <a:ext cx="2087136" cy="129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80C71-902D-4A60-9E77-DAB8339839FE}">
      <dsp:nvSpPr>
        <dsp:cNvPr id="0" name=""/>
        <dsp:cNvSpPr/>
      </dsp:nvSpPr>
      <dsp:spPr>
        <a:xfrm>
          <a:off x="1072244" y="702246"/>
          <a:ext cx="930420" cy="93042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434DB-9947-4873-8088-3B66276A5A59}">
      <dsp:nvSpPr>
        <dsp:cNvPr id="0" name=""/>
        <dsp:cNvSpPr/>
      </dsp:nvSpPr>
      <dsp:spPr>
        <a:xfrm>
          <a:off x="503654" y="1975610"/>
          <a:ext cx="20676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Criar um site onde o dentista consiga manter uma agenda de consultas mais organizadas para facilitar seu trabalho e também deixar mais simples para pacientes marcarem suas consultas com autonomia.</a:t>
          </a:r>
          <a:endParaRPr lang="en-US" sz="1100" kern="1200"/>
        </a:p>
      </dsp:txBody>
      <dsp:txXfrm>
        <a:off x="503654" y="1975610"/>
        <a:ext cx="2067600" cy="1012500"/>
      </dsp:txXfrm>
    </dsp:sp>
    <dsp:sp modelId="{38C4F910-3F3F-449A-A449-42EA16CBD464}">
      <dsp:nvSpPr>
        <dsp:cNvPr id="0" name=""/>
        <dsp:cNvSpPr/>
      </dsp:nvSpPr>
      <dsp:spPr>
        <a:xfrm>
          <a:off x="3501674" y="702246"/>
          <a:ext cx="930420" cy="93042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367B9-67CA-42E6-A8B3-356E5F4BE03F}">
      <dsp:nvSpPr>
        <dsp:cNvPr id="0" name=""/>
        <dsp:cNvSpPr/>
      </dsp:nvSpPr>
      <dsp:spPr>
        <a:xfrm>
          <a:off x="2933084" y="1975610"/>
          <a:ext cx="20676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Facilitar a emissão e o armazenamento dos relatórios de cada paciente, filtrando-os e armazenando-os em um único site.</a:t>
          </a:r>
          <a:endParaRPr lang="en-US" sz="1100" kern="1200"/>
        </a:p>
      </dsp:txBody>
      <dsp:txXfrm>
        <a:off x="2933084" y="1975610"/>
        <a:ext cx="2067600" cy="1012500"/>
      </dsp:txXfrm>
    </dsp:sp>
    <dsp:sp modelId="{611FE93D-3B6B-418F-B9AF-8519C707381B}">
      <dsp:nvSpPr>
        <dsp:cNvPr id="0" name=""/>
        <dsp:cNvSpPr/>
      </dsp:nvSpPr>
      <dsp:spPr>
        <a:xfrm>
          <a:off x="5931104" y="702246"/>
          <a:ext cx="930420" cy="93042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DB047-C63E-4606-8836-E96EFD1A4479}">
      <dsp:nvSpPr>
        <dsp:cNvPr id="0" name=""/>
        <dsp:cNvSpPr/>
      </dsp:nvSpPr>
      <dsp:spPr>
        <a:xfrm>
          <a:off x="5362514" y="1975610"/>
          <a:ext cx="20676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Mostrar localização precisa do consultório para facilitar os pacientes a chegar no consultório</a:t>
          </a:r>
          <a:endParaRPr lang="en-US" sz="1100" kern="1200"/>
        </a:p>
      </dsp:txBody>
      <dsp:txXfrm>
        <a:off x="5362514" y="1975610"/>
        <a:ext cx="2067600" cy="1012500"/>
      </dsp:txXfrm>
    </dsp:sp>
    <dsp:sp modelId="{9C53DF81-AF5D-496A-98AA-D00959F158CF}">
      <dsp:nvSpPr>
        <dsp:cNvPr id="0" name=""/>
        <dsp:cNvSpPr/>
      </dsp:nvSpPr>
      <dsp:spPr>
        <a:xfrm>
          <a:off x="8360535" y="702246"/>
          <a:ext cx="930420" cy="93042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0CC48-F263-49FE-99C0-A25E91CF4309}">
      <dsp:nvSpPr>
        <dsp:cNvPr id="0" name=""/>
        <dsp:cNvSpPr/>
      </dsp:nvSpPr>
      <dsp:spPr>
        <a:xfrm>
          <a:off x="7791945" y="1975610"/>
          <a:ext cx="20676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Notificar os pacientes sobre suas consultas próximas para evitar cancelamentos de última hora e faltas em consultas</a:t>
          </a:r>
          <a:endParaRPr lang="en-US" sz="1100" kern="1200"/>
        </a:p>
      </dsp:txBody>
      <dsp:txXfrm>
        <a:off x="7791945" y="1975610"/>
        <a:ext cx="2067600" cy="101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F3793-2FF5-4EED-A3B2-9BA5C5E67E60}">
      <dsp:nvSpPr>
        <dsp:cNvPr id="0" name=""/>
        <dsp:cNvSpPr/>
      </dsp:nvSpPr>
      <dsp:spPr>
        <a:xfrm>
          <a:off x="1163039" y="661812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50CDE-BBD4-42ED-AE75-7689E5E8565D}">
      <dsp:nvSpPr>
        <dsp:cNvPr id="0" name=""/>
        <dsp:cNvSpPr/>
      </dsp:nvSpPr>
      <dsp:spPr>
        <a:xfrm>
          <a:off x="373679" y="2308544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/>
            <a:t>Parceiro próximo e acessível</a:t>
          </a:r>
          <a:endParaRPr lang="en-US" sz="1900" kern="1200"/>
        </a:p>
      </dsp:txBody>
      <dsp:txXfrm>
        <a:off x="373679" y="2308544"/>
        <a:ext cx="2870400" cy="720000"/>
      </dsp:txXfrm>
    </dsp:sp>
    <dsp:sp modelId="{D7D4990C-2B43-4017-A128-14233A98F50D}">
      <dsp:nvSpPr>
        <dsp:cNvPr id="0" name=""/>
        <dsp:cNvSpPr/>
      </dsp:nvSpPr>
      <dsp:spPr>
        <a:xfrm>
          <a:off x="4535760" y="661812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9EDD8-7A2D-4750-BBF7-4E2306BC6532}">
      <dsp:nvSpPr>
        <dsp:cNvPr id="0" name=""/>
        <dsp:cNvSpPr/>
      </dsp:nvSpPr>
      <dsp:spPr>
        <a:xfrm>
          <a:off x="3746400" y="2308544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/>
            <a:t>Necessidade imediata de resolução</a:t>
          </a:r>
          <a:endParaRPr lang="en-US" sz="1900" kern="1200"/>
        </a:p>
      </dsp:txBody>
      <dsp:txXfrm>
        <a:off x="3746400" y="2308544"/>
        <a:ext cx="2870400" cy="720000"/>
      </dsp:txXfrm>
    </dsp:sp>
    <dsp:sp modelId="{1846D581-1790-4FC1-B7FD-8313186BDF3B}">
      <dsp:nvSpPr>
        <dsp:cNvPr id="0" name=""/>
        <dsp:cNvSpPr/>
      </dsp:nvSpPr>
      <dsp:spPr>
        <a:xfrm>
          <a:off x="7908480" y="661812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4E53F-3C4A-49E8-B327-3BA5A4A38EF3}">
      <dsp:nvSpPr>
        <dsp:cNvPr id="0" name=""/>
        <dsp:cNvSpPr/>
      </dsp:nvSpPr>
      <dsp:spPr>
        <a:xfrm>
          <a:off x="7119120" y="2308544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/>
            <a:t>Demanda compatível com a capacidade do grupo</a:t>
          </a:r>
          <a:endParaRPr lang="en-US" sz="1900" kern="1200"/>
        </a:p>
      </dsp:txBody>
      <dsp:txXfrm>
        <a:off x="7119120" y="2308544"/>
        <a:ext cx="28704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230604F-219C-2DEE-830E-27274CC2FE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0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05EAE5-4812-F718-6D75-9627884180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0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0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xmlns="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1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2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18E06E4-607B-144B-382B-AD3D06B1EE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3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sp.org/article/csc/2024.v29n1/e04492023/" TargetMode="External"/><Relationship Id="rId2" Type="http://schemas.openxmlformats.org/officeDocument/2006/relationships/hyperlink" Target="https://revistas.ung.br/computacaoaplicada/article/view/353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xmlns="" id="{118E06E4-607B-144B-382B-AD3D06B1EE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xmlns="" id="{DBDA151C-5770-45E4-AAFF-59E7F4038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 err="1" smtClean="0"/>
              <a:t>Ortobia</a:t>
            </a:r>
            <a:endParaRPr lang="en-US" sz="3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Bernardo Pires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Bruna Lopes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Cristiano Nunes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Rael Kiluanji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Vinicius Xavier</a:t>
            </a:r>
          </a:p>
        </p:txBody>
      </p:sp>
      <p:pic>
        <p:nvPicPr>
          <p:cNvPr id="4" name="Imagem 3" descr="Consultorio Odontologico Desenho Imagens – Download Grátis no Freepik">
            <a:extLst>
              <a:ext uri="{FF2B5EF4-FFF2-40B4-BE49-F238E27FC236}">
                <a16:creationId xmlns:a16="http://schemas.microsoft.com/office/drawing/2014/main" xmlns="" id="{F65F3FFB-F87A-93B3-4437-33C4FB8B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192649"/>
            <a:ext cx="5648193" cy="2824096"/>
          </a:xfrm>
          <a:prstGeom prst="rect">
            <a:avLst/>
          </a:prstGeom>
        </p:spPr>
      </p:pic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xmlns="" id="{2EA0F4A6-3CC9-C9E2-BA02-58FA29F7DD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637580D-1176-4083-A9A1-BD8ED08996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E213DC-E038-C37B-3022-31E44821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pt-BR" dirty="0"/>
              <a:t>Contexto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9C96FDC-E4C2-7D8A-44BA-572E7CD9E8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FC4D3D4B-1E84-782B-0D9F-89B53B54A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989682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37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637580D-1176-4083-A9A1-BD8ED08996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3CCA0-98A1-160B-BB7A-571190F3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pt-BR" dirty="0"/>
              <a:t>Objetivo Geral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9C96FDC-E4C2-7D8A-44BA-572E7CD9E8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9B4958FB-571D-CD1E-13E7-92FD64F05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502938"/>
              </p:ext>
            </p:extLst>
          </p:nvPr>
        </p:nvGraphicFramePr>
        <p:xfrm>
          <a:off x="638313" y="2618604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97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118E06E4-607B-144B-382B-AD3D06B1EE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19F9BF86-FE94-4517-B97D-026C7515E5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5F3424F3-4CB3-C1DE-0C55-D53F63D10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8"/>
          <a:stretch/>
        </p:blipFill>
        <p:spPr>
          <a:xfrm>
            <a:off x="7803244" y="-1"/>
            <a:ext cx="4388756" cy="6857999"/>
          </a:xfrm>
          <a:prstGeom prst="rect">
            <a:avLst/>
          </a:prstGeom>
        </p:spPr>
      </p:pic>
      <p:pic>
        <p:nvPicPr>
          <p:cNvPr id="6" name="Imagem 5" descr="Texto, Carta&#10;&#10;O conteúdo gerado por IA pode estar incorreto.">
            <a:extLst>
              <a:ext uri="{FF2B5EF4-FFF2-40B4-BE49-F238E27FC236}">
                <a16:creationId xmlns:a16="http://schemas.microsoft.com/office/drawing/2014/main" xmlns="" id="{501C1975-A914-8427-11DF-DAF13B1E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914" b="15777"/>
          <a:stretch/>
        </p:blipFill>
        <p:spPr>
          <a:xfrm>
            <a:off x="20" y="10"/>
            <a:ext cx="7803224" cy="685798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8B2ECD5-47B1-47AD-AC9D-045064631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15BE4B-E8B9-9D73-8B67-835B6231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659086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Parceiro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7CC2FE6-3AD0-4131-B4BC-1F4D65E25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4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637580D-1176-4083-A9A1-BD8ED08996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E39F74-F3A8-779C-D81D-939A150F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pt-BR" dirty="0"/>
              <a:t>Justificativa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9C96FDC-E4C2-7D8A-44BA-572E7CD9E8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5CE70AD0-9010-C9BC-34B7-4417C90E3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414519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7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538" y="230842"/>
            <a:ext cx="10890929" cy="1097280"/>
          </a:xfrm>
        </p:spPr>
        <p:txBody>
          <a:bodyPr/>
          <a:lstStyle/>
          <a:p>
            <a:r>
              <a:rPr lang="pt-BR" dirty="0" smtClean="0"/>
              <a:t>Sustentabilidade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9773" y="4017500"/>
            <a:ext cx="10890928" cy="238330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O sistema </a:t>
            </a:r>
            <a:r>
              <a:rPr lang="pt-BR" dirty="0"/>
              <a:t>proposto promove a economia de recursos humanos e tecnológicos, reduzindo o uso de papel, otimizando deslocamentos e ampliando o atendimento a um maior número de pacientes. Além disso, sua implementação contribui para a redução de desperdícios na cadeia produtiva e operacional, melhorando a logística e minimizando retrabalho, excesso de produção e desperdício de matéria-prima, tornando os processos mais eficientes e responsáveis."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" y="1141491"/>
            <a:ext cx="6110459" cy="28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3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64740" y="2190767"/>
            <a:ext cx="591384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sz="1800" b="1" dirty="0">
                <a:latin typeface="Montserrat"/>
              </a:rPr>
              <a:t>Desenvolvimento de um Sistema Web como Facilitador de Marcação de Consultas no Sistema Público de Saúde de Guarulhos para Redução de Filas Presenciais.</a:t>
            </a:r>
            <a:r>
              <a:rPr lang="pt-BR" sz="1800" b="1" dirty="0" smtClean="0">
                <a:latin typeface="Montserrat"/>
              </a:rPr>
              <a:t/>
            </a:r>
            <a:br>
              <a:rPr lang="pt-BR" sz="1800" b="1" dirty="0" smtClean="0">
                <a:latin typeface="Montserrat"/>
              </a:rPr>
            </a:br>
            <a:endParaRPr lang="pt-BR" sz="1800" b="1" dirty="0">
              <a:latin typeface="Montserra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Autores: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800" b="1" dirty="0"/>
              <a:t>Danilo Moura da </a:t>
            </a:r>
            <a:r>
              <a:rPr lang="pt-BR" sz="1800" b="1" dirty="0" smtClean="0"/>
              <a:t>Silva</a:t>
            </a:r>
            <a:r>
              <a:rPr lang="pt-BR" sz="1800" b="1" dirty="0"/>
              <a:t>, Matheus Maciel do </a:t>
            </a:r>
            <a:r>
              <a:rPr lang="pt-BR" sz="1800" b="1" dirty="0" smtClean="0"/>
              <a:t>Nascimento</a:t>
            </a:r>
            <a:r>
              <a:rPr lang="pt-BR" sz="1800" b="1" dirty="0"/>
              <a:t>, Daniel Barboza </a:t>
            </a:r>
            <a:r>
              <a:rPr lang="pt-BR" sz="1800" b="1" dirty="0" err="1" smtClean="0"/>
              <a:t>Tenorio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Revista: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Revista Computação Aplicada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Ano: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Link: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https://revistas.ung.br/computacaoaplicada/article/view/3531/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85543" y="2356966"/>
            <a:ext cx="5920804" cy="419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latin typeface="Montserrat"/>
              </a:rPr>
              <a:t>Uso de prontuário eletrônico e parâmetros de acesso e acolhimento segundo dados do terceiro ciclo do PMAQ-AB</a:t>
            </a:r>
            <a:r>
              <a:rPr lang="pt-BR" sz="1800" b="1" dirty="0" smtClean="0">
                <a:latin typeface="Montserrat"/>
              </a:rPr>
              <a:t/>
            </a:r>
            <a:br>
              <a:rPr lang="pt-BR" sz="1800" b="1" dirty="0" smtClean="0">
                <a:latin typeface="Montserrat"/>
              </a:rPr>
            </a:br>
            <a:endParaRPr lang="pt-BR" sz="1800" b="1" dirty="0" smtClean="0">
              <a:latin typeface="Montserra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altLang="pt-BR" sz="1800" b="1" dirty="0" smtClean="0">
                <a:latin typeface="Arial" panose="020B0604020202020204" pitchFamily="34" charset="0"/>
              </a:rPr>
              <a:t>Autores:</a:t>
            </a:r>
            <a:r>
              <a:rPr lang="pt-BR" altLang="pt-BR" sz="1800" dirty="0" smtClean="0">
                <a:latin typeface="Arial" panose="020B0604020202020204" pitchFamily="34" charset="0"/>
              </a:rPr>
              <a:t> </a:t>
            </a:r>
            <a:r>
              <a:rPr lang="pt-BR" sz="1800" b="1" dirty="0"/>
              <a:t>Gabriel </a:t>
            </a:r>
            <a:r>
              <a:rPr lang="pt-BR" sz="1800" b="1" dirty="0" err="1"/>
              <a:t>Valdes</a:t>
            </a:r>
            <a:r>
              <a:rPr lang="pt-BR" sz="1800" b="1" dirty="0"/>
              <a:t>, Albert </a:t>
            </a:r>
            <a:r>
              <a:rPr lang="pt-BR" sz="1800" b="1" dirty="0" err="1"/>
              <a:t>Schiaveto</a:t>
            </a:r>
            <a:r>
              <a:rPr lang="pt-BR" sz="1800" b="1" dirty="0"/>
              <a:t> de </a:t>
            </a:r>
            <a:r>
              <a:rPr lang="pt-BR" sz="1800" b="1" dirty="0" smtClean="0"/>
              <a:t>Souza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altLang="pt-BR" sz="1800" b="1" dirty="0" smtClean="0">
                <a:latin typeface="Arial" panose="020B0604020202020204" pitchFamily="34" charset="0"/>
              </a:rPr>
              <a:t>Revista:</a:t>
            </a:r>
            <a:r>
              <a:rPr lang="pt-BR" altLang="pt-BR" sz="1800" dirty="0" smtClean="0">
                <a:latin typeface="Arial" panose="020B0604020202020204" pitchFamily="34" charset="0"/>
              </a:rPr>
              <a:t> </a:t>
            </a:r>
            <a:r>
              <a:rPr lang="pt-BR" sz="1800" dirty="0"/>
              <a:t>Ciência &amp; Saúde </a:t>
            </a:r>
            <a:r>
              <a:rPr lang="pt-BR" sz="1800" dirty="0" smtClean="0"/>
              <a:t>Coletiva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altLang="pt-BR" sz="1800" b="1" dirty="0" smtClean="0">
                <a:latin typeface="Arial" panose="020B0604020202020204" pitchFamily="34" charset="0"/>
              </a:rPr>
              <a:t/>
            </a:r>
            <a:br>
              <a:rPr lang="pt-BR" altLang="pt-BR" sz="1800" b="1" dirty="0" smtClean="0">
                <a:latin typeface="Arial" panose="020B0604020202020204" pitchFamily="34" charset="0"/>
              </a:rPr>
            </a:br>
            <a:r>
              <a:rPr lang="pt-BR" altLang="pt-BR" sz="1800" b="1" dirty="0" smtClean="0">
                <a:latin typeface="Arial" panose="020B0604020202020204" pitchFamily="34" charset="0"/>
              </a:rPr>
              <a:t>Ano:</a:t>
            </a:r>
            <a:r>
              <a:rPr lang="pt-BR" altLang="pt-BR" sz="1800" dirty="0" smtClean="0">
                <a:latin typeface="Arial" panose="020B0604020202020204" pitchFamily="34" charset="0"/>
              </a:rPr>
              <a:t> </a:t>
            </a:r>
            <a:r>
              <a:rPr lang="pt-BR" sz="1800" dirty="0"/>
              <a:t>2024</a:t>
            </a:r>
            <a:endParaRPr lang="pt-BR" altLang="pt-BR" sz="18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altLang="pt-BR" sz="1800" b="1" dirty="0">
                <a:latin typeface="Arial" panose="020B0604020202020204" pitchFamily="34" charset="0"/>
              </a:rPr>
              <a:t/>
            </a:r>
            <a:br>
              <a:rPr lang="pt-BR" altLang="pt-BR" sz="1800" b="1" dirty="0">
                <a:latin typeface="Arial" panose="020B0604020202020204" pitchFamily="34" charset="0"/>
              </a:rPr>
            </a:br>
            <a:r>
              <a:rPr lang="pt-BR" altLang="pt-BR" sz="1800" b="1" dirty="0" smtClean="0">
                <a:latin typeface="Arial" panose="020B0604020202020204" pitchFamily="34" charset="0"/>
              </a:rPr>
              <a:t>Link: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altLang="pt-BR" sz="1800" b="1" dirty="0" smtClean="0">
                <a:latin typeface="Arial" panose="020B0604020202020204" pitchFamily="34" charset="0"/>
                <a:hlinkClick r:id="rId3"/>
              </a:rPr>
              <a:t>https</a:t>
            </a:r>
            <a:r>
              <a:rPr lang="pt-BR" altLang="pt-BR" sz="1800" b="1" dirty="0">
                <a:latin typeface="Arial" panose="020B0604020202020204" pitchFamily="34" charset="0"/>
                <a:hlinkClick r:id="rId3"/>
              </a:rPr>
              <a:t>://www.scielosp.org/article/csc/2024.v29n1/e04492023</a:t>
            </a:r>
            <a:r>
              <a:rPr lang="pt-BR" altLang="pt-BR" sz="1800" b="1" dirty="0" smtClean="0">
                <a:latin typeface="Arial" panose="020B0604020202020204" pitchFamily="34" charset="0"/>
                <a:hlinkClick r:id="rId3"/>
              </a:rPr>
              <a:t>/</a:t>
            </a:r>
            <a:endParaRPr lang="pt-BR" altLang="pt-BR" sz="1800" b="1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pt-BR" altLang="pt-BR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1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E78ABB-AD95-9925-25BF-39EC23D8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xmlns="" id="{ACF24D8D-90B3-D7FF-FC90-C6A239C4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82" y="2247437"/>
            <a:ext cx="2147522" cy="2194414"/>
          </a:xfrm>
          <a:prstGeom prst="rect">
            <a:avLst/>
          </a:prstGeom>
        </p:spPr>
      </p:pic>
      <p:pic>
        <p:nvPicPr>
          <p:cNvPr id="5" name="Imagem 4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xmlns="" id="{6999133B-5B9C-4533-50DA-AB8EF67F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08" y="4960587"/>
            <a:ext cx="3100755" cy="1605330"/>
          </a:xfrm>
          <a:prstGeom prst="rect">
            <a:avLst/>
          </a:prstGeom>
        </p:spPr>
      </p:pic>
      <p:pic>
        <p:nvPicPr>
          <p:cNvPr id="6" name="Imagem 5" descr="Uma imagem contendo desenho, comida, placa&#10;&#10;O conteúdo gerado por IA pode estar incorreto.">
            <a:extLst>
              <a:ext uri="{FF2B5EF4-FFF2-40B4-BE49-F238E27FC236}">
                <a16:creationId xmlns:a16="http://schemas.microsoft.com/office/drawing/2014/main" xmlns="" id="{3FF40630-5C53-652D-3798-FFAC14F23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103" y="2244370"/>
            <a:ext cx="4226168" cy="2190016"/>
          </a:xfrm>
          <a:prstGeom prst="rect">
            <a:avLst/>
          </a:prstGeom>
        </p:spPr>
      </p:pic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xmlns="" id="{36AD051D-103E-4C1B-1354-1B19454D8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746" y="4964596"/>
            <a:ext cx="2857500" cy="1600200"/>
          </a:xfrm>
          <a:prstGeom prst="rect">
            <a:avLst/>
          </a:prstGeom>
        </p:spPr>
      </p:pic>
      <p:pic>
        <p:nvPicPr>
          <p:cNvPr id="8" name="Imagem 7" descr="Logotipo&#10;&#10;O conteúdo gerado por IA pode estar incorreto.">
            <a:extLst>
              <a:ext uri="{FF2B5EF4-FFF2-40B4-BE49-F238E27FC236}">
                <a16:creationId xmlns:a16="http://schemas.microsoft.com/office/drawing/2014/main" xmlns="" id="{74D67541-6926-C7FE-9AE1-6A929BBFE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616" y="2244969"/>
            <a:ext cx="2145324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8612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Grandview Display</vt:lpstr>
      <vt:lpstr>Montserrat</vt:lpstr>
      <vt:lpstr>DashVTI</vt:lpstr>
      <vt:lpstr>Ortobia</vt:lpstr>
      <vt:lpstr>Contexto</vt:lpstr>
      <vt:lpstr>Objetivo Geral</vt:lpstr>
      <vt:lpstr>Parceiro</vt:lpstr>
      <vt:lpstr>Justificativa</vt:lpstr>
      <vt:lpstr>Sustentabilidade</vt:lpstr>
      <vt:lpstr>TRABALHOS RELACIONADOS</vt:lpstr>
      <vt:lpstr>Tecnologias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Ortobia</dc:title>
  <dc:creator>Rael Kiluanji de Jesus Cassimiro</dc:creator>
  <cp:lastModifiedBy>Rael Kiluanji de Jesus Cassimiro</cp:lastModifiedBy>
  <cp:revision>125</cp:revision>
  <dcterms:created xsi:type="dcterms:W3CDTF">2025-02-26T16:36:07Z</dcterms:created>
  <dcterms:modified xsi:type="dcterms:W3CDTF">2025-02-26T21:17:16Z</dcterms:modified>
</cp:coreProperties>
</file>