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0"/>
  </p:notesMasterIdLst>
  <p:sldIdLst>
    <p:sldId id="256" r:id="rId7"/>
    <p:sldId id="257" r:id="rId8"/>
    <p:sldId id="258" r:id="rId9"/>
  </p:sldIdLst>
  <p:sldSz cx="10969625" cy="61706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939FB-5E02-7F87-8CFE-296D6C5620F1}" v="2" dt="2025-07-23T17:25:39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BF0939FB-5E02-7F87-8CFE-296D6C5620F1}"/>
    <pc:docChg chg="modSld">
      <pc:chgData name="ETS-EngineeringTechnicalSchool BOT-ResearchDevelopment (CaP/ETS)" userId="S::ct67ca@bosch.com::ae1e7f03-ca27-454d-9228-b72381b5c31c" providerId="AD" clId="Web-{BF0939FB-5E02-7F87-8CFE-296D6C5620F1}" dt="2025-07-23T17:25:39.916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BF0939FB-5E02-7F87-8CFE-296D6C5620F1}" dt="2025-07-23T17:25:39.916" v="1" actId="20577"/>
        <pc:sldMkLst>
          <pc:docMk/>
          <pc:sldMk cId="3010137114" sldId="257"/>
        </pc:sldMkLst>
        <pc:spChg chg="mod">
          <ac:chgData name="ETS-EngineeringTechnicalSchool BOT-ResearchDevelopment (CaP/ETS)" userId="S::ct67ca@bosch.com::ae1e7f03-ca27-454d-9228-b72381b5c31c" providerId="AD" clId="Web-{BF0939FB-5E02-7F87-8CFE-296D6C5620F1}" dt="2025-07-23T17:25:39.916" v="1" actId="20577"/>
          <ac:spMkLst>
            <pc:docMk/>
            <pc:sldMk cId="3010137114" sldId="257"/>
            <ac:spMk id="4" creationId="{BBEEEF55-00B5-B64B-172F-AAA6C85F8B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23.07.2025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Service Solutions | SO/OPM-TS12-BR | 2025-05-26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2025 Robert Bosch LLC and affiliates. All rights reserved.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Poo Exercícios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Javinha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4172-809D-A5E7-7D08-C99EC28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Compras com POO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12B45-DE12-8855-002E-EEE49E1A9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Poo</a:t>
            </a:r>
            <a:r>
              <a:rPr lang="pt-BR"/>
              <a:t> 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EEF55-00B5-B64B-172F-AAA6C85F8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29870" indent="-229870"/>
            <a:r>
              <a:rPr lang="pt-BR" b="1"/>
              <a:t>1. Criação de Produtos </a:t>
            </a:r>
            <a:r>
              <a:rPr lang="pt-BR"/>
              <a:t>Crie 3 novos produtos com nomes e preços diferentes dos exemplos dados. Use a classe Produto e exiba as informações de cada um usando o método exibirInfo().</a:t>
            </a:r>
          </a:p>
          <a:p>
            <a:endParaRPr lang="pt-BR"/>
          </a:p>
          <a:p>
            <a:r>
              <a:rPr lang="pt-BR"/>
              <a:t> </a:t>
            </a:r>
            <a:r>
              <a:rPr lang="pt-BR" b="1"/>
              <a:t>2</a:t>
            </a:r>
            <a:r>
              <a:rPr lang="pt-BR"/>
              <a:t>. </a:t>
            </a:r>
            <a:r>
              <a:rPr lang="pt-BR" b="1"/>
              <a:t>Modificar a Classe </a:t>
            </a:r>
            <a:r>
              <a:rPr lang="pt-BR"/>
              <a:t>Cliente Adicione um novo atributo à classe Cliente chamado '</a:t>
            </a:r>
            <a:r>
              <a:rPr lang="pt-BR" err="1"/>
              <a:t>email</a:t>
            </a:r>
            <a:r>
              <a:rPr lang="pt-BR"/>
              <a:t>'. Crie um método mostrarDados() que exiba o nome e o e-mail do cliente.</a:t>
            </a:r>
          </a:p>
          <a:p>
            <a:endParaRPr lang="pt-BR" b="1"/>
          </a:p>
          <a:p>
            <a:r>
              <a:rPr lang="pt-BR" b="1"/>
              <a:t> 3. Carrinho com Quantidade de Produtos </a:t>
            </a:r>
            <a:r>
              <a:rPr lang="pt-BR"/>
              <a:t>Modifique a classe Carrinho para armazenar a quantidade de cada produto. Crie uma forma de calcular o total considerando a quantidade de cada item. </a:t>
            </a:r>
          </a:p>
          <a:p>
            <a:endParaRPr lang="pt-BR"/>
          </a:p>
          <a:p>
            <a:r>
              <a:rPr lang="pt-BR" b="1"/>
              <a:t>4. Listagem do Carrinho </a:t>
            </a:r>
            <a:r>
              <a:rPr lang="pt-BR"/>
              <a:t>Adicione um método chamado mostrarResumo() que exibe todos os produtos do carrinho com seus nomes, preços e a quantidade, além do valor total da compra.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EB578-5381-891E-36E5-A7E93AD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01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4172-809D-A5E7-7D08-C99EC28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Compras com POO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12B45-DE12-8855-002E-EEE49E1A9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Poo</a:t>
            </a:r>
            <a:r>
              <a:rPr lang="pt-BR"/>
              <a:t> 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EEF55-00B5-B64B-172F-AAA6C85F8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/>
              <a:t>5. Desconto em Produtos</a:t>
            </a:r>
          </a:p>
          <a:p>
            <a:r>
              <a:rPr lang="pt-BR" b="1"/>
              <a:t> </a:t>
            </a:r>
            <a:r>
              <a:rPr lang="pt-BR"/>
              <a:t>Crie um método aplicarDesconto(</a:t>
            </a:r>
            <a:r>
              <a:rPr lang="pt-BR" err="1"/>
              <a:t>double</a:t>
            </a:r>
            <a:r>
              <a:rPr lang="pt-BR"/>
              <a:t> percentual) na classe Produto. Ele deve diminuir o preço do produto pelo percentual passado. Teste aplicando um desconto de 10% a um produto.</a:t>
            </a:r>
          </a:p>
          <a:p>
            <a:endParaRPr lang="pt-BR"/>
          </a:p>
          <a:p>
            <a:r>
              <a:rPr lang="pt-BR" b="1"/>
              <a:t>6. Simulação de Compra </a:t>
            </a:r>
          </a:p>
          <a:p>
            <a:r>
              <a:rPr lang="pt-BR"/>
              <a:t>Monte um programa que: - Crie um cliente - Adicione 3 produtos ao carrinho - Exiba os itens, aplique desconto em um produto - Mostre o total antes e depois do desconto </a:t>
            </a:r>
          </a:p>
          <a:p>
            <a:endParaRPr lang="pt-BR"/>
          </a:p>
          <a:p>
            <a:r>
              <a:rPr lang="pt-BR" b="1"/>
              <a:t>7. Desafio </a:t>
            </a:r>
            <a:r>
              <a:rPr lang="pt-BR"/>
              <a:t>(opcional)</a:t>
            </a:r>
          </a:p>
          <a:p>
            <a:r>
              <a:rPr lang="pt-BR"/>
              <a:t> Implemente uma opção para remover um produto do carrinho pelo nome. Dica: use um loop para procurar o produto na lista e remova com .remove()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EB578-5381-891E-36E5-A7E93AD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2434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6D3590AF5C2D4AB5CD340EFEE85090" ma:contentTypeVersion="11" ma:contentTypeDescription="Create a new document." ma:contentTypeScope="" ma:versionID="4ed778475bb9e6eb56afac0338113e79">
  <xsd:schema xmlns:xsd="http://www.w3.org/2001/XMLSchema" xmlns:xs="http://www.w3.org/2001/XMLSchema" xmlns:p="http://schemas.microsoft.com/office/2006/metadata/properties" xmlns:ns2="7a33a704-35eb-4806-921d-a66e0e82eb24" targetNamespace="http://schemas.microsoft.com/office/2006/metadata/properties" ma:root="true" ma:fieldsID="d239b8cc2155028a6ddffabaef415a46" ns2:_="">
    <xsd:import namespace="7a33a704-35eb-4806-921d-a66e0e82e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33a704-35eb-4806-921d-a66e0e82eb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SO/OPM-TS12-BR</OrgInhalt>
      <Wert>SO/OPM-TS12-BR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2025 Robert Bosch LLC and affiliates. All rights reserved.</OrgInhalt>
      <Wert>© 2025 Robert Bosch LLC and affiliates. All rights reserved.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2025-05-26</OrgInhalt>
      <Wert>2025-05-26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Service Solutions</OrgInhalt>
      <Wert>Service 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3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a33a704-35eb-4806-921d-a66e0e82eb2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7EB4161-7A53-4A5C-833F-0FE9B4671FE7}">
  <ds:schemaRefs>
    <ds:schemaRef ds:uri="7a33a704-35eb-4806-921d-a66e0e82eb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customXml/itemProps3.xml><?xml version="1.0" encoding="utf-8"?>
<ds:datastoreItem xmlns:ds="http://schemas.openxmlformats.org/officeDocument/2006/customXml" ds:itemID="{D0252559-44F8-474C-B66D-E357B88E32C2}">
  <ds:schemaRefs/>
</ds:datastoreItem>
</file>

<file path=customXml/itemProps4.xml><?xml version="1.0" encoding="utf-8"?>
<ds:datastoreItem xmlns:ds="http://schemas.openxmlformats.org/officeDocument/2006/customXml" ds:itemID="{97B9B3B5-DA50-49DA-8659-1192027D2F77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85312145-010C-4FCD-8879-F37224AD71F6}">
  <ds:schemaRefs>
    <ds:schemaRef ds:uri="7a33a704-35eb-4806-921d-a66e0e82eb24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Bosch 2024</vt:lpstr>
      <vt:lpstr>Poo Exercícios</vt:lpstr>
      <vt:lpstr>Sistema de Compras com POO em Java</vt:lpstr>
      <vt:lpstr>Sistema de Compras com POO em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Freitas Agatha (SO/OPM-TS12-BR)</dc:creator>
  <cp:revision>1</cp:revision>
  <dcterms:created xsi:type="dcterms:W3CDTF">2025-05-26T12:23:36Z</dcterms:created>
  <dcterms:modified xsi:type="dcterms:W3CDTF">2025-07-23T17:25:47Z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0x010100BC6D3590AF5C2D4AB5CD340EFEE85090</vt:lpwstr>
  </property>
  <property fmtid="{D5CDD505-2E9C-101B-9397-08002B2CF9AE}" pid="9" name="MediaServiceImageTags">
    <vt:lpwstr/>
  </property>
</Properties>
</file>