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B8F1-9FE6-C141-BF79-6E70D695402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71E38-A794-3242-A358-1B0EA3CD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C79-DDA3-4D4B-9828-A16A7C86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9286-C61A-F045-A022-7C72017C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B4C4-334F-0645-91B2-85FD835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5DD8-EF2A-6C40-90BD-8937FFA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7817-50B6-E94E-BF78-C08E207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90A-4148-9A48-8154-2E78CEC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307D-2496-FD40-8EC9-742255D0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E4E1-58E8-3048-A901-AF6AF3B4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AFDC-79B6-0F45-8BBA-0E3D9A2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35DA-2C2F-7D4D-8FB0-D5352CF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D9060-FEC7-9645-A111-0234A07A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CEEE-3165-204A-AC79-6C633D6E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5383-8C18-3140-A25B-C0E94C49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0DCF-F9CE-194A-8632-829DF4ED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E143-25B7-DE43-87D0-6E3BC71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72BC-939D-7F46-B302-8CF69E47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F7C8-F670-6C41-B32F-397D597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BBDF-979F-A84F-AE99-A644F5D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DD26-FA59-B24F-843B-CE2AB12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24C6-47C2-CB49-8A16-21E033C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185-B0EA-2745-BB9D-64FD3B5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6BDD-C740-694E-96B3-62089C48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0E51-1316-A547-97C6-71144370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767-2E95-2747-80DF-1E66296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7050-A43B-8444-954B-D439A06B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25DB-6FE3-DE42-A535-6DA819F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C4D-5085-B748-935D-0757DD09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151C-86BB-CA45-87D5-5835E9C9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DD6-260D-AB48-B63D-E0ACB86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9011-2A9A-BD46-9178-FC9D8CDA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CC80-EC1C-B24D-8B44-0A02351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C20-FD87-B04E-A5A0-0FA0B9A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966B-8099-484B-A050-A783AA7F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35E1-B06F-EE47-A925-F8CDDFE8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CFADF-A969-524D-A44A-2D9D2B61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6BDA-FD91-1741-9C22-6758C076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9844-76DA-B349-B092-3F315A8E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E8007-C52A-5646-932A-3A5A6F7A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3FF41-1171-1146-9643-62FC442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5B4-5EE8-A84E-BD73-01749A2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940A-14C2-874D-A8A2-195A038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4950-6FB9-8D46-8AA1-329E1124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5D82-2885-0B49-9436-26F8CFD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AD2A-FFAE-A84D-A9D8-52A8EEF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5B500-E698-7E44-84B1-44D14BC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278-254C-0C46-B4A0-3DCC6008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B6E-3816-D44A-906D-74928ECD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B89A-AF92-5246-B11D-DF304886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519-5C9B-8749-842D-4F6319E8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035E-5780-DC4E-A4CD-96EAAE9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570C-FAFF-9D4F-B998-048216B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79A9-A7A8-9847-86CD-B8F1103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F85B-60EC-C946-AF4E-1DD61A13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AC98-73DB-DC4C-8A64-0B9D18C6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8397D-7B20-E349-9689-09329DD5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2336-B6AF-6048-8C40-A99F8C5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2463-8D2F-9A4D-90DF-C3815F0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6FC1-C996-A74C-97A2-2C7650D0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EB59-7B5D-B24A-9D16-BD68725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89B4-3526-964B-96E9-C5794C41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54BB-0B73-9149-9818-D3E2D2EF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F726-83FE-E943-BBFA-C0774C95B26B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99CA-75C7-7341-8695-FF5AD5B4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54F1-6C9F-DA42-85A5-57DB010F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56683"/>
              </p:ext>
            </p:extLst>
          </p:nvPr>
        </p:nvGraphicFramePr>
        <p:xfrm>
          <a:off x="630620" y="1373824"/>
          <a:ext cx="10819669" cy="3743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759">
                  <a:extLst>
                    <a:ext uri="{9D8B030D-6E8A-4147-A177-3AD203B41FA5}">
                      <a16:colId xmlns:a16="http://schemas.microsoft.com/office/drawing/2014/main" val="3457051760"/>
                    </a:ext>
                  </a:extLst>
                </a:gridCol>
                <a:gridCol w="1776249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744717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1776249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1833323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App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fetch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HTTP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Server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Express Route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Sequelize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Model Methods (e.g., User)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User.destroy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MySQL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– MySQL App </a:t>
            </a:r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39090"/>
              </p:ext>
            </p:extLst>
          </p:nvPr>
        </p:nvGraphicFramePr>
        <p:xfrm>
          <a:off x="346841" y="1373824"/>
          <a:ext cx="11333099" cy="4303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614">
                  <a:extLst>
                    <a:ext uri="{9D8B030D-6E8A-4147-A177-3AD203B41FA5}">
                      <a16:colId xmlns:a16="http://schemas.microsoft.com/office/drawing/2014/main" val="3457051760"/>
                    </a:ext>
                  </a:extLst>
                </a:gridCol>
                <a:gridCol w="1671738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2060027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220630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App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fetch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HTTP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Server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Express Route method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Mongoose Model Methods (e.g., User)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User.create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sz="1600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User.findOne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User.updateOne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  <a:p>
                      <a:r>
                        <a:rPr lang="en-US" sz="1600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User.updateMany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User.deleteOne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  <a:p>
                      <a:r>
                        <a:rPr lang="en-US" sz="1600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User.deleteMany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MySQL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>
                          <a:latin typeface="Courier" pitchFamily="2" charset="0"/>
                        </a:rPr>
                        <a:t>db.insert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db.find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  <a:p>
                      <a:r>
                        <a:rPr lang="en-US" sz="1600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sz="1600" baseline="0" dirty="0" err="1">
                          <a:latin typeface="Courier" pitchFamily="2" charset="0"/>
                        </a:rPr>
                        <a:t>db.findOne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>
                          <a:latin typeface="Courier" pitchFamily="2" charset="0"/>
                        </a:rPr>
                        <a:t>db.update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>
                          <a:latin typeface="Courier" pitchFamily="2" charset="0"/>
                        </a:rPr>
                        <a:t>db.remove</a:t>
                      </a:r>
                      <a:endParaRPr lang="en-US" sz="1600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1755228" y="409904"/>
            <a:ext cx="8409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– MongoDB App </a:t>
            </a:r>
          </a:p>
        </p:txBody>
      </p:sp>
    </p:spTree>
    <p:extLst>
      <p:ext uri="{BB962C8B-B14F-4D97-AF65-F5344CB8AC3E}">
        <p14:creationId xmlns:p14="http://schemas.microsoft.com/office/powerpoint/2010/main" val="20250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AE57-0384-D24D-9A6F-8A46F66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applications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B7B-7F57-FD49-9E96-865276FD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mongod</a:t>
            </a:r>
            <a:r>
              <a:rPr lang="en-US" dirty="0"/>
              <a:t> – the MongoDB server software</a:t>
            </a:r>
          </a:p>
          <a:p>
            <a:r>
              <a:rPr lang="en-US" dirty="0">
                <a:latin typeface="Courier" pitchFamily="2" charset="0"/>
              </a:rPr>
              <a:t>mongo</a:t>
            </a:r>
            <a:r>
              <a:rPr lang="en-US" dirty="0"/>
              <a:t> – the command line client application</a:t>
            </a:r>
          </a:p>
          <a:p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– a Node package for connecting to a MongoDB server</a:t>
            </a:r>
          </a:p>
          <a:p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 – an Object Document Modelling library (similar to </a:t>
            </a:r>
            <a:r>
              <a:rPr lang="en-US" dirty="0" err="1"/>
              <a:t>Sequelize</a:t>
            </a:r>
            <a:r>
              <a:rPr lang="en-US" dirty="0"/>
              <a:t> on MySQL)</a:t>
            </a:r>
          </a:p>
          <a:p>
            <a:r>
              <a:rPr lang="en-US" dirty="0"/>
              <a:t>Robo3T and Compass are GUI clients for MongoDB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Generally, you would use </a:t>
            </a:r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 both at the same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238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Mongo applications and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34</cp:revision>
  <dcterms:created xsi:type="dcterms:W3CDTF">2019-12-06T02:59:18Z</dcterms:created>
  <dcterms:modified xsi:type="dcterms:W3CDTF">2021-07-17T14:40:40Z</dcterms:modified>
</cp:coreProperties>
</file>