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A8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4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3A0CD0-21D8-40E2-B76C-C5A5F5B40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223B04-103C-4B8E-B718-360643F61E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469969-C55A-464D-9B8A-FEF251E8D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0BA9A-BCFA-46BC-B319-0BB4E510C672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6E2B01-06E5-490E-9BE4-A1E851327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2C68AC-639A-4D49-AA4D-619006A9F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4093E-70E1-45B4-8FC7-E22A8C2506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80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6651B9-F2C7-417D-90C6-C7A65F444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1404E1E-60EC-466D-B810-8FDA7DBAC1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3B8387-FEA7-4B7F-B63C-554B4ED5F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0BA9A-BCFA-46BC-B319-0BB4E510C672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BB27E0-1D74-4779-9028-2DD06133E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5ED5D1-9E82-414E-A036-122F63E96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4093E-70E1-45B4-8FC7-E22A8C2506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89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23ED98A-C19F-422E-A3DD-F5E44AF65D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9FB4013-C65B-4E89-B7EB-4A2FE934FE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DE8589-950C-4091-95C7-CA3B9596E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0BA9A-BCFA-46BC-B319-0BB4E510C672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BE7881-0189-4723-8C20-70C5C86FE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776BDC-93DC-4FE9-B3B7-F7D9EF5C8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4093E-70E1-45B4-8FC7-E22A8C2506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3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DAEECA-DF71-402A-A183-06B0742C6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EB4F65-4756-4AC1-9504-898AC809D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4EBE67-E8E0-4F99-BEB7-4370F3378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0BA9A-BCFA-46BC-B319-0BB4E510C672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05A6DF-593C-4626-9468-126401FC4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6C6ED1-A336-4416-9391-7613C439E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4093E-70E1-45B4-8FC7-E22A8C2506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89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B778B7-7957-477A-A446-37A2D5888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A032992-19AE-47DF-B02C-349024F6C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451CFF-FA5C-489F-83F7-420C709CE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0BA9A-BCFA-46BC-B319-0BB4E510C672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79FFD5-D333-4CE2-A57F-C1E38AE8E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4207B2-5BFB-4E97-9397-BA38C4F32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4093E-70E1-45B4-8FC7-E22A8C2506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4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34DD50-0C54-4495-8A7F-91EB8D2F9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49E73D-ACF8-420D-90C8-93904DE875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B414634-30FF-4BF4-A81F-5F95E190A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D4E582F-8172-43F3-BEEC-F33A647F5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0BA9A-BCFA-46BC-B319-0BB4E510C672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813D07A-29A8-4092-8178-BB8DFB1D2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31DB89E-DDB6-469E-853D-411ABFD0B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4093E-70E1-45B4-8FC7-E22A8C2506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515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BB603-E8A4-4285-8635-A70DB5CDB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D7D81A-25BF-4F33-AB38-B34DBC64B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92FD9DA-90A2-4F59-89AD-553E99B645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A7DBA39-B2F1-4829-982F-12FB5F1010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2CB326A-AE81-4AEA-909A-A4A7550482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AFABF5D-CEB7-4598-8579-16E7C0C47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0BA9A-BCFA-46BC-B319-0BB4E510C672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F0C7D12-589D-4DDA-B3D7-80B4AC3B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76E3D08-754B-4DDF-B2B9-46E20BED4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4093E-70E1-45B4-8FC7-E22A8C2506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97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BA9564-EA44-4757-9B45-77C23D35C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8DCF567-7162-49CC-8424-7E1322336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0BA9A-BCFA-46BC-B319-0BB4E510C672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F17AEBF-1849-41DC-8C0B-E4F0DE08A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6EA482B-00AB-497D-9406-414532E56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4093E-70E1-45B4-8FC7-E22A8C2506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03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7EBDCAC-9B41-4B4C-B65F-1D6D00ACF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0BA9A-BCFA-46BC-B319-0BB4E510C672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C6F2E88-7931-42A5-94BE-E345A6179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39549E2-6683-4528-838F-B0D17EB73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4093E-70E1-45B4-8FC7-E22A8C2506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91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89E586-3413-4FAA-A287-6929DE4E2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9C31CA-8A15-497C-80AA-FDB2B7780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87B657E-B698-448E-860E-773DF90CF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777273A-6580-48AA-8E6A-2A1FE1AF3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0BA9A-BCFA-46BC-B319-0BB4E510C672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6D27E6A-B014-49AC-B8A1-7D94B9BD2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E9BAC6F-F08C-4378-86F1-D48C4F8B8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4093E-70E1-45B4-8FC7-E22A8C2506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2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943BB0-E7A6-4950-B72B-E7D790AEB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8A52F10-B59F-484C-9A20-18F6EE0A3D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9DE77BB-FF76-411A-A4BA-662329E7F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08CE425-6FB1-40A5-8609-4589849BE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0BA9A-BCFA-46BC-B319-0BB4E510C672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7CF4DF4-EE33-4041-A780-F561EDC8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03DBBED-12EC-4558-BFF9-4645E6C7F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4093E-70E1-45B4-8FC7-E22A8C2506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88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CFC7FA2-CB48-4D9E-B99C-19B99C970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B7EABB-84F2-4A36-A49B-59CDDDE2E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4718E2-8432-47DD-B599-0060C607A0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0BA9A-BCFA-46BC-B319-0BB4E510C672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9349F4-540B-4FCC-AF83-1571707597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555105-6ABF-44E9-A1C6-95B1C7692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4093E-70E1-45B4-8FC7-E22A8C2506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203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1AC096-5992-4686-A238-464BF4D87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4579" y="629266"/>
            <a:ext cx="6422849" cy="167660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1- </a:t>
            </a:r>
            <a:r>
              <a:rPr lang="en-US" dirty="0" err="1"/>
              <a:t>Início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E20FA99-AAAC-4AF3-9FAE-707420324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9">
            <a:extLst>
              <a:ext uri="{FF2B5EF4-FFF2-40B4-BE49-F238E27FC236}">
                <a16:creationId xmlns:a16="http://schemas.microsoft.com/office/drawing/2014/main" id="{9573BE85-6043-4C3A-A7DD-483A0A5FB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559407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Espaço Reservado para Conteúdo 6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E1B7F4CD-DDA4-4375-B60B-2F5C61E87E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8770"/>
          <a:stretch/>
        </p:blipFill>
        <p:spPr>
          <a:xfrm>
            <a:off x="649224" y="722376"/>
            <a:ext cx="3337560" cy="5413248"/>
          </a:xfrm>
          <a:prstGeom prst="rect">
            <a:avLst/>
          </a:prstGeom>
          <a:effectLst/>
        </p:spPr>
      </p:pic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97365037-57F1-4FDE-B4E5-47EA4A605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4581" y="2438400"/>
            <a:ext cx="6422848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0DD5F108-B54F-412E-80BA-366973C1F572}"/>
              </a:ext>
            </a:extLst>
          </p:cNvPr>
          <p:cNvSpPr/>
          <p:nvPr/>
        </p:nvSpPr>
        <p:spPr>
          <a:xfrm>
            <a:off x="2404533" y="971563"/>
            <a:ext cx="440267" cy="450837"/>
          </a:xfrm>
          <a:prstGeom prst="ellipse">
            <a:avLst/>
          </a:prstGeom>
          <a:solidFill>
            <a:srgbClr val="1DA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688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1AC096-5992-4686-A238-464BF4D87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4579" y="629266"/>
            <a:ext cx="6422849" cy="167660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10- Ata (</a:t>
            </a:r>
            <a:r>
              <a:rPr lang="en-US" dirty="0" err="1"/>
              <a:t>Informação</a:t>
            </a:r>
            <a:r>
              <a:rPr lang="en-US" dirty="0"/>
              <a:t>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20FA99-AAAC-4AF3-9FAE-707420324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9">
            <a:extLst>
              <a:ext uri="{FF2B5EF4-FFF2-40B4-BE49-F238E27FC236}">
                <a16:creationId xmlns:a16="http://schemas.microsoft.com/office/drawing/2014/main" id="{9573BE85-6043-4C3A-A7DD-483A0A5FB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559407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E1B7F4CD-DDA4-4375-B60B-2F5C61E87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5528" y="722376"/>
            <a:ext cx="3044952" cy="5413248"/>
          </a:xfrm>
          <a:prstGeom prst="rect">
            <a:avLst/>
          </a:prstGeom>
          <a:effectLst/>
        </p:spPr>
      </p:pic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97365037-57F1-4FDE-B4E5-47EA4A605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4581" y="2438400"/>
            <a:ext cx="6422848" cy="3785419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DBD3ECF-0933-4125-9B1D-43BFF068FCAD}"/>
              </a:ext>
            </a:extLst>
          </p:cNvPr>
          <p:cNvSpPr/>
          <p:nvPr/>
        </p:nvSpPr>
        <p:spPr>
          <a:xfrm>
            <a:off x="1441195" y="2438400"/>
            <a:ext cx="440267" cy="450837"/>
          </a:xfrm>
          <a:prstGeom prst="ellipse">
            <a:avLst/>
          </a:prstGeom>
          <a:solidFill>
            <a:srgbClr val="1DA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/>
              <a:t>20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21854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1AC096-5992-4686-A238-464BF4D87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1535" y="640081"/>
            <a:ext cx="6610383" cy="3497021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11- Ata (</a:t>
            </a:r>
            <a:r>
              <a:rPr lang="en-US" sz="6000" dirty="0" err="1"/>
              <a:t>Opções</a:t>
            </a:r>
            <a:r>
              <a:rPr lang="en-US" sz="6000" dirty="0"/>
              <a:t>)</a:t>
            </a:r>
          </a:p>
        </p:txBody>
      </p:sp>
      <p:sp>
        <p:nvSpPr>
          <p:cNvPr id="27" name="Rectangle 22">
            <a:extLst>
              <a:ext uri="{FF2B5EF4-FFF2-40B4-BE49-F238E27FC236}">
                <a16:creationId xmlns:a16="http://schemas.microsoft.com/office/drawing/2014/main" id="{707744A9-B1DD-4F76-B3B2-02A51E6DF4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3600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8">
            <a:extLst>
              <a:ext uri="{FF2B5EF4-FFF2-40B4-BE49-F238E27FC236}">
                <a16:creationId xmlns:a16="http://schemas.microsoft.com/office/drawing/2014/main" id="{09F52C97-D8A0-4C58-9D04-B8733EE38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036" y="644333"/>
            <a:ext cx="3343935" cy="55693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Espaço Reservado para Conteúdo 6" descr="Texto branco sobre fundo verde&#10;&#10;Descrição gerada automaticamente">
            <a:extLst>
              <a:ext uri="{FF2B5EF4-FFF2-40B4-BE49-F238E27FC236}">
                <a16:creationId xmlns:a16="http://schemas.microsoft.com/office/drawing/2014/main" id="{E1B7F4CD-DDA4-4375-B60B-2F5C61E87E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0" r="-1" b="-1"/>
          <a:stretch/>
        </p:blipFill>
        <p:spPr>
          <a:xfrm>
            <a:off x="809243" y="809244"/>
            <a:ext cx="3017520" cy="5239512"/>
          </a:xfrm>
          <a:prstGeom prst="rect">
            <a:avLst/>
          </a:prstGeom>
          <a:effectLst/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5DBD3ECF-0933-4125-9B1D-43BFF068FCAD}"/>
              </a:ext>
            </a:extLst>
          </p:cNvPr>
          <p:cNvSpPr/>
          <p:nvPr/>
        </p:nvSpPr>
        <p:spPr>
          <a:xfrm>
            <a:off x="1644395" y="1987563"/>
            <a:ext cx="440267" cy="450837"/>
          </a:xfrm>
          <a:prstGeom prst="ellipse">
            <a:avLst/>
          </a:prstGeom>
          <a:solidFill>
            <a:srgbClr val="1DA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sz="900" dirty="0"/>
              <a:t>21</a:t>
            </a:r>
            <a:endParaRPr lang="en-US" sz="1600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0BD87168-6647-4E70-AB93-980819826C06}"/>
              </a:ext>
            </a:extLst>
          </p:cNvPr>
          <p:cNvSpPr/>
          <p:nvPr/>
        </p:nvSpPr>
        <p:spPr>
          <a:xfrm>
            <a:off x="2677328" y="2438400"/>
            <a:ext cx="440267" cy="450837"/>
          </a:xfrm>
          <a:prstGeom prst="ellipse">
            <a:avLst/>
          </a:prstGeom>
          <a:solidFill>
            <a:srgbClr val="1DA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sz="900" dirty="0"/>
              <a:t>22</a:t>
            </a:r>
            <a:endParaRPr lang="en-US" sz="1600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A00DAEFC-2F4D-4168-BD31-076BF8EAD310}"/>
              </a:ext>
            </a:extLst>
          </p:cNvPr>
          <p:cNvSpPr/>
          <p:nvPr/>
        </p:nvSpPr>
        <p:spPr>
          <a:xfrm>
            <a:off x="2795861" y="2988089"/>
            <a:ext cx="440267" cy="450837"/>
          </a:xfrm>
          <a:prstGeom prst="ellipse">
            <a:avLst/>
          </a:prstGeom>
          <a:solidFill>
            <a:srgbClr val="1DA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sz="900" dirty="0"/>
              <a:t>23</a:t>
            </a:r>
            <a:endParaRPr lang="en-US" sz="1600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AC7A5708-D691-4737-ACAE-5496A7D29CE9}"/>
              </a:ext>
            </a:extLst>
          </p:cNvPr>
          <p:cNvSpPr/>
          <p:nvPr/>
        </p:nvSpPr>
        <p:spPr>
          <a:xfrm>
            <a:off x="2795861" y="3533570"/>
            <a:ext cx="440267" cy="450837"/>
          </a:xfrm>
          <a:prstGeom prst="ellipse">
            <a:avLst/>
          </a:prstGeom>
          <a:solidFill>
            <a:srgbClr val="1DA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sz="900" dirty="0"/>
              <a:t>24</a:t>
            </a:r>
            <a:endParaRPr lang="en-US" sz="1600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775EE69-02A5-4DEB-9C7C-F8CD71C13FD9}"/>
              </a:ext>
            </a:extLst>
          </p:cNvPr>
          <p:cNvSpPr/>
          <p:nvPr/>
        </p:nvSpPr>
        <p:spPr>
          <a:xfrm>
            <a:off x="2795860" y="4292974"/>
            <a:ext cx="440267" cy="450837"/>
          </a:xfrm>
          <a:prstGeom prst="ellipse">
            <a:avLst/>
          </a:prstGeom>
          <a:solidFill>
            <a:srgbClr val="1DA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sz="900" dirty="0"/>
              <a:t>25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95271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1AC096-5992-4686-A238-464BF4D87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1535" y="640081"/>
            <a:ext cx="6610383" cy="3497021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12- </a:t>
            </a:r>
            <a:r>
              <a:rPr lang="en-US" sz="6000"/>
              <a:t>Geral</a:t>
            </a:r>
            <a:r>
              <a:rPr lang="en-US" sz="6000" dirty="0"/>
              <a:t> (</a:t>
            </a:r>
            <a:r>
              <a:rPr lang="en-US" sz="6000"/>
              <a:t>carregando</a:t>
            </a:r>
            <a:r>
              <a:rPr lang="en-US" sz="6000" dirty="0"/>
              <a:t>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7744A9-B1DD-4F76-B3B2-02A51E6DF4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3600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28">
            <a:extLst>
              <a:ext uri="{FF2B5EF4-FFF2-40B4-BE49-F238E27FC236}">
                <a16:creationId xmlns:a16="http://schemas.microsoft.com/office/drawing/2014/main" id="{09F52C97-D8A0-4C58-9D04-B8733EE38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036" y="644333"/>
            <a:ext cx="3343935" cy="55693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E1B7F4CD-DDA4-4375-B60B-2F5C61E87E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4390" y="809244"/>
            <a:ext cx="2947225" cy="5239512"/>
          </a:xfrm>
          <a:prstGeom prst="rect">
            <a:avLst/>
          </a:prstGeom>
          <a:effectLst/>
        </p:spPr>
      </p:pic>
      <p:sp>
        <p:nvSpPr>
          <p:cNvPr id="13" name="Elipse 12">
            <a:extLst>
              <a:ext uri="{FF2B5EF4-FFF2-40B4-BE49-F238E27FC236}">
                <a16:creationId xmlns:a16="http://schemas.microsoft.com/office/drawing/2014/main" id="{C775EE69-02A5-4DEB-9C7C-F8CD71C13FD9}"/>
              </a:ext>
            </a:extLst>
          </p:cNvPr>
          <p:cNvSpPr/>
          <p:nvPr/>
        </p:nvSpPr>
        <p:spPr>
          <a:xfrm>
            <a:off x="2097868" y="3615641"/>
            <a:ext cx="440267" cy="450837"/>
          </a:xfrm>
          <a:prstGeom prst="ellipse">
            <a:avLst/>
          </a:prstGeom>
          <a:solidFill>
            <a:srgbClr val="1DA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sz="900" dirty="0"/>
              <a:t>26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17411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1AC096-5992-4686-A238-464BF4D87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1535" y="640081"/>
            <a:ext cx="6610383" cy="3497021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13- </a:t>
            </a:r>
            <a:r>
              <a:rPr lang="en-US" sz="6000"/>
              <a:t>Geral</a:t>
            </a:r>
            <a:r>
              <a:rPr lang="en-US" sz="6000" dirty="0"/>
              <a:t> (aviso </a:t>
            </a:r>
            <a:r>
              <a:rPr lang="en-US" sz="6000"/>
              <a:t>vídeo</a:t>
            </a:r>
            <a:r>
              <a:rPr lang="en-US" sz="6000" dirty="0"/>
              <a:t>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7744A9-B1DD-4F76-B3B2-02A51E6DF4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3600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28">
            <a:extLst>
              <a:ext uri="{FF2B5EF4-FFF2-40B4-BE49-F238E27FC236}">
                <a16:creationId xmlns:a16="http://schemas.microsoft.com/office/drawing/2014/main" id="{09F52C97-D8A0-4C58-9D04-B8733EE38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036" y="644333"/>
            <a:ext cx="3343935" cy="55693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E1B7F4CD-DDA4-4375-B60B-2F5C61E87E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328"/>
          <a:stretch/>
        </p:blipFill>
        <p:spPr>
          <a:xfrm>
            <a:off x="809243" y="809244"/>
            <a:ext cx="3017520" cy="5239512"/>
          </a:xfrm>
          <a:prstGeom prst="rect">
            <a:avLst/>
          </a:prstGeom>
          <a:effectLst/>
        </p:spPr>
      </p:pic>
      <p:sp>
        <p:nvSpPr>
          <p:cNvPr id="13" name="Elipse 12">
            <a:extLst>
              <a:ext uri="{FF2B5EF4-FFF2-40B4-BE49-F238E27FC236}">
                <a16:creationId xmlns:a16="http://schemas.microsoft.com/office/drawing/2014/main" id="{C775EE69-02A5-4DEB-9C7C-F8CD71C13FD9}"/>
              </a:ext>
            </a:extLst>
          </p:cNvPr>
          <p:cNvSpPr/>
          <p:nvPr/>
        </p:nvSpPr>
        <p:spPr>
          <a:xfrm>
            <a:off x="1655106" y="2388591"/>
            <a:ext cx="440267" cy="450837"/>
          </a:xfrm>
          <a:prstGeom prst="ellipse">
            <a:avLst/>
          </a:prstGeom>
          <a:solidFill>
            <a:srgbClr val="1DA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sz="900" dirty="0"/>
              <a:t>27</a:t>
            </a:r>
            <a:endParaRPr lang="en-US" sz="1600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84BA2278-C0B4-4215-8E6B-2FD6C0626790}"/>
              </a:ext>
            </a:extLst>
          </p:cNvPr>
          <p:cNvSpPr/>
          <p:nvPr/>
        </p:nvSpPr>
        <p:spPr>
          <a:xfrm>
            <a:off x="3351348" y="2978162"/>
            <a:ext cx="440267" cy="450837"/>
          </a:xfrm>
          <a:prstGeom prst="ellipse">
            <a:avLst/>
          </a:prstGeom>
          <a:solidFill>
            <a:srgbClr val="1DA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sz="900" dirty="0"/>
              <a:t>28</a:t>
            </a:r>
            <a:endParaRPr lang="en-US" sz="1600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F30DB191-3A4D-408F-A671-730FD646918D}"/>
              </a:ext>
            </a:extLst>
          </p:cNvPr>
          <p:cNvSpPr/>
          <p:nvPr/>
        </p:nvSpPr>
        <p:spPr>
          <a:xfrm>
            <a:off x="1347689" y="3707921"/>
            <a:ext cx="440267" cy="450837"/>
          </a:xfrm>
          <a:prstGeom prst="ellipse">
            <a:avLst/>
          </a:prstGeom>
          <a:solidFill>
            <a:srgbClr val="1DA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sz="900" dirty="0"/>
              <a:t>29</a:t>
            </a:r>
            <a:endParaRPr lang="en-US" sz="1600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38D84EDE-413B-4EF8-A490-619437BE3A63}"/>
              </a:ext>
            </a:extLst>
          </p:cNvPr>
          <p:cNvSpPr/>
          <p:nvPr/>
        </p:nvSpPr>
        <p:spPr>
          <a:xfrm>
            <a:off x="2497609" y="3933339"/>
            <a:ext cx="440267" cy="450837"/>
          </a:xfrm>
          <a:prstGeom prst="ellipse">
            <a:avLst/>
          </a:prstGeom>
          <a:solidFill>
            <a:srgbClr val="1DA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sz="900" dirty="0"/>
              <a:t>30</a:t>
            </a:r>
            <a:endParaRPr lang="en-US" sz="1600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D951DB16-7220-4246-BA8E-01F8FABE17F9}"/>
              </a:ext>
            </a:extLst>
          </p:cNvPr>
          <p:cNvSpPr/>
          <p:nvPr/>
        </p:nvSpPr>
        <p:spPr>
          <a:xfrm>
            <a:off x="3000908" y="3933339"/>
            <a:ext cx="440267" cy="450837"/>
          </a:xfrm>
          <a:prstGeom prst="ellipse">
            <a:avLst/>
          </a:prstGeom>
          <a:solidFill>
            <a:srgbClr val="1DA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sz="900" dirty="0"/>
              <a:t>31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09075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1AC096-5992-4686-A238-464BF4D87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1535" y="640081"/>
            <a:ext cx="6610383" cy="3497021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14- </a:t>
            </a:r>
            <a:r>
              <a:rPr lang="en-US" sz="6000" dirty="0" err="1"/>
              <a:t>Geral</a:t>
            </a:r>
            <a:r>
              <a:rPr lang="en-US" sz="6000" dirty="0"/>
              <a:t> (aviso </a:t>
            </a:r>
            <a:r>
              <a:rPr lang="en-US" sz="6000" dirty="0" err="1"/>
              <a:t>deletar</a:t>
            </a:r>
            <a:r>
              <a:rPr lang="en-US" sz="6000" dirty="0"/>
              <a:t> </a:t>
            </a:r>
            <a:r>
              <a:rPr lang="en-US" sz="6000" dirty="0" err="1"/>
              <a:t>ata</a:t>
            </a:r>
            <a:r>
              <a:rPr lang="en-US" sz="6000" dirty="0"/>
              <a:t>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7744A9-B1DD-4F76-B3B2-02A51E6DF4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3600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28">
            <a:extLst>
              <a:ext uri="{FF2B5EF4-FFF2-40B4-BE49-F238E27FC236}">
                <a16:creationId xmlns:a16="http://schemas.microsoft.com/office/drawing/2014/main" id="{09F52C97-D8A0-4C58-9D04-B8733EE38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036" y="644333"/>
            <a:ext cx="3343935" cy="55693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E1B7F4CD-DDA4-4375-B60B-2F5C61E87E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4390" y="809244"/>
            <a:ext cx="2947225" cy="5239512"/>
          </a:xfrm>
          <a:prstGeom prst="rect">
            <a:avLst/>
          </a:prstGeom>
          <a:effectLst/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84BA2278-C0B4-4215-8E6B-2FD6C0626790}"/>
              </a:ext>
            </a:extLst>
          </p:cNvPr>
          <p:cNvSpPr/>
          <p:nvPr/>
        </p:nvSpPr>
        <p:spPr>
          <a:xfrm>
            <a:off x="3351348" y="2978162"/>
            <a:ext cx="440267" cy="450837"/>
          </a:xfrm>
          <a:prstGeom prst="ellipse">
            <a:avLst/>
          </a:prstGeom>
          <a:solidFill>
            <a:srgbClr val="1DA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sz="900" dirty="0"/>
              <a:t>32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32224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1AC096-5992-4686-A238-464BF4D87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1535" y="640081"/>
            <a:ext cx="6610383" cy="3497021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15- Ata (aviso remover </a:t>
            </a:r>
            <a:r>
              <a:rPr lang="en-US" sz="6000" dirty="0" err="1"/>
              <a:t>pessoa</a:t>
            </a:r>
            <a:r>
              <a:rPr lang="en-US" sz="6000" dirty="0"/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7744A9-B1DD-4F76-B3B2-02A51E6DF4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3600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28">
            <a:extLst>
              <a:ext uri="{FF2B5EF4-FFF2-40B4-BE49-F238E27FC236}">
                <a16:creationId xmlns:a16="http://schemas.microsoft.com/office/drawing/2014/main" id="{09F52C97-D8A0-4C58-9D04-B8733EE38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036" y="644333"/>
            <a:ext cx="3343935" cy="55693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E1B7F4CD-DDA4-4375-B60B-2F5C61E87E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4390" y="809244"/>
            <a:ext cx="2947225" cy="5239512"/>
          </a:xfrm>
          <a:prstGeom prst="rect">
            <a:avLst/>
          </a:prstGeom>
          <a:effectLst/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84BA2278-C0B4-4215-8E6B-2FD6C0626790}"/>
              </a:ext>
            </a:extLst>
          </p:cNvPr>
          <p:cNvSpPr/>
          <p:nvPr/>
        </p:nvSpPr>
        <p:spPr>
          <a:xfrm>
            <a:off x="3351348" y="2978162"/>
            <a:ext cx="440267" cy="450837"/>
          </a:xfrm>
          <a:prstGeom prst="ellipse">
            <a:avLst/>
          </a:prstGeom>
          <a:solidFill>
            <a:srgbClr val="1DA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sz="900" dirty="0"/>
              <a:t>33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08150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1AC096-5992-4686-A238-464BF4D87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1535" y="640081"/>
            <a:ext cx="6610383" cy="3497021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16- Ata (aviso remover </a:t>
            </a:r>
            <a:r>
              <a:rPr lang="en-US" sz="6000"/>
              <a:t>tópico</a:t>
            </a:r>
            <a:r>
              <a:rPr lang="en-US" sz="6000" dirty="0"/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7744A9-B1DD-4F76-B3B2-02A51E6DF4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3600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28">
            <a:extLst>
              <a:ext uri="{FF2B5EF4-FFF2-40B4-BE49-F238E27FC236}">
                <a16:creationId xmlns:a16="http://schemas.microsoft.com/office/drawing/2014/main" id="{09F52C97-D8A0-4C58-9D04-B8733EE38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036" y="644333"/>
            <a:ext cx="3343935" cy="55693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E1B7F4CD-DDA4-4375-B60B-2F5C61E87E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0" r="-1" b="-1"/>
          <a:stretch/>
        </p:blipFill>
        <p:spPr>
          <a:xfrm>
            <a:off x="809243" y="809244"/>
            <a:ext cx="3017520" cy="5239512"/>
          </a:xfrm>
          <a:prstGeom prst="rect">
            <a:avLst/>
          </a:prstGeom>
          <a:effectLst/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84BA2278-C0B4-4215-8E6B-2FD6C0626790}"/>
              </a:ext>
            </a:extLst>
          </p:cNvPr>
          <p:cNvSpPr/>
          <p:nvPr/>
        </p:nvSpPr>
        <p:spPr>
          <a:xfrm>
            <a:off x="3351348" y="2978162"/>
            <a:ext cx="440267" cy="450837"/>
          </a:xfrm>
          <a:prstGeom prst="ellipse">
            <a:avLst/>
          </a:prstGeom>
          <a:solidFill>
            <a:srgbClr val="1DA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sz="900" dirty="0"/>
              <a:t>34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45416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1AC096-5992-4686-A238-464BF4D87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1535" y="640081"/>
            <a:ext cx="6610383" cy="3497021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17- Ata (aviso remover </a:t>
            </a:r>
            <a:r>
              <a:rPr lang="en-US" sz="6000"/>
              <a:t>informação</a:t>
            </a:r>
            <a:r>
              <a:rPr lang="en-US" sz="6000" dirty="0"/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7744A9-B1DD-4F76-B3B2-02A51E6DF4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3600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28">
            <a:extLst>
              <a:ext uri="{FF2B5EF4-FFF2-40B4-BE49-F238E27FC236}">
                <a16:creationId xmlns:a16="http://schemas.microsoft.com/office/drawing/2014/main" id="{09F52C97-D8A0-4C58-9D04-B8733EE38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036" y="644333"/>
            <a:ext cx="3343935" cy="55693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E1B7F4CD-DDA4-4375-B60B-2F5C61E87E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4390" y="809244"/>
            <a:ext cx="2947225" cy="5239512"/>
          </a:xfrm>
          <a:prstGeom prst="rect">
            <a:avLst/>
          </a:prstGeom>
          <a:effectLst/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84BA2278-C0B4-4215-8E6B-2FD6C0626790}"/>
              </a:ext>
            </a:extLst>
          </p:cNvPr>
          <p:cNvSpPr/>
          <p:nvPr/>
        </p:nvSpPr>
        <p:spPr>
          <a:xfrm>
            <a:off x="3351348" y="2978162"/>
            <a:ext cx="440267" cy="450837"/>
          </a:xfrm>
          <a:prstGeom prst="ellipse">
            <a:avLst/>
          </a:prstGeom>
          <a:solidFill>
            <a:srgbClr val="1DA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sz="900" dirty="0"/>
              <a:t>35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94141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1AC096-5992-4686-A238-464BF4D87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1535" y="640081"/>
            <a:ext cx="6610383" cy="3497021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18- </a:t>
            </a:r>
            <a:r>
              <a:rPr lang="en-US" sz="6000" dirty="0" err="1"/>
              <a:t>Geral</a:t>
            </a:r>
            <a:r>
              <a:rPr lang="en-US" sz="6000" dirty="0"/>
              <a:t> (aviso </a:t>
            </a:r>
            <a:r>
              <a:rPr lang="en-US" sz="6000" dirty="0" err="1"/>
              <a:t>erro</a:t>
            </a:r>
            <a:r>
              <a:rPr lang="en-US" sz="6000" dirty="0"/>
              <a:t> </a:t>
            </a:r>
            <a:r>
              <a:rPr lang="en-US" sz="6000" dirty="0" err="1"/>
              <a:t>genérico</a:t>
            </a:r>
            <a:r>
              <a:rPr lang="en-US" sz="6000" dirty="0"/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7744A9-B1DD-4F76-B3B2-02A51E6DF4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3600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28">
            <a:extLst>
              <a:ext uri="{FF2B5EF4-FFF2-40B4-BE49-F238E27FC236}">
                <a16:creationId xmlns:a16="http://schemas.microsoft.com/office/drawing/2014/main" id="{09F52C97-D8A0-4C58-9D04-B8733EE38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036" y="644333"/>
            <a:ext cx="3343935" cy="55693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E1B7F4CD-DDA4-4375-B60B-2F5C61E87E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4390" y="809244"/>
            <a:ext cx="2947225" cy="5239512"/>
          </a:xfrm>
          <a:prstGeom prst="rect">
            <a:avLst/>
          </a:prstGeom>
          <a:effectLst/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84BA2278-C0B4-4215-8E6B-2FD6C0626790}"/>
              </a:ext>
            </a:extLst>
          </p:cNvPr>
          <p:cNvSpPr/>
          <p:nvPr/>
        </p:nvSpPr>
        <p:spPr>
          <a:xfrm>
            <a:off x="2097868" y="4720334"/>
            <a:ext cx="440267" cy="450837"/>
          </a:xfrm>
          <a:prstGeom prst="ellipse">
            <a:avLst/>
          </a:prstGeom>
          <a:solidFill>
            <a:srgbClr val="1DA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sz="900" dirty="0"/>
              <a:t>36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69678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1AC096-5992-4686-A238-464BF4D87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1535" y="640081"/>
            <a:ext cx="6610383" cy="3497021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19- </a:t>
            </a:r>
            <a:r>
              <a:rPr lang="en-US" sz="6000"/>
              <a:t>Geral</a:t>
            </a:r>
            <a:r>
              <a:rPr lang="en-US" sz="6000" dirty="0"/>
              <a:t> (aviso </a:t>
            </a:r>
            <a:r>
              <a:rPr lang="en-US" sz="6000"/>
              <a:t>url</a:t>
            </a:r>
            <a:r>
              <a:rPr lang="en-US" sz="6000" dirty="0"/>
              <a:t> </a:t>
            </a:r>
            <a:r>
              <a:rPr lang="en-US" sz="6000"/>
              <a:t>copiada</a:t>
            </a:r>
            <a:r>
              <a:rPr lang="en-US" sz="6000" dirty="0"/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7744A9-B1DD-4F76-B3B2-02A51E6DF4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3600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28">
            <a:extLst>
              <a:ext uri="{FF2B5EF4-FFF2-40B4-BE49-F238E27FC236}">
                <a16:creationId xmlns:a16="http://schemas.microsoft.com/office/drawing/2014/main" id="{09F52C97-D8A0-4C58-9D04-B8733EE38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036" y="644333"/>
            <a:ext cx="3343935" cy="55693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E1B7F4CD-DDA4-4375-B60B-2F5C61E87E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4390" y="809244"/>
            <a:ext cx="2947225" cy="5239512"/>
          </a:xfrm>
          <a:prstGeom prst="rect">
            <a:avLst/>
          </a:prstGeom>
          <a:effectLst/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84BA2278-C0B4-4215-8E6B-2FD6C0626790}"/>
              </a:ext>
            </a:extLst>
          </p:cNvPr>
          <p:cNvSpPr/>
          <p:nvPr/>
        </p:nvSpPr>
        <p:spPr>
          <a:xfrm>
            <a:off x="809243" y="5524805"/>
            <a:ext cx="3017520" cy="523951"/>
          </a:xfrm>
          <a:prstGeom prst="ellipse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pt-BR" sz="1400">
                <a:solidFill>
                  <a:srgbClr val="FFFFFF"/>
                </a:solidFill>
              </a:rPr>
              <a:t>36</a:t>
            </a:r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182D4F9-10C3-45AE-8E22-52DF98F3A498}"/>
              </a:ext>
            </a:extLst>
          </p:cNvPr>
          <p:cNvSpPr/>
          <p:nvPr/>
        </p:nvSpPr>
        <p:spPr>
          <a:xfrm>
            <a:off x="2097868" y="4655053"/>
            <a:ext cx="440267" cy="450837"/>
          </a:xfrm>
          <a:prstGeom prst="ellipse">
            <a:avLst/>
          </a:prstGeom>
          <a:solidFill>
            <a:srgbClr val="1DA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sz="900" dirty="0"/>
              <a:t>37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78463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1AC096-5992-4686-A238-464BF4D87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4579" y="629266"/>
            <a:ext cx="6422849" cy="167660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2- Menu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20FA99-AAAC-4AF3-9FAE-707420324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9">
            <a:extLst>
              <a:ext uri="{FF2B5EF4-FFF2-40B4-BE49-F238E27FC236}">
                <a16:creationId xmlns:a16="http://schemas.microsoft.com/office/drawing/2014/main" id="{9573BE85-6043-4C3A-A7DD-483A0A5FB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559407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E1B7F4CD-DDA4-4375-B60B-2F5C61E87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5528" y="722376"/>
            <a:ext cx="3044952" cy="5413248"/>
          </a:xfrm>
          <a:prstGeom prst="rect">
            <a:avLst/>
          </a:prstGeom>
          <a:effectLst/>
        </p:spPr>
      </p:pic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97365037-57F1-4FDE-B4E5-47EA4A605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4581" y="2438400"/>
            <a:ext cx="6422848" cy="3785419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7B9ED0B-977F-4DE8-BC6F-4E75C4CA6A79}"/>
              </a:ext>
            </a:extLst>
          </p:cNvPr>
          <p:cNvSpPr/>
          <p:nvPr/>
        </p:nvSpPr>
        <p:spPr>
          <a:xfrm>
            <a:off x="1877737" y="2139963"/>
            <a:ext cx="440267" cy="450837"/>
          </a:xfrm>
          <a:prstGeom prst="ellipse">
            <a:avLst/>
          </a:prstGeom>
          <a:solidFill>
            <a:srgbClr val="1DA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  <a:endParaRPr lang="en-US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4E20E649-417F-4A2B-B7C1-85B4EC3CFC0B}"/>
              </a:ext>
            </a:extLst>
          </p:cNvPr>
          <p:cNvSpPr/>
          <p:nvPr/>
        </p:nvSpPr>
        <p:spPr>
          <a:xfrm>
            <a:off x="2167022" y="2590800"/>
            <a:ext cx="440267" cy="450837"/>
          </a:xfrm>
          <a:prstGeom prst="ellipse">
            <a:avLst/>
          </a:prstGeom>
          <a:solidFill>
            <a:srgbClr val="1DA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  <a:endParaRPr lang="en-US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D7E2EB13-C88B-45E4-9793-5B1C9539BF0C}"/>
              </a:ext>
            </a:extLst>
          </p:cNvPr>
          <p:cNvSpPr/>
          <p:nvPr/>
        </p:nvSpPr>
        <p:spPr>
          <a:xfrm>
            <a:off x="2015067" y="2979187"/>
            <a:ext cx="440267" cy="450837"/>
          </a:xfrm>
          <a:prstGeom prst="ellipse">
            <a:avLst/>
          </a:prstGeom>
          <a:solidFill>
            <a:srgbClr val="1DA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806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1AC096-5992-4686-A238-464BF4D87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4579" y="629266"/>
            <a:ext cx="6422849" cy="167660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3- </a:t>
            </a:r>
            <a:r>
              <a:rPr lang="en-US" dirty="0" err="1"/>
              <a:t>Sobre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20FA99-AAAC-4AF3-9FAE-707420324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9">
            <a:extLst>
              <a:ext uri="{FF2B5EF4-FFF2-40B4-BE49-F238E27FC236}">
                <a16:creationId xmlns:a16="http://schemas.microsoft.com/office/drawing/2014/main" id="{9573BE85-6043-4C3A-A7DD-483A0A5FB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559407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E1B7F4CD-DDA4-4375-B60B-2F5C61E87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5528" y="722376"/>
            <a:ext cx="3044952" cy="5413248"/>
          </a:xfrm>
          <a:prstGeom prst="rect">
            <a:avLst/>
          </a:prstGeom>
          <a:effectLst/>
        </p:spPr>
      </p:pic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97365037-57F1-4FDE-B4E5-47EA4A605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4581" y="2438400"/>
            <a:ext cx="6422848" cy="3785419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7343E1A3-3E3C-4A41-988A-569C650FD87E}"/>
              </a:ext>
            </a:extLst>
          </p:cNvPr>
          <p:cNvSpPr/>
          <p:nvPr/>
        </p:nvSpPr>
        <p:spPr>
          <a:xfrm>
            <a:off x="3005666" y="2212981"/>
            <a:ext cx="440267" cy="450837"/>
          </a:xfrm>
          <a:prstGeom prst="ellipse">
            <a:avLst/>
          </a:prstGeom>
          <a:solidFill>
            <a:srgbClr val="1DA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615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1AC096-5992-4686-A238-464BF4D87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4579" y="629266"/>
            <a:ext cx="6422849" cy="167660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4- </a:t>
            </a:r>
            <a:r>
              <a:rPr lang="en-US" dirty="0" err="1"/>
              <a:t>Configurações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20FA99-AAAC-4AF3-9FAE-707420324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9">
            <a:extLst>
              <a:ext uri="{FF2B5EF4-FFF2-40B4-BE49-F238E27FC236}">
                <a16:creationId xmlns:a16="http://schemas.microsoft.com/office/drawing/2014/main" id="{9573BE85-6043-4C3A-A7DD-483A0A5FB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559407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E1B7F4CD-DDA4-4375-B60B-2F5C61E87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5528" y="722376"/>
            <a:ext cx="3044952" cy="5413248"/>
          </a:xfrm>
          <a:prstGeom prst="rect">
            <a:avLst/>
          </a:prstGeom>
          <a:effectLst/>
        </p:spPr>
      </p:pic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97365037-57F1-4FDE-B4E5-47EA4A605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4581" y="2438400"/>
            <a:ext cx="6422848" cy="3785419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16E036C7-D1AF-4617-8D63-9F1D739E200D}"/>
              </a:ext>
            </a:extLst>
          </p:cNvPr>
          <p:cNvSpPr/>
          <p:nvPr/>
        </p:nvSpPr>
        <p:spPr>
          <a:xfrm>
            <a:off x="1981200" y="2080450"/>
            <a:ext cx="440267" cy="450837"/>
          </a:xfrm>
          <a:prstGeom prst="ellipse">
            <a:avLst/>
          </a:prstGeom>
          <a:solidFill>
            <a:srgbClr val="1DA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  <a:endParaRPr lang="en-US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DA997BD0-9464-435C-9658-7D270BEF42DC}"/>
              </a:ext>
            </a:extLst>
          </p:cNvPr>
          <p:cNvSpPr/>
          <p:nvPr/>
        </p:nvSpPr>
        <p:spPr>
          <a:xfrm>
            <a:off x="2097870" y="2639857"/>
            <a:ext cx="440267" cy="450837"/>
          </a:xfrm>
          <a:prstGeom prst="ellipse">
            <a:avLst/>
          </a:prstGeom>
          <a:solidFill>
            <a:srgbClr val="1DA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7</a:t>
            </a:r>
            <a:endParaRPr lang="en-US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27E1435D-D90E-49D4-99D0-3C44F7AD35CF}"/>
              </a:ext>
            </a:extLst>
          </p:cNvPr>
          <p:cNvSpPr/>
          <p:nvPr/>
        </p:nvSpPr>
        <p:spPr>
          <a:xfrm>
            <a:off x="2097869" y="3144978"/>
            <a:ext cx="440267" cy="450837"/>
          </a:xfrm>
          <a:prstGeom prst="ellipse">
            <a:avLst/>
          </a:prstGeom>
          <a:solidFill>
            <a:srgbClr val="1DA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8</a:t>
            </a:r>
            <a:endParaRPr lang="en-US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FB07FC64-D53C-4F7E-A217-A6052EA158F5}"/>
              </a:ext>
            </a:extLst>
          </p:cNvPr>
          <p:cNvSpPr/>
          <p:nvPr/>
        </p:nvSpPr>
        <p:spPr>
          <a:xfrm>
            <a:off x="1877735" y="3715635"/>
            <a:ext cx="440267" cy="450837"/>
          </a:xfrm>
          <a:prstGeom prst="ellipse">
            <a:avLst/>
          </a:prstGeom>
          <a:solidFill>
            <a:srgbClr val="1DA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9</a:t>
            </a:r>
            <a:endParaRPr lang="en-US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FF46344-94C0-4AFD-A121-0FF23FE15051}"/>
              </a:ext>
            </a:extLst>
          </p:cNvPr>
          <p:cNvSpPr/>
          <p:nvPr/>
        </p:nvSpPr>
        <p:spPr>
          <a:xfrm>
            <a:off x="2375405" y="1322767"/>
            <a:ext cx="440267" cy="450837"/>
          </a:xfrm>
          <a:prstGeom prst="ellipse">
            <a:avLst/>
          </a:prstGeom>
          <a:solidFill>
            <a:srgbClr val="1DA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/>
              <a:t>10</a:t>
            </a:r>
            <a:endParaRPr lang="en-US" sz="1600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D049EC5D-AB1C-41EB-A234-B7DD479A3616}"/>
              </a:ext>
            </a:extLst>
          </p:cNvPr>
          <p:cNvSpPr/>
          <p:nvPr/>
        </p:nvSpPr>
        <p:spPr>
          <a:xfrm>
            <a:off x="3422395" y="1322767"/>
            <a:ext cx="440267" cy="450837"/>
          </a:xfrm>
          <a:prstGeom prst="ellipse">
            <a:avLst/>
          </a:prstGeom>
          <a:solidFill>
            <a:srgbClr val="1DA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/>
              <a:t>11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11490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1AC096-5992-4686-A238-464BF4D87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4579" y="629266"/>
            <a:ext cx="6422849" cy="167660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5- </a:t>
            </a:r>
            <a:r>
              <a:rPr lang="en-US" dirty="0" err="1"/>
              <a:t>Imagem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20FA99-AAAC-4AF3-9FAE-707420324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9">
            <a:extLst>
              <a:ext uri="{FF2B5EF4-FFF2-40B4-BE49-F238E27FC236}">
                <a16:creationId xmlns:a16="http://schemas.microsoft.com/office/drawing/2014/main" id="{9573BE85-6043-4C3A-A7DD-483A0A5FB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559407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E1B7F4CD-DDA4-4375-B60B-2F5C61E87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5528" y="722376"/>
            <a:ext cx="3044952" cy="5413248"/>
          </a:xfrm>
          <a:prstGeom prst="rect">
            <a:avLst/>
          </a:prstGeom>
          <a:effectLst/>
        </p:spPr>
      </p:pic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97365037-57F1-4FDE-B4E5-47EA4A605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4581" y="2438400"/>
            <a:ext cx="6422848" cy="3785419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663F4A1-5544-4CD8-BC8F-C94097CD8BE1}"/>
              </a:ext>
            </a:extLst>
          </p:cNvPr>
          <p:cNvSpPr/>
          <p:nvPr/>
        </p:nvSpPr>
        <p:spPr>
          <a:xfrm>
            <a:off x="2795862" y="3651101"/>
            <a:ext cx="440267" cy="450837"/>
          </a:xfrm>
          <a:prstGeom prst="ellipse">
            <a:avLst/>
          </a:prstGeom>
          <a:solidFill>
            <a:srgbClr val="1DA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/>
              <a:t>12</a:t>
            </a:r>
            <a:endParaRPr lang="en-US" sz="1600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1858A5ED-BD80-450E-8AAF-48A56D0078CC}"/>
              </a:ext>
            </a:extLst>
          </p:cNvPr>
          <p:cNvSpPr/>
          <p:nvPr/>
        </p:nvSpPr>
        <p:spPr>
          <a:xfrm>
            <a:off x="2905929" y="4734833"/>
            <a:ext cx="440267" cy="450837"/>
          </a:xfrm>
          <a:prstGeom prst="ellipse">
            <a:avLst/>
          </a:prstGeom>
          <a:solidFill>
            <a:srgbClr val="1DA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/>
              <a:t>13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44455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1AC096-5992-4686-A238-464BF4D87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4579" y="629266"/>
            <a:ext cx="6422849" cy="167660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6- Ata (Nome da Ata)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20FA99-AAAC-4AF3-9FAE-707420324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9">
            <a:extLst>
              <a:ext uri="{FF2B5EF4-FFF2-40B4-BE49-F238E27FC236}">
                <a16:creationId xmlns:a16="http://schemas.microsoft.com/office/drawing/2014/main" id="{9573BE85-6043-4C3A-A7DD-483A0A5FB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559407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E1B7F4CD-DDA4-4375-B60B-2F5C61E87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5528" y="722376"/>
            <a:ext cx="3044952" cy="5413248"/>
          </a:xfrm>
          <a:prstGeom prst="rect">
            <a:avLst/>
          </a:prstGeom>
          <a:effectLst/>
        </p:spPr>
      </p:pic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97365037-57F1-4FDE-B4E5-47EA4A605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4581" y="2438400"/>
            <a:ext cx="6422848" cy="3785419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322B3AAA-6C5B-400F-A740-3B625DBFBE43}"/>
              </a:ext>
            </a:extLst>
          </p:cNvPr>
          <p:cNvSpPr/>
          <p:nvPr/>
        </p:nvSpPr>
        <p:spPr>
          <a:xfrm>
            <a:off x="1720595" y="924833"/>
            <a:ext cx="440267" cy="450837"/>
          </a:xfrm>
          <a:prstGeom prst="ellipse">
            <a:avLst/>
          </a:prstGeom>
          <a:solidFill>
            <a:srgbClr val="1DA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/>
              <a:t>14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32899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1AC096-5992-4686-A238-464BF4D87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4579" y="629266"/>
            <a:ext cx="6422849" cy="167660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7- Ata (</a:t>
            </a:r>
            <a:r>
              <a:rPr lang="en-US" dirty="0" err="1"/>
              <a:t>Pessoas</a:t>
            </a:r>
            <a:r>
              <a:rPr lang="en-US" dirty="0"/>
              <a:t>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20FA99-AAAC-4AF3-9FAE-707420324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9">
            <a:extLst>
              <a:ext uri="{FF2B5EF4-FFF2-40B4-BE49-F238E27FC236}">
                <a16:creationId xmlns:a16="http://schemas.microsoft.com/office/drawing/2014/main" id="{9573BE85-6043-4C3A-A7DD-483A0A5FB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559407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E1B7F4CD-DDA4-4375-B60B-2F5C61E87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5528" y="722376"/>
            <a:ext cx="3044952" cy="5413248"/>
          </a:xfrm>
          <a:prstGeom prst="rect">
            <a:avLst/>
          </a:prstGeom>
          <a:effectLst/>
        </p:spPr>
      </p:pic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97365037-57F1-4FDE-B4E5-47EA4A605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4581" y="2438400"/>
            <a:ext cx="6422848" cy="3785419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3D820330-E3AD-4437-9EBB-D8E383AE4F30}"/>
              </a:ext>
            </a:extLst>
          </p:cNvPr>
          <p:cNvSpPr/>
          <p:nvPr/>
        </p:nvSpPr>
        <p:spPr>
          <a:xfrm>
            <a:off x="2491061" y="2438400"/>
            <a:ext cx="440267" cy="450837"/>
          </a:xfrm>
          <a:prstGeom prst="ellipse">
            <a:avLst/>
          </a:prstGeom>
          <a:solidFill>
            <a:srgbClr val="1DA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/>
              <a:t>15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63762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1AC096-5992-4686-A238-464BF4D87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4579" y="629266"/>
            <a:ext cx="6422849" cy="167660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8- Ata (</a:t>
            </a:r>
            <a:r>
              <a:rPr lang="en-US" dirty="0" err="1"/>
              <a:t>Datas</a:t>
            </a:r>
            <a:r>
              <a:rPr lang="en-US" dirty="0"/>
              <a:t>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20FA99-AAAC-4AF3-9FAE-707420324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9">
            <a:extLst>
              <a:ext uri="{FF2B5EF4-FFF2-40B4-BE49-F238E27FC236}">
                <a16:creationId xmlns:a16="http://schemas.microsoft.com/office/drawing/2014/main" id="{9573BE85-6043-4C3A-A7DD-483A0A5FB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559407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E1B7F4CD-DDA4-4375-B60B-2F5C61E87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5528" y="722376"/>
            <a:ext cx="3044952" cy="5413248"/>
          </a:xfrm>
          <a:prstGeom prst="rect">
            <a:avLst/>
          </a:prstGeom>
          <a:effectLst/>
        </p:spPr>
      </p:pic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97365037-57F1-4FDE-B4E5-47EA4A605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4581" y="2438400"/>
            <a:ext cx="6422848" cy="3785419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F91E1054-6C34-434C-9D4E-7927DF7846E8}"/>
              </a:ext>
            </a:extLst>
          </p:cNvPr>
          <p:cNvSpPr/>
          <p:nvPr/>
        </p:nvSpPr>
        <p:spPr>
          <a:xfrm>
            <a:off x="1712128" y="2305869"/>
            <a:ext cx="440267" cy="450837"/>
          </a:xfrm>
          <a:prstGeom prst="ellipse">
            <a:avLst/>
          </a:prstGeom>
          <a:solidFill>
            <a:srgbClr val="1DA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/>
              <a:t>16</a:t>
            </a:r>
            <a:endParaRPr lang="en-US" sz="1600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1D8CE1CC-F0E5-4266-8C9B-EB88CBDC784F}"/>
              </a:ext>
            </a:extLst>
          </p:cNvPr>
          <p:cNvSpPr/>
          <p:nvPr/>
        </p:nvSpPr>
        <p:spPr>
          <a:xfrm>
            <a:off x="1635928" y="3090694"/>
            <a:ext cx="440267" cy="450837"/>
          </a:xfrm>
          <a:prstGeom prst="ellipse">
            <a:avLst/>
          </a:prstGeom>
          <a:solidFill>
            <a:srgbClr val="1DA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/>
              <a:t>17</a:t>
            </a:r>
            <a:endParaRPr lang="en-US" sz="1600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0A529AF8-95B5-4719-92AC-A12AFC65D20B}"/>
              </a:ext>
            </a:extLst>
          </p:cNvPr>
          <p:cNvSpPr/>
          <p:nvPr/>
        </p:nvSpPr>
        <p:spPr>
          <a:xfrm>
            <a:off x="1635927" y="3889362"/>
            <a:ext cx="440267" cy="450837"/>
          </a:xfrm>
          <a:prstGeom prst="ellipse">
            <a:avLst/>
          </a:prstGeom>
          <a:solidFill>
            <a:srgbClr val="1DA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/>
              <a:t>18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46180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1AC096-5992-4686-A238-464BF4D87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4579" y="629266"/>
            <a:ext cx="6422849" cy="167660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9- Ata (</a:t>
            </a:r>
            <a:r>
              <a:rPr lang="en-US" dirty="0" err="1"/>
              <a:t>Tópico</a:t>
            </a:r>
            <a:r>
              <a:rPr lang="en-US" dirty="0"/>
              <a:t>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20FA99-AAAC-4AF3-9FAE-707420324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9">
            <a:extLst>
              <a:ext uri="{FF2B5EF4-FFF2-40B4-BE49-F238E27FC236}">
                <a16:creationId xmlns:a16="http://schemas.microsoft.com/office/drawing/2014/main" id="{9573BE85-6043-4C3A-A7DD-483A0A5FB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559407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E1B7F4CD-DDA4-4375-B60B-2F5C61E87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5528" y="722376"/>
            <a:ext cx="3044952" cy="5413248"/>
          </a:xfrm>
          <a:prstGeom prst="rect">
            <a:avLst/>
          </a:prstGeom>
          <a:effectLst/>
        </p:spPr>
      </p:pic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97365037-57F1-4FDE-B4E5-47EA4A605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4581" y="2438400"/>
            <a:ext cx="6422848" cy="3785419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8054AB45-220A-4054-AA68-60D829E4C9D6}"/>
              </a:ext>
            </a:extLst>
          </p:cNvPr>
          <p:cNvSpPr/>
          <p:nvPr/>
        </p:nvSpPr>
        <p:spPr>
          <a:xfrm>
            <a:off x="1745995" y="1153433"/>
            <a:ext cx="440267" cy="450837"/>
          </a:xfrm>
          <a:prstGeom prst="ellipse">
            <a:avLst/>
          </a:prstGeom>
          <a:solidFill>
            <a:srgbClr val="1DA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/>
              <a:t>19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25363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</Words>
  <Application>Microsoft Office PowerPoint</Application>
  <PresentationFormat>Widescreen</PresentationFormat>
  <Paragraphs>57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Tema do Office</vt:lpstr>
      <vt:lpstr>1- Início</vt:lpstr>
      <vt:lpstr>2- Menu</vt:lpstr>
      <vt:lpstr>3- Sobre</vt:lpstr>
      <vt:lpstr>4- Configurações</vt:lpstr>
      <vt:lpstr>5- Imagem</vt:lpstr>
      <vt:lpstr>6- Ata (Nome da Ata)</vt:lpstr>
      <vt:lpstr>7- Ata (Pessoas)</vt:lpstr>
      <vt:lpstr>8- Ata (Datas)</vt:lpstr>
      <vt:lpstr>9- Ata (Tópico)</vt:lpstr>
      <vt:lpstr>10- Ata (Informação)</vt:lpstr>
      <vt:lpstr>11- Ata (Opções)</vt:lpstr>
      <vt:lpstr>12- Geral (carregando)</vt:lpstr>
      <vt:lpstr>13- Geral (aviso vídeo)</vt:lpstr>
      <vt:lpstr>14- Geral (aviso deletar ata)</vt:lpstr>
      <vt:lpstr>15- Ata (aviso remover pessoa)</vt:lpstr>
      <vt:lpstr>16- Ata (aviso remover tópico)</vt:lpstr>
      <vt:lpstr>17- Ata (aviso remover informação)</vt:lpstr>
      <vt:lpstr>18- Geral (aviso erro genérico)</vt:lpstr>
      <vt:lpstr>19- Geral (aviso url copiada)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1- Início</dc:title>
  <dc:creator>Raelson Farias</dc:creator>
  <cp:lastModifiedBy>Raelson Farias</cp:lastModifiedBy>
  <cp:revision>2</cp:revision>
  <dcterms:created xsi:type="dcterms:W3CDTF">2020-06-06T22:47:58Z</dcterms:created>
  <dcterms:modified xsi:type="dcterms:W3CDTF">2020-06-06T23:03:05Z</dcterms:modified>
</cp:coreProperties>
</file>