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BCBF8D-2BA5-4F57-B949-AC9051F858A0}" type="doc">
      <dgm:prSet loTypeId="urn:microsoft.com/office/officeart/2005/8/layout/matrix1" loCatId="matrix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1689DEB-850E-47C1-90E0-EC6F015AA6D3}">
      <dgm:prSet phldrT="[텍스트]"/>
      <dgm:spPr/>
      <dgm:t>
        <a:bodyPr/>
        <a:lstStyle/>
        <a:p>
          <a:pPr latinLnBrk="1"/>
          <a:r>
            <a:rPr lang="en-US" altLang="ko-KR" dirty="0" smtClean="0"/>
            <a:t>Physical Dots war</a:t>
          </a:r>
          <a:endParaRPr lang="ko-KR" altLang="en-US" dirty="0"/>
        </a:p>
      </dgm:t>
    </dgm:pt>
    <dgm:pt modelId="{4FEB727D-E853-4602-8C83-A42972CB2D09}" type="parTrans" cxnId="{05B4783E-975D-4172-AB0B-F95B55DFC334}">
      <dgm:prSet/>
      <dgm:spPr/>
      <dgm:t>
        <a:bodyPr/>
        <a:lstStyle/>
        <a:p>
          <a:pPr latinLnBrk="1"/>
          <a:endParaRPr lang="ko-KR" altLang="en-US"/>
        </a:p>
      </dgm:t>
    </dgm:pt>
    <dgm:pt modelId="{2D5E0714-3C4A-48F0-BE03-76087D8B9975}" type="sibTrans" cxnId="{05B4783E-975D-4172-AB0B-F95B55DFC334}">
      <dgm:prSet/>
      <dgm:spPr/>
      <dgm:t>
        <a:bodyPr/>
        <a:lstStyle/>
        <a:p>
          <a:pPr latinLnBrk="1"/>
          <a:endParaRPr lang="ko-KR" altLang="en-US"/>
        </a:p>
      </dgm:t>
    </dgm:pt>
    <dgm:pt modelId="{750A8892-7427-46D2-9459-FFAC31752F0B}">
      <dgm:prSet phldrT="[텍스트]"/>
      <dgm:spPr/>
      <dgm:t>
        <a:bodyPr/>
        <a:lstStyle/>
        <a:p>
          <a:pPr latinLnBrk="1"/>
          <a:r>
            <a:rPr lang="ko-KR" altLang="en-US" dirty="0" smtClean="0"/>
            <a:t>세계가 핵전쟁으로 인해 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err="1" smtClean="0"/>
            <a:t>모든것이</a:t>
          </a:r>
          <a:r>
            <a:rPr lang="ko-KR" altLang="en-US" dirty="0" smtClean="0"/>
            <a:t> 사라진 세상</a:t>
          </a:r>
          <a:endParaRPr lang="ko-KR" altLang="en-US" dirty="0"/>
        </a:p>
      </dgm:t>
    </dgm:pt>
    <dgm:pt modelId="{4239F8CE-2964-4E3F-947E-FDE50A00E40C}" type="parTrans" cxnId="{5CB869F0-54F5-44C1-AF03-7A80C52ABEC7}">
      <dgm:prSet/>
      <dgm:spPr/>
      <dgm:t>
        <a:bodyPr/>
        <a:lstStyle/>
        <a:p>
          <a:pPr latinLnBrk="1"/>
          <a:endParaRPr lang="ko-KR" altLang="en-US"/>
        </a:p>
      </dgm:t>
    </dgm:pt>
    <dgm:pt modelId="{FA2C390F-447E-4B8D-8422-4C9CF2218469}" type="sibTrans" cxnId="{5CB869F0-54F5-44C1-AF03-7A80C52ABEC7}">
      <dgm:prSet/>
      <dgm:spPr/>
      <dgm:t>
        <a:bodyPr/>
        <a:lstStyle/>
        <a:p>
          <a:pPr latinLnBrk="1"/>
          <a:endParaRPr lang="ko-KR" altLang="en-US"/>
        </a:p>
      </dgm:t>
    </dgm:pt>
    <dgm:pt modelId="{AB1BE19F-2762-4E00-B75C-AB6FC6D122B9}">
      <dgm:prSet phldrT="[텍스트]"/>
      <dgm:spPr/>
      <dgm:t>
        <a:bodyPr/>
        <a:lstStyle/>
        <a:p>
          <a:pPr latinLnBrk="1"/>
          <a:r>
            <a:rPr lang="ko-KR" altLang="en-US" dirty="0" smtClean="0"/>
            <a:t>방사능의 영향으로 모두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점의 형태를 가지게 되었는데</a:t>
          </a:r>
          <a:r>
            <a:rPr lang="en-US" altLang="ko-KR" dirty="0" smtClean="0"/>
            <a:t>...</a:t>
          </a:r>
          <a:endParaRPr lang="ko-KR" altLang="en-US" dirty="0"/>
        </a:p>
      </dgm:t>
    </dgm:pt>
    <dgm:pt modelId="{99081661-50CD-433A-81C9-C6CA49856DA8}" type="parTrans" cxnId="{817F2268-E855-4ED0-9C9C-7673B8F65664}">
      <dgm:prSet/>
      <dgm:spPr/>
      <dgm:t>
        <a:bodyPr/>
        <a:lstStyle/>
        <a:p>
          <a:pPr latinLnBrk="1"/>
          <a:endParaRPr lang="ko-KR" altLang="en-US"/>
        </a:p>
      </dgm:t>
    </dgm:pt>
    <dgm:pt modelId="{0B06BB2A-BE24-4871-A76E-9AF8F53EA78A}" type="sibTrans" cxnId="{817F2268-E855-4ED0-9C9C-7673B8F65664}">
      <dgm:prSet/>
      <dgm:spPr/>
      <dgm:t>
        <a:bodyPr/>
        <a:lstStyle/>
        <a:p>
          <a:pPr latinLnBrk="1"/>
          <a:endParaRPr lang="ko-KR" altLang="en-US"/>
        </a:p>
      </dgm:t>
    </dgm:pt>
    <dgm:pt modelId="{989EC30E-9E02-46D1-B490-F47BBF2D14D2}">
      <dgm:prSet phldrT="[텍스트]"/>
      <dgm:spPr/>
      <dgm:t>
        <a:bodyPr/>
        <a:lstStyle/>
        <a:p>
          <a:pPr latinLnBrk="1"/>
          <a:r>
            <a:rPr lang="ko-KR" altLang="en-US" dirty="0" smtClean="0"/>
            <a:t>또 다시 각 지역 간 세력 다툼이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시작돼 무리가 형성되고</a:t>
          </a:r>
          <a:endParaRPr lang="ko-KR" altLang="en-US" dirty="0"/>
        </a:p>
      </dgm:t>
    </dgm:pt>
    <dgm:pt modelId="{B76E98FC-607E-485D-B6F1-929136890885}" type="parTrans" cxnId="{CA9A32AA-BDBE-4ECD-B529-BE2DB46EAC90}">
      <dgm:prSet/>
      <dgm:spPr/>
      <dgm:t>
        <a:bodyPr/>
        <a:lstStyle/>
        <a:p>
          <a:pPr latinLnBrk="1"/>
          <a:endParaRPr lang="ko-KR" altLang="en-US"/>
        </a:p>
      </dgm:t>
    </dgm:pt>
    <dgm:pt modelId="{99EBF1E0-547B-4481-9104-C51E8D17F53A}" type="sibTrans" cxnId="{CA9A32AA-BDBE-4ECD-B529-BE2DB46EAC90}">
      <dgm:prSet/>
      <dgm:spPr/>
      <dgm:t>
        <a:bodyPr/>
        <a:lstStyle/>
        <a:p>
          <a:pPr latinLnBrk="1"/>
          <a:endParaRPr lang="ko-KR" altLang="en-US"/>
        </a:p>
      </dgm:t>
    </dgm:pt>
    <dgm:pt modelId="{144290FD-691B-4508-834A-D62411ED91CA}">
      <dgm:prSet phldrT="[텍스트]"/>
      <dgm:spPr/>
      <dgm:t>
        <a:bodyPr/>
        <a:lstStyle/>
        <a:p>
          <a:pPr latinLnBrk="1"/>
          <a:r>
            <a:rPr lang="ko-KR" altLang="en-US" dirty="0" smtClean="0"/>
            <a:t>몸집이 가장 큰 자가 세계를 지배할 수 있는 상황</a:t>
          </a:r>
          <a:endParaRPr lang="ko-KR" altLang="en-US" dirty="0"/>
        </a:p>
      </dgm:t>
    </dgm:pt>
    <dgm:pt modelId="{56811ECA-A3CC-4ED5-BCE7-58D916BEE132}" type="parTrans" cxnId="{83EE6529-F801-466F-A748-40151B2DD8D1}">
      <dgm:prSet/>
      <dgm:spPr/>
      <dgm:t>
        <a:bodyPr/>
        <a:lstStyle/>
        <a:p>
          <a:pPr latinLnBrk="1"/>
          <a:endParaRPr lang="ko-KR" altLang="en-US"/>
        </a:p>
      </dgm:t>
    </dgm:pt>
    <dgm:pt modelId="{40A6ADC6-A78F-44E1-B35B-0F0CB556D322}" type="sibTrans" cxnId="{83EE6529-F801-466F-A748-40151B2DD8D1}">
      <dgm:prSet/>
      <dgm:spPr/>
      <dgm:t>
        <a:bodyPr/>
        <a:lstStyle/>
        <a:p>
          <a:pPr latinLnBrk="1"/>
          <a:endParaRPr lang="ko-KR" altLang="en-US"/>
        </a:p>
      </dgm:t>
    </dgm:pt>
    <dgm:pt modelId="{9B8CDBF9-A383-4866-9D9F-9A3A92E92DC2}" type="pres">
      <dgm:prSet presAssocID="{93BCBF8D-2BA5-4F57-B949-AC9051F858A0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61A39A-45E7-4CAE-AFC7-74CFB4CACADB}" type="pres">
      <dgm:prSet presAssocID="{93BCBF8D-2BA5-4F57-B949-AC9051F858A0}" presName="matrix" presStyleCnt="0"/>
      <dgm:spPr/>
      <dgm:t>
        <a:bodyPr/>
        <a:lstStyle/>
        <a:p>
          <a:pPr latinLnBrk="1"/>
          <a:endParaRPr lang="ko-KR" altLang="en-US"/>
        </a:p>
      </dgm:t>
    </dgm:pt>
    <dgm:pt modelId="{04ECC779-14A3-4BDB-896D-08D8A0C9D093}" type="pres">
      <dgm:prSet presAssocID="{93BCBF8D-2BA5-4F57-B949-AC9051F858A0}" presName="tile1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5A44FBF-458B-43F1-8AB3-DD238B02BFB9}" type="pres">
      <dgm:prSet presAssocID="{93BCBF8D-2BA5-4F57-B949-AC9051F858A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B12F00-06A9-4596-8B04-CCB377ECE746}" type="pres">
      <dgm:prSet presAssocID="{93BCBF8D-2BA5-4F57-B949-AC9051F858A0}" presName="tile2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FF95EEE7-9C3E-43F8-BE1A-B5D771420B39}" type="pres">
      <dgm:prSet presAssocID="{93BCBF8D-2BA5-4F57-B949-AC9051F858A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8736E6-D284-49CB-B2AB-208C0D3FD9F7}" type="pres">
      <dgm:prSet presAssocID="{93BCBF8D-2BA5-4F57-B949-AC9051F858A0}" presName="tile3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7061DD4-D925-4931-B4BD-887B04C18055}" type="pres">
      <dgm:prSet presAssocID="{93BCBF8D-2BA5-4F57-B949-AC9051F858A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C9D23F-E441-4548-808E-085759988A0C}" type="pres">
      <dgm:prSet presAssocID="{93BCBF8D-2BA5-4F57-B949-AC9051F858A0}" presName="tile4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27A50DB-AEC9-46B5-A0C0-68C0106EEABC}" type="pres">
      <dgm:prSet presAssocID="{93BCBF8D-2BA5-4F57-B949-AC9051F858A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2E30D6-883C-4D23-B082-0C3E8E905E5B}" type="pres">
      <dgm:prSet presAssocID="{93BCBF8D-2BA5-4F57-B949-AC9051F858A0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5B4783E-975D-4172-AB0B-F95B55DFC334}" srcId="{93BCBF8D-2BA5-4F57-B949-AC9051F858A0}" destId="{F1689DEB-850E-47C1-90E0-EC6F015AA6D3}" srcOrd="0" destOrd="0" parTransId="{4FEB727D-E853-4602-8C83-A42972CB2D09}" sibTransId="{2D5E0714-3C4A-48F0-BE03-76087D8B9975}"/>
    <dgm:cxn modelId="{EBA0DD53-62C3-4743-938F-923EBBCC416F}" type="presOf" srcId="{144290FD-691B-4508-834A-D62411ED91CA}" destId="{227A50DB-AEC9-46B5-A0C0-68C0106EEABC}" srcOrd="1" destOrd="0" presId="urn:microsoft.com/office/officeart/2005/8/layout/matrix1"/>
    <dgm:cxn modelId="{9B2E5336-BBAB-47EC-95BD-7470342D5A5F}" type="presOf" srcId="{AB1BE19F-2762-4E00-B75C-AB6FC6D122B9}" destId="{FF95EEE7-9C3E-43F8-BE1A-B5D771420B39}" srcOrd="1" destOrd="0" presId="urn:microsoft.com/office/officeart/2005/8/layout/matrix1"/>
    <dgm:cxn modelId="{49DFBD29-BDB2-4CB4-88A0-D19F682A5784}" type="presOf" srcId="{989EC30E-9E02-46D1-B490-F47BBF2D14D2}" destId="{728736E6-D284-49CB-B2AB-208C0D3FD9F7}" srcOrd="0" destOrd="0" presId="urn:microsoft.com/office/officeart/2005/8/layout/matrix1"/>
    <dgm:cxn modelId="{A8B212AE-F1F7-4FDE-B4A6-036509AD56C9}" type="presOf" srcId="{AB1BE19F-2762-4E00-B75C-AB6FC6D122B9}" destId="{F4B12F00-06A9-4596-8B04-CCB377ECE746}" srcOrd="0" destOrd="0" presId="urn:microsoft.com/office/officeart/2005/8/layout/matrix1"/>
    <dgm:cxn modelId="{5CB869F0-54F5-44C1-AF03-7A80C52ABEC7}" srcId="{F1689DEB-850E-47C1-90E0-EC6F015AA6D3}" destId="{750A8892-7427-46D2-9459-FFAC31752F0B}" srcOrd="0" destOrd="0" parTransId="{4239F8CE-2964-4E3F-947E-FDE50A00E40C}" sibTransId="{FA2C390F-447E-4B8D-8422-4C9CF2218469}"/>
    <dgm:cxn modelId="{83EE6529-F801-466F-A748-40151B2DD8D1}" srcId="{F1689DEB-850E-47C1-90E0-EC6F015AA6D3}" destId="{144290FD-691B-4508-834A-D62411ED91CA}" srcOrd="3" destOrd="0" parTransId="{56811ECA-A3CC-4ED5-BCE7-58D916BEE132}" sibTransId="{40A6ADC6-A78F-44E1-B35B-0F0CB556D322}"/>
    <dgm:cxn modelId="{C0FB5DF6-9CB4-4ADF-BB3F-DCF8F4D82575}" type="presOf" srcId="{750A8892-7427-46D2-9459-FFAC31752F0B}" destId="{75A44FBF-458B-43F1-8AB3-DD238B02BFB9}" srcOrd="1" destOrd="0" presId="urn:microsoft.com/office/officeart/2005/8/layout/matrix1"/>
    <dgm:cxn modelId="{157390A7-5F04-4E5D-A39D-CEBB5F5C287D}" type="presOf" srcId="{F1689DEB-850E-47C1-90E0-EC6F015AA6D3}" destId="{EA2E30D6-883C-4D23-B082-0C3E8E905E5B}" srcOrd="0" destOrd="0" presId="urn:microsoft.com/office/officeart/2005/8/layout/matrix1"/>
    <dgm:cxn modelId="{CA9A32AA-BDBE-4ECD-B529-BE2DB46EAC90}" srcId="{F1689DEB-850E-47C1-90E0-EC6F015AA6D3}" destId="{989EC30E-9E02-46D1-B490-F47BBF2D14D2}" srcOrd="2" destOrd="0" parTransId="{B76E98FC-607E-485D-B6F1-929136890885}" sibTransId="{99EBF1E0-547B-4481-9104-C51E8D17F53A}"/>
    <dgm:cxn modelId="{67DB1ED1-89DB-4B11-938F-4AF368431C0F}" type="presOf" srcId="{750A8892-7427-46D2-9459-FFAC31752F0B}" destId="{04ECC779-14A3-4BDB-896D-08D8A0C9D093}" srcOrd="0" destOrd="0" presId="urn:microsoft.com/office/officeart/2005/8/layout/matrix1"/>
    <dgm:cxn modelId="{46EC7AFB-2572-41F7-A561-9688C2BA904D}" type="presOf" srcId="{93BCBF8D-2BA5-4F57-B949-AC9051F858A0}" destId="{9B8CDBF9-A383-4866-9D9F-9A3A92E92DC2}" srcOrd="0" destOrd="0" presId="urn:microsoft.com/office/officeart/2005/8/layout/matrix1"/>
    <dgm:cxn modelId="{9ED2DB49-729A-4AC8-958B-AA79511E12CA}" type="presOf" srcId="{989EC30E-9E02-46D1-B490-F47BBF2D14D2}" destId="{87061DD4-D925-4931-B4BD-887B04C18055}" srcOrd="1" destOrd="0" presId="urn:microsoft.com/office/officeart/2005/8/layout/matrix1"/>
    <dgm:cxn modelId="{817F2268-E855-4ED0-9C9C-7673B8F65664}" srcId="{F1689DEB-850E-47C1-90E0-EC6F015AA6D3}" destId="{AB1BE19F-2762-4E00-B75C-AB6FC6D122B9}" srcOrd="1" destOrd="0" parTransId="{99081661-50CD-433A-81C9-C6CA49856DA8}" sibTransId="{0B06BB2A-BE24-4871-A76E-9AF8F53EA78A}"/>
    <dgm:cxn modelId="{05E8F69C-79CE-43C5-B14E-31433D7EDAEC}" type="presOf" srcId="{144290FD-691B-4508-834A-D62411ED91CA}" destId="{00C9D23F-E441-4548-808E-085759988A0C}" srcOrd="0" destOrd="0" presId="urn:microsoft.com/office/officeart/2005/8/layout/matrix1"/>
    <dgm:cxn modelId="{923A0E48-D16B-4744-ACF0-E131C366E2DA}" type="presParOf" srcId="{9B8CDBF9-A383-4866-9D9F-9A3A92E92DC2}" destId="{3C61A39A-45E7-4CAE-AFC7-74CFB4CACADB}" srcOrd="0" destOrd="0" presId="urn:microsoft.com/office/officeart/2005/8/layout/matrix1"/>
    <dgm:cxn modelId="{A11DE96A-58AB-4EAF-9A62-ED6993F5F708}" type="presParOf" srcId="{3C61A39A-45E7-4CAE-AFC7-74CFB4CACADB}" destId="{04ECC779-14A3-4BDB-896D-08D8A0C9D093}" srcOrd="0" destOrd="0" presId="urn:microsoft.com/office/officeart/2005/8/layout/matrix1"/>
    <dgm:cxn modelId="{CF55A848-95AB-4226-952B-DDDDAE4EBC9D}" type="presParOf" srcId="{3C61A39A-45E7-4CAE-AFC7-74CFB4CACADB}" destId="{75A44FBF-458B-43F1-8AB3-DD238B02BFB9}" srcOrd="1" destOrd="0" presId="urn:microsoft.com/office/officeart/2005/8/layout/matrix1"/>
    <dgm:cxn modelId="{C652D3D1-DEEE-4E08-ACA5-25C1ED058226}" type="presParOf" srcId="{3C61A39A-45E7-4CAE-AFC7-74CFB4CACADB}" destId="{F4B12F00-06A9-4596-8B04-CCB377ECE746}" srcOrd="2" destOrd="0" presId="urn:microsoft.com/office/officeart/2005/8/layout/matrix1"/>
    <dgm:cxn modelId="{73ADA2EF-66C8-47C6-9CB0-D3A42BB1725F}" type="presParOf" srcId="{3C61A39A-45E7-4CAE-AFC7-74CFB4CACADB}" destId="{FF95EEE7-9C3E-43F8-BE1A-B5D771420B39}" srcOrd="3" destOrd="0" presId="urn:microsoft.com/office/officeart/2005/8/layout/matrix1"/>
    <dgm:cxn modelId="{B232EE6A-62AA-419D-A466-FADF4F10768E}" type="presParOf" srcId="{3C61A39A-45E7-4CAE-AFC7-74CFB4CACADB}" destId="{728736E6-D284-49CB-B2AB-208C0D3FD9F7}" srcOrd="4" destOrd="0" presId="urn:microsoft.com/office/officeart/2005/8/layout/matrix1"/>
    <dgm:cxn modelId="{1897387B-8A54-44AA-8FB3-649E524E5B98}" type="presParOf" srcId="{3C61A39A-45E7-4CAE-AFC7-74CFB4CACADB}" destId="{87061DD4-D925-4931-B4BD-887B04C18055}" srcOrd="5" destOrd="0" presId="urn:microsoft.com/office/officeart/2005/8/layout/matrix1"/>
    <dgm:cxn modelId="{202EA868-96DB-4D18-B67F-530C52B0A1F2}" type="presParOf" srcId="{3C61A39A-45E7-4CAE-AFC7-74CFB4CACADB}" destId="{00C9D23F-E441-4548-808E-085759988A0C}" srcOrd="6" destOrd="0" presId="urn:microsoft.com/office/officeart/2005/8/layout/matrix1"/>
    <dgm:cxn modelId="{AAEDDCB9-D33F-4635-BCD9-4441E236E8A7}" type="presParOf" srcId="{3C61A39A-45E7-4CAE-AFC7-74CFB4CACADB}" destId="{227A50DB-AEC9-46B5-A0C0-68C0106EEABC}" srcOrd="7" destOrd="0" presId="urn:microsoft.com/office/officeart/2005/8/layout/matrix1"/>
    <dgm:cxn modelId="{01C58A7A-D4EA-46FA-80B9-522DAA881749}" type="presParOf" srcId="{9B8CDBF9-A383-4866-9D9F-9A3A92E92DC2}" destId="{EA2E30D6-883C-4D23-B082-0C3E8E905E5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BCBF8D-2BA5-4F57-B949-AC9051F858A0}" type="doc">
      <dgm:prSet loTypeId="urn:microsoft.com/office/officeart/2005/8/layout/matrix1" loCatId="matrix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B8CDBF9-A383-4866-9D9F-9A3A92E92DC2}" type="pres">
      <dgm:prSet presAssocID="{93BCBF8D-2BA5-4F57-B949-AC9051F858A0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8C21AE1-9815-431C-9061-35D12FCF1456}" type="presOf" srcId="{93BCBF8D-2BA5-4F57-B949-AC9051F858A0}" destId="{9B8CDBF9-A383-4866-9D9F-9A3A92E92DC2}" srcOrd="0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CC779-14A3-4BDB-896D-08D8A0C9D093}">
      <dsp:nvSpPr>
        <dsp:cNvPr id="0" name=""/>
        <dsp:cNvSpPr/>
      </dsp:nvSpPr>
      <dsp:spPr>
        <a:xfrm rot="16200000">
          <a:off x="1183336" y="-1183336"/>
          <a:ext cx="1883752" cy="425042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세계가 핵전쟁으로 인해 </a:t>
          </a:r>
          <a:r>
            <a:rPr lang="en-US" altLang="ko-KR" sz="2200" kern="1200" dirty="0" smtClean="0"/>
            <a:t/>
          </a:r>
          <a:br>
            <a:rPr lang="en-US" altLang="ko-KR" sz="2200" kern="1200" dirty="0" smtClean="0"/>
          </a:br>
          <a:r>
            <a:rPr lang="ko-KR" altLang="en-US" sz="2200" kern="1200" dirty="0" err="1" smtClean="0"/>
            <a:t>모든것이</a:t>
          </a:r>
          <a:r>
            <a:rPr lang="ko-KR" altLang="en-US" sz="2200" kern="1200" dirty="0" smtClean="0"/>
            <a:t> 사라진 세상</a:t>
          </a:r>
          <a:endParaRPr lang="ko-KR" altLang="en-US" sz="2200" kern="1200" dirty="0"/>
        </a:p>
      </dsp:txBody>
      <dsp:txXfrm rot="5400000">
        <a:off x="-1" y="1"/>
        <a:ext cx="4250426" cy="1412814"/>
      </dsp:txXfrm>
    </dsp:sp>
    <dsp:sp modelId="{F4B12F00-06A9-4596-8B04-CCB377ECE746}">
      <dsp:nvSpPr>
        <dsp:cNvPr id="0" name=""/>
        <dsp:cNvSpPr/>
      </dsp:nvSpPr>
      <dsp:spPr>
        <a:xfrm>
          <a:off x="4250426" y="0"/>
          <a:ext cx="4250426" cy="188375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방사능의 영향으로 모두</a:t>
          </a:r>
          <a:r>
            <a:rPr lang="en-US" altLang="ko-KR" sz="2200" kern="1200" dirty="0" smtClean="0"/>
            <a:t/>
          </a:r>
          <a:br>
            <a:rPr lang="en-US" altLang="ko-KR" sz="2200" kern="1200" dirty="0" smtClean="0"/>
          </a:br>
          <a:r>
            <a:rPr lang="ko-KR" altLang="en-US" sz="2200" kern="1200" dirty="0" smtClean="0"/>
            <a:t>점의 형태를 가지게 되었는데</a:t>
          </a:r>
          <a:r>
            <a:rPr lang="en-US" altLang="ko-KR" sz="2200" kern="1200" dirty="0" smtClean="0"/>
            <a:t>...</a:t>
          </a:r>
          <a:endParaRPr lang="ko-KR" altLang="en-US" sz="2200" kern="1200" dirty="0"/>
        </a:p>
      </dsp:txBody>
      <dsp:txXfrm>
        <a:off x="4250426" y="0"/>
        <a:ext cx="4250426" cy="1412814"/>
      </dsp:txXfrm>
    </dsp:sp>
    <dsp:sp modelId="{728736E6-D284-49CB-B2AB-208C0D3FD9F7}">
      <dsp:nvSpPr>
        <dsp:cNvPr id="0" name=""/>
        <dsp:cNvSpPr/>
      </dsp:nvSpPr>
      <dsp:spPr>
        <a:xfrm rot="10800000">
          <a:off x="0" y="1883752"/>
          <a:ext cx="4250426" cy="188375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또 다시 각 지역 간 세력 다툼이</a:t>
          </a:r>
          <a:r>
            <a:rPr lang="en-US" altLang="ko-KR" sz="2200" kern="1200" dirty="0" smtClean="0"/>
            <a:t/>
          </a:r>
          <a:br>
            <a:rPr lang="en-US" altLang="ko-KR" sz="2200" kern="1200" dirty="0" smtClean="0"/>
          </a:br>
          <a:r>
            <a:rPr lang="ko-KR" altLang="en-US" sz="2200" kern="1200" dirty="0" smtClean="0"/>
            <a:t>시작돼 무리가 형성되고</a:t>
          </a:r>
          <a:endParaRPr lang="ko-KR" altLang="en-US" sz="2200" kern="1200" dirty="0"/>
        </a:p>
      </dsp:txBody>
      <dsp:txXfrm rot="10800000">
        <a:off x="0" y="2354690"/>
        <a:ext cx="4250426" cy="1412814"/>
      </dsp:txXfrm>
    </dsp:sp>
    <dsp:sp modelId="{00C9D23F-E441-4548-808E-085759988A0C}">
      <dsp:nvSpPr>
        <dsp:cNvPr id="0" name=""/>
        <dsp:cNvSpPr/>
      </dsp:nvSpPr>
      <dsp:spPr>
        <a:xfrm rot="5400000">
          <a:off x="5433762" y="700415"/>
          <a:ext cx="1883752" cy="425042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몸집이 가장 큰 자가 세계를 지배할 수 있는 상황</a:t>
          </a:r>
          <a:endParaRPr lang="ko-KR" altLang="en-US" sz="2200" kern="1200" dirty="0"/>
        </a:p>
      </dsp:txBody>
      <dsp:txXfrm rot="-5400000">
        <a:off x="4250425" y="2354690"/>
        <a:ext cx="4250426" cy="1412814"/>
      </dsp:txXfrm>
    </dsp:sp>
    <dsp:sp modelId="{EA2E30D6-883C-4D23-B082-0C3E8E905E5B}">
      <dsp:nvSpPr>
        <dsp:cNvPr id="0" name=""/>
        <dsp:cNvSpPr/>
      </dsp:nvSpPr>
      <dsp:spPr>
        <a:xfrm>
          <a:off x="2975298" y="1412814"/>
          <a:ext cx="2550255" cy="941876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/>
            <a:t>Physical Dots war</a:t>
          </a:r>
          <a:endParaRPr lang="ko-KR" altLang="en-US" sz="2200" kern="1200" dirty="0"/>
        </a:p>
      </dsp:txBody>
      <dsp:txXfrm>
        <a:off x="3021277" y="1458793"/>
        <a:ext cx="2458297" cy="8499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1813" y="1802830"/>
            <a:ext cx="10572000" cy="2971051"/>
          </a:xfrm>
        </p:spPr>
        <p:txBody>
          <a:bodyPr/>
          <a:lstStyle/>
          <a:p>
            <a:r>
              <a:rPr lang="ko-KR" altLang="en-US" dirty="0" smtClean="0"/>
              <a:t>불어나라 </a:t>
            </a:r>
            <a:r>
              <a:rPr lang="ko-KR" altLang="en-US" dirty="0" err="1" smtClean="0"/>
              <a:t>풍선맨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Dots war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364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 기획서</a:t>
            </a:r>
            <a:endParaRPr lang="ko-KR" altLang="en-US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701108610"/>
              </p:ext>
            </p:extLst>
          </p:nvPr>
        </p:nvGraphicFramePr>
        <p:xfrm>
          <a:off x="1859473" y="2650549"/>
          <a:ext cx="8500852" cy="3767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833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 기획서</a:t>
            </a:r>
            <a:endParaRPr lang="ko-KR" altLang="en-US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423022075"/>
              </p:ext>
            </p:extLst>
          </p:nvPr>
        </p:nvGraphicFramePr>
        <p:xfrm>
          <a:off x="1859473" y="2838091"/>
          <a:ext cx="8500852" cy="3579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1121434" y="2311879"/>
            <a:ext cx="10179169" cy="3269412"/>
            <a:chOff x="1009291" y="2475781"/>
            <a:chExt cx="10179169" cy="3623094"/>
          </a:xfrm>
        </p:grpSpPr>
        <p:sp>
          <p:nvSpPr>
            <p:cNvPr id="3" name="직사각형 2"/>
            <p:cNvSpPr/>
            <p:nvPr/>
          </p:nvSpPr>
          <p:spPr>
            <a:xfrm>
              <a:off x="1009291" y="2475781"/>
              <a:ext cx="10179169" cy="362309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8686800" y="3631721"/>
              <a:ext cx="1570008" cy="15268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red</a:t>
              </a:r>
              <a:endParaRPr lang="ko-KR" altLang="en-US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466491" y="2760453"/>
              <a:ext cx="1371600" cy="526211"/>
              <a:chOff x="1466491" y="2760453"/>
              <a:chExt cx="1371600" cy="526211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1509623" y="2760453"/>
                <a:ext cx="560717" cy="526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466491" y="2838892"/>
                <a:ext cx="1371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/>
                  <a:t>cyan</a:t>
                </a:r>
                <a:endParaRPr lang="ko-KR" altLang="en-US" sz="1600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1489747" y="3508075"/>
              <a:ext cx="3728716" cy="1558506"/>
              <a:chOff x="1509623" y="2760453"/>
              <a:chExt cx="1430891" cy="526211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509623" y="2760453"/>
                <a:ext cx="560717" cy="526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68914" y="2909504"/>
                <a:ext cx="1371600" cy="197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 smtClean="0"/>
                  <a:t>cyan</a:t>
                </a:r>
                <a:endParaRPr lang="ko-KR" altLang="en-US" sz="3200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220325" y="5131279"/>
              <a:ext cx="1918575" cy="799130"/>
              <a:chOff x="1509623" y="2760453"/>
              <a:chExt cx="1404016" cy="526211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509623" y="2760453"/>
                <a:ext cx="560717" cy="526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542039" y="2884440"/>
                <a:ext cx="1371600" cy="2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cyan</a:t>
                </a:r>
                <a:endParaRPr lang="ko-KR" altLang="en-US" sz="3200" dirty="0"/>
              </a:p>
            </p:txBody>
          </p:sp>
        </p:grpSp>
        <p:sp>
          <p:nvSpPr>
            <p:cNvPr id="20" name="타원 19"/>
            <p:cNvSpPr/>
            <p:nvPr/>
          </p:nvSpPr>
          <p:spPr>
            <a:xfrm>
              <a:off x="4653913" y="428732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55456" y="4524403"/>
              <a:ext cx="1874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cyan</a:t>
              </a:r>
              <a:endParaRPr lang="ko-KR" altLang="en-US" sz="3200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7021902" y="2868283"/>
              <a:ext cx="836763" cy="8410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red</a:t>
              </a:r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6780286" y="3792698"/>
              <a:ext cx="595299" cy="58952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red</a:t>
              </a:r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7130136" y="4241914"/>
              <a:ext cx="1206814" cy="11984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red</a:t>
              </a:r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362974" y="5857336"/>
            <a:ext cx="986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많은 플레이어들이 있다</a:t>
            </a:r>
            <a:r>
              <a:rPr lang="en-US" altLang="ko-KR" dirty="0" smtClean="0"/>
              <a:t>.      </a:t>
            </a:r>
            <a:r>
              <a:rPr lang="ko-KR" altLang="en-US" dirty="0" smtClean="0"/>
              <a:t>를 먹거나</a:t>
            </a:r>
            <a:r>
              <a:rPr lang="en-US" altLang="ko-KR" dirty="0" smtClean="0"/>
              <a:t>,                     </a:t>
            </a:r>
            <a:r>
              <a:rPr lang="ko-KR" altLang="en-US" dirty="0" smtClean="0"/>
              <a:t>각각의 플레이어는 다른 세력의 </a:t>
            </a:r>
            <a:r>
              <a:rPr lang="ko-KR" altLang="en-US" smtClean="0"/>
              <a:t>크기가 작은 </a:t>
            </a:r>
            <a:r>
              <a:rPr lang="ko-KR" altLang="en-US" dirty="0" smtClean="0"/>
              <a:t>플레이어를 잡아먹는 세계이다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7" name="하트 26"/>
          <p:cNvSpPr/>
          <p:nvPr/>
        </p:nvSpPr>
        <p:spPr>
          <a:xfrm>
            <a:off x="6001119" y="3625997"/>
            <a:ext cx="267419" cy="252991"/>
          </a:xfrm>
          <a:prstGeom prst="hear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하트 27"/>
          <p:cNvSpPr/>
          <p:nvPr/>
        </p:nvSpPr>
        <p:spPr>
          <a:xfrm>
            <a:off x="3867269" y="3853976"/>
            <a:ext cx="267419" cy="252991"/>
          </a:xfrm>
          <a:prstGeom prst="hear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/>
          <p:cNvSpPr/>
          <p:nvPr/>
        </p:nvSpPr>
        <p:spPr>
          <a:xfrm>
            <a:off x="1670542" y="4987062"/>
            <a:ext cx="267419" cy="252991"/>
          </a:xfrm>
          <a:prstGeom prst="hear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하트 29"/>
          <p:cNvSpPr/>
          <p:nvPr/>
        </p:nvSpPr>
        <p:spPr>
          <a:xfrm>
            <a:off x="3313903" y="2844369"/>
            <a:ext cx="267419" cy="252991"/>
          </a:xfrm>
          <a:prstGeom prst="hear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하트 30"/>
          <p:cNvSpPr/>
          <p:nvPr/>
        </p:nvSpPr>
        <p:spPr>
          <a:xfrm>
            <a:off x="9051504" y="2910803"/>
            <a:ext cx="267419" cy="252991"/>
          </a:xfrm>
          <a:prstGeom prst="hear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하트 31"/>
          <p:cNvSpPr/>
          <p:nvPr/>
        </p:nvSpPr>
        <p:spPr>
          <a:xfrm>
            <a:off x="5979543" y="4643344"/>
            <a:ext cx="267419" cy="252991"/>
          </a:xfrm>
          <a:prstGeom prst="hear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하트 32"/>
          <p:cNvSpPr/>
          <p:nvPr/>
        </p:nvSpPr>
        <p:spPr>
          <a:xfrm>
            <a:off x="5463875" y="2740064"/>
            <a:ext cx="267419" cy="252991"/>
          </a:xfrm>
          <a:prstGeom prst="hear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하트 33"/>
          <p:cNvSpPr/>
          <p:nvPr/>
        </p:nvSpPr>
        <p:spPr>
          <a:xfrm>
            <a:off x="4000978" y="5896106"/>
            <a:ext cx="267419" cy="252991"/>
          </a:xfrm>
          <a:prstGeom prst="hear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하트 34"/>
          <p:cNvSpPr/>
          <p:nvPr/>
        </p:nvSpPr>
        <p:spPr>
          <a:xfrm>
            <a:off x="8222890" y="3580105"/>
            <a:ext cx="267419" cy="252991"/>
          </a:xfrm>
          <a:prstGeom prst="hear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405820" y="5623927"/>
            <a:ext cx="595299" cy="5319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red</a:t>
            </a:r>
            <a:endParaRPr lang="ko-KR" altLang="en-US" b="1" dirty="0"/>
          </a:p>
        </p:txBody>
      </p:sp>
      <p:grpSp>
        <p:nvGrpSpPr>
          <p:cNvPr id="56" name="그룹 55"/>
          <p:cNvGrpSpPr/>
          <p:nvPr/>
        </p:nvGrpSpPr>
        <p:grpSpPr>
          <a:xfrm>
            <a:off x="6036106" y="5623927"/>
            <a:ext cx="1371600" cy="536593"/>
            <a:chOff x="3526248" y="6211873"/>
            <a:chExt cx="1371600" cy="474843"/>
          </a:xfrm>
        </p:grpSpPr>
        <p:sp>
          <p:nvSpPr>
            <p:cNvPr id="54" name="타원 53"/>
            <p:cNvSpPr/>
            <p:nvPr/>
          </p:nvSpPr>
          <p:spPr>
            <a:xfrm>
              <a:off x="3573971" y="6211873"/>
              <a:ext cx="560717" cy="4748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526248" y="6282926"/>
              <a:ext cx="1371600" cy="305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cyan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87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</TotalTime>
  <Words>62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불어나라 풍선맨!</vt:lpstr>
      <vt:lpstr>스토리 기획서</vt:lpstr>
      <vt:lpstr>스토리 기획서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불어나라 풍선맨!</dc:title>
  <dc:creator>Windows 사용자</dc:creator>
  <cp:lastModifiedBy>Windows 사용자</cp:lastModifiedBy>
  <cp:revision>5</cp:revision>
  <dcterms:created xsi:type="dcterms:W3CDTF">2017-09-13T01:30:47Z</dcterms:created>
  <dcterms:modified xsi:type="dcterms:W3CDTF">2017-09-13T02:04:49Z</dcterms:modified>
</cp:coreProperties>
</file>