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7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1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9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2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3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39D7-7763-4F13-B983-9F0579EDCEAF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09F3-8EE2-45BB-A382-AD79B91C8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Business Card Maker</a:t>
            </a:r>
            <a:r>
              <a:rPr lang="ko-KR" altLang="en-US" sz="5400" dirty="0" smtClean="0"/>
              <a:t> 설계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840" y="1513840"/>
            <a:ext cx="8321040" cy="247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91280" y="1690688"/>
            <a:ext cx="2560320" cy="971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64080" y="2824480"/>
            <a:ext cx="6390640" cy="894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 Card Maker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42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840" y="1513840"/>
            <a:ext cx="8321040" cy="247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4080" y="2824480"/>
            <a:ext cx="6390640" cy="894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r>
              <a:rPr lang="ko-KR" altLang="en-US" dirty="0" smtClean="0"/>
              <a:t>ⓡ </a:t>
            </a:r>
            <a:r>
              <a:rPr lang="en-US" altLang="ko-KR" dirty="0" err="1" smtClean="0"/>
              <a:t>Raemerrr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3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Component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0240" y="1838960"/>
            <a:ext cx="9966960" cy="460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24480" y="2326640"/>
            <a:ext cx="6360160" cy="381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4800" y="2316480"/>
            <a:ext cx="6350000" cy="995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4800" y="5120640"/>
            <a:ext cx="6350000" cy="995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3322320"/>
            <a:ext cx="1430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LayerPopUp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3686" y="34183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32246" y="3990648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button1</a:t>
            </a:r>
            <a:endParaRPr lang="ko-KR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532246" y="4386888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button2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181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Business Card Maker 설계</vt:lpstr>
      <vt:lpstr>Header</vt:lpstr>
      <vt:lpstr>Footer</vt:lpstr>
      <vt:lpstr>Login Component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Card Maker 설계</dc:title>
  <dc:creator>Windows 사용자</dc:creator>
  <cp:lastModifiedBy>Windows 사용자</cp:lastModifiedBy>
  <cp:revision>2</cp:revision>
  <dcterms:created xsi:type="dcterms:W3CDTF">2020-12-29T09:27:48Z</dcterms:created>
  <dcterms:modified xsi:type="dcterms:W3CDTF">2020-12-29T09:39:07Z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C:\Users\Raemerrr\Desktop\Business Card Maker 설계.pptx</vt:lpwstr>
  </property>
</Properties>
</file>