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87A-1008-48A2-8D82-E6B8AE57CDD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322-6D24-4D76-87EB-D511B8EF9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6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87A-1008-48A2-8D82-E6B8AE57CDD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322-6D24-4D76-87EB-D511B8EF9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1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87A-1008-48A2-8D82-E6B8AE57CDD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322-6D24-4D76-87EB-D511B8EF9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8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87A-1008-48A2-8D82-E6B8AE57CDD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322-6D24-4D76-87EB-D511B8EF9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0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87A-1008-48A2-8D82-E6B8AE57CDD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322-6D24-4D76-87EB-D511B8EF9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8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87A-1008-48A2-8D82-E6B8AE57CDD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322-6D24-4D76-87EB-D511B8EF9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7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87A-1008-48A2-8D82-E6B8AE57CDD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322-6D24-4D76-87EB-D511B8EF9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87A-1008-48A2-8D82-E6B8AE57CDD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322-6D24-4D76-87EB-D511B8EF9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8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87A-1008-48A2-8D82-E6B8AE57CDD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322-6D24-4D76-87EB-D511B8EF9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7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87A-1008-48A2-8D82-E6B8AE57CDD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322-6D24-4D76-87EB-D511B8EF9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4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87A-1008-48A2-8D82-E6B8AE57CDD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322-6D24-4D76-87EB-D511B8EF9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0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A87A-1008-48A2-8D82-E6B8AE57CDDA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D322-6D24-4D76-87EB-D511B8EF9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2143" y="2881223"/>
            <a:ext cx="2138297" cy="2276829"/>
            <a:chOff x="322627" y="1555055"/>
            <a:chExt cx="3669102" cy="453724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92089" y="1625696"/>
              <a:ext cx="3378870" cy="25670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09438" y="4385766"/>
              <a:ext cx="3378870" cy="151681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2627" y="1555055"/>
              <a:ext cx="3669102" cy="453724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838960" y="640080"/>
            <a:ext cx="9011920" cy="59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62480" y="731520"/>
            <a:ext cx="8463280" cy="467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38400" y="802640"/>
            <a:ext cx="124968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05680" y="833120"/>
            <a:ext cx="5344160" cy="264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62480" y="1503680"/>
            <a:ext cx="8463280" cy="4886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359311" y="1682151"/>
            <a:ext cx="7790529" cy="3890513"/>
            <a:chOff x="2359311" y="1682151"/>
            <a:chExt cx="7790529" cy="389051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438400" y="1818640"/>
              <a:ext cx="3423920" cy="161544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614160" y="1818640"/>
              <a:ext cx="3423920" cy="161544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438400" y="3860800"/>
              <a:ext cx="3423920" cy="161544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614160" y="3860800"/>
              <a:ext cx="3423920" cy="161544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359311" y="1682151"/>
              <a:ext cx="7790529" cy="3890513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95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38960" y="640080"/>
            <a:ext cx="9011920" cy="59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62480" y="731520"/>
            <a:ext cx="8463280" cy="467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38400" y="802640"/>
            <a:ext cx="124968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05680" y="833120"/>
            <a:ext cx="5344160" cy="264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62480" y="1503680"/>
            <a:ext cx="8463280" cy="4886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07862" y="1835893"/>
            <a:ext cx="3378870" cy="2567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25211" y="4595963"/>
            <a:ext cx="3378870" cy="15168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66811" y="1775033"/>
            <a:ext cx="3378870" cy="4927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66811" y="2326213"/>
            <a:ext cx="3378870" cy="4927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66811" y="2902793"/>
            <a:ext cx="3378870" cy="4927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66811" y="3512393"/>
            <a:ext cx="3378870" cy="4927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66811" y="4063573"/>
            <a:ext cx="3378870" cy="4927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66811" y="4640153"/>
            <a:ext cx="3378870" cy="4927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66811" y="5228954"/>
            <a:ext cx="3378870" cy="4927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66811" y="5780134"/>
            <a:ext cx="3378870" cy="4927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꺾인 연결선 2"/>
          <p:cNvCxnSpPr>
            <a:stCxn id="11" idx="0"/>
            <a:endCxn id="22" idx="0"/>
          </p:cNvCxnSpPr>
          <p:nvPr/>
        </p:nvCxnSpPr>
        <p:spPr>
          <a:xfrm rot="5400000" flipH="1" flipV="1">
            <a:off x="6238752" y="-211091"/>
            <a:ext cx="10543" cy="3942144"/>
          </a:xfrm>
          <a:prstGeom prst="bentConnector3">
            <a:avLst>
              <a:gd name="adj1" fmla="val 2268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50879" y="1592807"/>
            <a:ext cx="118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Flex : row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38400" y="1765252"/>
            <a:ext cx="3669102" cy="45372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80544" y="1754709"/>
            <a:ext cx="3669102" cy="45372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9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38960" y="640080"/>
            <a:ext cx="9011920" cy="59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62480" y="731520"/>
            <a:ext cx="8463280" cy="467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38400" y="802640"/>
            <a:ext cx="124968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05680" y="833120"/>
            <a:ext cx="5344160" cy="264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62480" y="1503680"/>
            <a:ext cx="8463280" cy="4886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355011" y="1765252"/>
            <a:ext cx="7794829" cy="2758488"/>
            <a:chOff x="2355011" y="1765252"/>
            <a:chExt cx="7794829" cy="275848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438400" y="1818640"/>
              <a:ext cx="7599680" cy="1645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438400" y="3581400"/>
              <a:ext cx="7599680" cy="85852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55011" y="1765252"/>
              <a:ext cx="7794829" cy="275848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366703" y="4556760"/>
            <a:ext cx="7794829" cy="1757776"/>
            <a:chOff x="2366703" y="4556760"/>
            <a:chExt cx="7794829" cy="1757776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438400" y="4607560"/>
              <a:ext cx="7599680" cy="49276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438400" y="5158740"/>
              <a:ext cx="7599680" cy="49276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38400" y="5735320"/>
              <a:ext cx="7599680" cy="49276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66703" y="4556760"/>
              <a:ext cx="7794829" cy="175777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810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2020-12-23T08:18:06Z</dcterms:created>
  <dcterms:modified xsi:type="dcterms:W3CDTF">2020-12-23T13:06:17Z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C:\Users\Raemerrr\Desktop\유튜브 클론.pptx</vt:lpwstr>
  </property>
</Properties>
</file>